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8" r:id="rId33"/>
    <p:sldId id="287"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18288000" cy="10287000"/>
  <p:notesSz cx="6858000" cy="9144000"/>
  <p:embeddedFontLst>
    <p:embeddedFont>
      <p:font typeface="Butler" panose="02070803080706020303" charset="0"/>
      <p:regular r:id="rId48"/>
      <p:bold r:id="rId49"/>
    </p:embeddedFont>
    <p:embeddedFont>
      <p:font typeface="Calibri" panose="020F0502020204030204" pitchFamily="34" charset="0"/>
      <p:regular r:id="rId50"/>
      <p:bold r:id="rId51"/>
      <p:italic r:id="rId52"/>
      <p:boldItalic r:id="rId53"/>
    </p:embeddedFont>
    <p:embeddedFont>
      <p:font typeface="Lato" panose="020B0604020202020204" charset="0"/>
      <p:regular r:id="rId54"/>
      <p:bold r:id="rId55"/>
      <p:italic r:id="rId56"/>
      <p:boldItalic r:id="rId57"/>
    </p:embeddedFont>
    <p:embeddedFont>
      <p:font typeface="Poppins Light" panose="02010600030101010101" charset="0"/>
      <p:regular r:id="rId58"/>
    </p:embeddedFont>
    <p:embeddedFont>
      <p:font typeface="Roboto" panose="02010600030101010101" charset="0"/>
      <p:regular r:id="rId59"/>
      <p:bold r:id="rId60"/>
      <p:italic r:id="rId61"/>
      <p:boldItalic r:id="rId62"/>
    </p:embeddedFont>
    <p:embeddedFont>
      <p:font typeface="Source Sans Pro" panose="020B0503030403020204" pitchFamily="34" charset="0"/>
      <p:regular r:id="rId63"/>
      <p:bold r:id="rId64"/>
      <p:italic r:id="rId65"/>
      <p:boldItalic r:id="rId66"/>
    </p:embeddedFont>
  </p:embeddedFontLst>
  <p:defaultText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0" userDrawn="1">
          <p15:clr>
            <a:srgbClr val="A4A3A4"/>
          </p15:clr>
        </p15:guide>
        <p15:guide id="2" pos="57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58" d="100"/>
          <a:sy n="58" d="100"/>
        </p:scale>
        <p:origin x="542" y="53"/>
      </p:cViewPr>
      <p:guideLst>
        <p:guide orient="horz" pos="3240"/>
        <p:guide pos="5760"/>
      </p:guideLst>
    </p:cSldViewPr>
  </p:slideViewPr>
  <p:notesTextViewPr>
    <p:cViewPr>
      <p:scale>
        <a:sx n="1" d="1"/>
        <a:sy n="1" d="1"/>
      </p:scale>
      <p:origin x="0" y="0"/>
    </p:cViewPr>
  </p:notesTextViewPr>
  <p:sorterViewPr>
    <p:cViewPr>
      <p:scale>
        <a:sx n="100" d="100"/>
        <a:sy n="100" d="100"/>
      </p:scale>
      <p:origin x="0" y="-4519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6.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5" Type="http://schemas.openxmlformats.org/officeDocument/2006/relationships/slide" Target="slides/slide4.xml"/><Relationship Id="rId61" Type="http://schemas.openxmlformats.org/officeDocument/2006/relationships/font" Target="fonts/font1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3.fntdata"/><Relationship Id="rId55" Type="http://schemas.openxmlformats.org/officeDocument/2006/relationships/font" Target="fonts/font8.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7832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8288000" cy="10287002"/>
          </a:xfrm>
          <a:custGeom>
            <a:avLst/>
            <a:gdLst>
              <a:gd name="connsiteX0" fmla="*/ 18288000 w 18288000"/>
              <a:gd name="connsiteY0" fmla="*/ 0 h 10287002"/>
              <a:gd name="connsiteX1" fmla="*/ 18288000 w 18288000"/>
              <a:gd name="connsiteY1" fmla="*/ 10287002 h 10287002"/>
              <a:gd name="connsiteX2" fmla="*/ 0 w 18288000"/>
              <a:gd name="connsiteY2" fmla="*/ 10287002 h 10287002"/>
            </a:gdLst>
            <a:ahLst/>
            <a:cxnLst>
              <a:cxn ang="0">
                <a:pos x="connsiteX0" y="connsiteY0"/>
              </a:cxn>
              <a:cxn ang="0">
                <a:pos x="connsiteX1" y="connsiteY1"/>
              </a:cxn>
              <a:cxn ang="0">
                <a:pos x="connsiteX2" y="connsiteY2"/>
              </a:cxn>
            </a:cxnLst>
            <a:rect l="l" t="t" r="r" b="b"/>
            <a:pathLst>
              <a:path w="18288000" h="10287002">
                <a:moveTo>
                  <a:pt x="18288000" y="0"/>
                </a:moveTo>
                <a:lnTo>
                  <a:pt x="18288000" y="10287002"/>
                </a:lnTo>
                <a:lnTo>
                  <a:pt x="0" y="10287002"/>
                </a:lnTo>
                <a:close/>
              </a:path>
            </a:pathLst>
          </a:custGeom>
        </p:spPr>
        <p:txBody>
          <a:bodyPr wrap="square">
            <a:noAutofit/>
          </a:bodyPr>
          <a:lstStyle/>
          <a:p>
            <a:endParaRPr lang="en-US"/>
          </a:p>
        </p:txBody>
      </p:sp>
    </p:spTree>
    <p:extLst>
      <p:ext uri="{BB962C8B-B14F-4D97-AF65-F5344CB8AC3E}">
        <p14:creationId xmlns:p14="http://schemas.microsoft.com/office/powerpoint/2010/main" val="899199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Picture Placeholder 5"/>
          <p:cNvSpPr>
            <a:spLocks noGrp="1"/>
          </p:cNvSpPr>
          <p:nvPr>
            <p:ph type="pic" sz="quarter" idx="10"/>
          </p:nvPr>
        </p:nvSpPr>
        <p:spPr>
          <a:xfrm>
            <a:off x="12542293" y="2597852"/>
            <a:ext cx="5028797" cy="5520501"/>
          </a:xfrm>
          <a:custGeom>
            <a:avLst/>
            <a:gdLst>
              <a:gd name="connsiteX0" fmla="*/ 0 w 2897747"/>
              <a:gd name="connsiteY0" fmla="*/ 0 h 3181082"/>
              <a:gd name="connsiteX1" fmla="*/ 2897747 w 2897747"/>
              <a:gd name="connsiteY1" fmla="*/ 0 h 3181082"/>
              <a:gd name="connsiteX2" fmla="*/ 2897747 w 2897747"/>
              <a:gd name="connsiteY2" fmla="*/ 3181082 h 3181082"/>
              <a:gd name="connsiteX3" fmla="*/ 0 w 2897747"/>
              <a:gd name="connsiteY3" fmla="*/ 3181082 h 3181082"/>
            </a:gdLst>
            <a:ahLst/>
            <a:cxnLst>
              <a:cxn ang="0">
                <a:pos x="connsiteX0" y="connsiteY0"/>
              </a:cxn>
              <a:cxn ang="0">
                <a:pos x="connsiteX1" y="connsiteY1"/>
              </a:cxn>
              <a:cxn ang="0">
                <a:pos x="connsiteX2" y="connsiteY2"/>
              </a:cxn>
              <a:cxn ang="0">
                <a:pos x="connsiteX3" y="connsiteY3"/>
              </a:cxn>
            </a:cxnLst>
            <a:rect l="l" t="t" r="r" b="b"/>
            <a:pathLst>
              <a:path w="2897747" h="3181082">
                <a:moveTo>
                  <a:pt x="0" y="0"/>
                </a:moveTo>
                <a:lnTo>
                  <a:pt x="2897747" y="0"/>
                </a:lnTo>
                <a:lnTo>
                  <a:pt x="2897747" y="3181082"/>
                </a:lnTo>
                <a:lnTo>
                  <a:pt x="0" y="3181082"/>
                </a:lnTo>
                <a:close/>
              </a:path>
            </a:pathLst>
          </a:custGeom>
        </p:spPr>
        <p:txBody>
          <a:bodyPr wrap="square">
            <a:noAutofit/>
          </a:bodyPr>
          <a:lstStyle/>
          <a:p>
            <a:endParaRPr lang="en-SG" dirty="0"/>
          </a:p>
        </p:txBody>
      </p:sp>
      <p:sp>
        <p:nvSpPr>
          <p:cNvPr id="4" name="Picture Placeholder 5"/>
          <p:cNvSpPr>
            <a:spLocks noGrp="1"/>
          </p:cNvSpPr>
          <p:nvPr>
            <p:ph type="pic" sz="quarter" idx="11"/>
          </p:nvPr>
        </p:nvSpPr>
        <p:spPr>
          <a:xfrm>
            <a:off x="6629601" y="2597852"/>
            <a:ext cx="5028797" cy="5520501"/>
          </a:xfrm>
          <a:custGeom>
            <a:avLst/>
            <a:gdLst>
              <a:gd name="connsiteX0" fmla="*/ 0 w 2897747"/>
              <a:gd name="connsiteY0" fmla="*/ 0 h 3181082"/>
              <a:gd name="connsiteX1" fmla="*/ 2897747 w 2897747"/>
              <a:gd name="connsiteY1" fmla="*/ 0 h 3181082"/>
              <a:gd name="connsiteX2" fmla="*/ 2897747 w 2897747"/>
              <a:gd name="connsiteY2" fmla="*/ 3181082 h 3181082"/>
              <a:gd name="connsiteX3" fmla="*/ 0 w 2897747"/>
              <a:gd name="connsiteY3" fmla="*/ 3181082 h 3181082"/>
            </a:gdLst>
            <a:ahLst/>
            <a:cxnLst>
              <a:cxn ang="0">
                <a:pos x="connsiteX0" y="connsiteY0"/>
              </a:cxn>
              <a:cxn ang="0">
                <a:pos x="connsiteX1" y="connsiteY1"/>
              </a:cxn>
              <a:cxn ang="0">
                <a:pos x="connsiteX2" y="connsiteY2"/>
              </a:cxn>
              <a:cxn ang="0">
                <a:pos x="connsiteX3" y="connsiteY3"/>
              </a:cxn>
            </a:cxnLst>
            <a:rect l="l" t="t" r="r" b="b"/>
            <a:pathLst>
              <a:path w="2897747" h="3181082">
                <a:moveTo>
                  <a:pt x="0" y="0"/>
                </a:moveTo>
                <a:lnTo>
                  <a:pt x="2897747" y="0"/>
                </a:lnTo>
                <a:lnTo>
                  <a:pt x="2897747" y="3181082"/>
                </a:lnTo>
                <a:lnTo>
                  <a:pt x="0" y="3181082"/>
                </a:lnTo>
                <a:close/>
              </a:path>
            </a:pathLst>
          </a:custGeom>
        </p:spPr>
        <p:txBody>
          <a:bodyPr wrap="square">
            <a:noAutofit/>
          </a:bodyPr>
          <a:lstStyle/>
          <a:p>
            <a:endParaRPr lang="en-SG" dirty="0"/>
          </a:p>
        </p:txBody>
      </p:sp>
    </p:spTree>
    <p:extLst>
      <p:ext uri="{BB962C8B-B14F-4D97-AF65-F5344CB8AC3E}">
        <p14:creationId xmlns:p14="http://schemas.microsoft.com/office/powerpoint/2010/main" val="2935964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10287000"/>
          </a:xfrm>
          <a:prstGeom prst="rect">
            <a:avLst/>
          </a:prstGeom>
        </p:spPr>
        <p:txBody>
          <a:bodyPr/>
          <a:lstStyle/>
          <a:p>
            <a:endParaRPr lang="en-US"/>
          </a:p>
        </p:txBody>
      </p:sp>
      <p:sp>
        <p:nvSpPr>
          <p:cNvPr id="4" name="Picture Placeholder 2"/>
          <p:cNvSpPr>
            <a:spLocks noGrp="1"/>
          </p:cNvSpPr>
          <p:nvPr>
            <p:ph type="pic" sz="quarter" idx="11"/>
          </p:nvPr>
        </p:nvSpPr>
        <p:spPr>
          <a:xfrm flipV="1">
            <a:off x="2343150" y="2571750"/>
            <a:ext cx="4457700" cy="5143500"/>
          </a:xfrm>
          <a:prstGeom prst="rect">
            <a:avLst/>
          </a:prstGeom>
        </p:spPr>
        <p:txBody>
          <a:bodyPr/>
          <a:lstStyle/>
          <a:p>
            <a:endParaRPr lang="en-US"/>
          </a:p>
        </p:txBody>
      </p:sp>
    </p:spTree>
    <p:extLst>
      <p:ext uri="{BB962C8B-B14F-4D97-AF65-F5344CB8AC3E}">
        <p14:creationId xmlns:p14="http://schemas.microsoft.com/office/powerpoint/2010/main" val="14273111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0344150" y="637909"/>
            <a:ext cx="7296150" cy="9011181"/>
          </a:xfrm>
          <a:prstGeom prst="rect">
            <a:avLst/>
          </a:prstGeom>
        </p:spPr>
        <p:txBody>
          <a:bodyPr/>
          <a:lstStyle/>
          <a:p>
            <a:endParaRPr lang="en-US"/>
          </a:p>
        </p:txBody>
      </p:sp>
      <p:sp>
        <p:nvSpPr>
          <p:cNvPr id="4" name="Picture Placeholder 4"/>
          <p:cNvSpPr>
            <a:spLocks noGrp="1"/>
          </p:cNvSpPr>
          <p:nvPr>
            <p:ph type="pic" sz="quarter" idx="11"/>
          </p:nvPr>
        </p:nvSpPr>
        <p:spPr>
          <a:xfrm>
            <a:off x="723900" y="637909"/>
            <a:ext cx="4457700" cy="2910208"/>
          </a:xfrm>
          <a:prstGeom prst="rect">
            <a:avLst/>
          </a:prstGeom>
        </p:spPr>
        <p:txBody>
          <a:bodyPr/>
          <a:lstStyle/>
          <a:p>
            <a:endParaRPr lang="en-US"/>
          </a:p>
        </p:txBody>
      </p:sp>
    </p:spTree>
    <p:extLst>
      <p:ext uri="{BB962C8B-B14F-4D97-AF65-F5344CB8AC3E}">
        <p14:creationId xmlns:p14="http://schemas.microsoft.com/office/powerpoint/2010/main" val="41748030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295400" y="1943100"/>
            <a:ext cx="8648700" cy="6400800"/>
          </a:xfrm>
          <a:prstGeom prst="rect">
            <a:avLst/>
          </a:prstGeom>
        </p:spPr>
        <p:txBody>
          <a:bodyPr/>
          <a:lstStyle/>
          <a:p>
            <a:endParaRPr lang="en-US"/>
          </a:p>
        </p:txBody>
      </p:sp>
    </p:spTree>
    <p:extLst>
      <p:ext uri="{BB962C8B-B14F-4D97-AF65-F5344CB8AC3E}">
        <p14:creationId xmlns:p14="http://schemas.microsoft.com/office/powerpoint/2010/main" val="2936761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772400" y="3886200"/>
            <a:ext cx="7810500" cy="4229100"/>
          </a:xfrm>
          <a:prstGeom prst="rect">
            <a:avLst/>
          </a:prstGeom>
        </p:spPr>
        <p:txBody>
          <a:bodyPr/>
          <a:lstStyle/>
          <a:p>
            <a:endParaRPr lang="en-US"/>
          </a:p>
        </p:txBody>
      </p:sp>
    </p:spTree>
    <p:extLst>
      <p:ext uri="{BB962C8B-B14F-4D97-AF65-F5344CB8AC3E}">
        <p14:creationId xmlns:p14="http://schemas.microsoft.com/office/powerpoint/2010/main" val="17094189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8288000" cy="10287000"/>
          </a:xfrm>
          <a:prstGeom prst="rect">
            <a:avLst/>
          </a:prstGeom>
        </p:spPr>
        <p:txBody>
          <a:bodyPr/>
          <a:lstStyle/>
          <a:p>
            <a:endParaRPr lang="en-US"/>
          </a:p>
        </p:txBody>
      </p:sp>
      <p:sp>
        <p:nvSpPr>
          <p:cNvPr id="11" name="Picture Placeholder 10"/>
          <p:cNvSpPr>
            <a:spLocks noGrp="1"/>
          </p:cNvSpPr>
          <p:nvPr>
            <p:ph type="pic" sz="quarter" idx="11"/>
          </p:nvPr>
        </p:nvSpPr>
        <p:spPr>
          <a:xfrm>
            <a:off x="6486525" y="5186359"/>
            <a:ext cx="3514724" cy="4029076"/>
          </a:xfrm>
          <a:custGeom>
            <a:avLst/>
            <a:gdLst>
              <a:gd name="connsiteX0" fmla="*/ 0 w 3514724"/>
              <a:gd name="connsiteY0" fmla="*/ 0 h 4029076"/>
              <a:gd name="connsiteX1" fmla="*/ 3514724 w 3514724"/>
              <a:gd name="connsiteY1" fmla="*/ 0 h 4029076"/>
              <a:gd name="connsiteX2" fmla="*/ 3514724 w 3514724"/>
              <a:gd name="connsiteY2" fmla="*/ 4029076 h 4029076"/>
              <a:gd name="connsiteX3" fmla="*/ 0 w 3514724"/>
              <a:gd name="connsiteY3" fmla="*/ 4029076 h 4029076"/>
            </a:gdLst>
            <a:ahLst/>
            <a:cxnLst>
              <a:cxn ang="0">
                <a:pos x="connsiteX0" y="connsiteY0"/>
              </a:cxn>
              <a:cxn ang="0">
                <a:pos x="connsiteX1" y="connsiteY1"/>
              </a:cxn>
              <a:cxn ang="0">
                <a:pos x="connsiteX2" y="connsiteY2"/>
              </a:cxn>
              <a:cxn ang="0">
                <a:pos x="connsiteX3" y="connsiteY3"/>
              </a:cxn>
            </a:cxnLst>
            <a:rect l="l" t="t" r="r" b="b"/>
            <a:pathLst>
              <a:path w="3514724" h="4029076">
                <a:moveTo>
                  <a:pt x="0" y="0"/>
                </a:moveTo>
                <a:lnTo>
                  <a:pt x="3514724" y="0"/>
                </a:lnTo>
                <a:lnTo>
                  <a:pt x="3514724" y="4029076"/>
                </a:lnTo>
                <a:lnTo>
                  <a:pt x="0" y="4029076"/>
                </a:lnTo>
                <a:close/>
              </a:path>
            </a:pathLst>
          </a:custGeom>
        </p:spPr>
        <p:txBody>
          <a:bodyPr wrap="square">
            <a:noAutofit/>
          </a:bodyPr>
          <a:lstStyle/>
          <a:p>
            <a:endParaRPr lang="en-US"/>
          </a:p>
        </p:txBody>
      </p:sp>
      <p:sp>
        <p:nvSpPr>
          <p:cNvPr id="14" name="Picture Placeholder 13"/>
          <p:cNvSpPr>
            <a:spLocks noGrp="1"/>
          </p:cNvSpPr>
          <p:nvPr>
            <p:ph type="pic" sz="quarter" idx="12"/>
          </p:nvPr>
        </p:nvSpPr>
        <p:spPr>
          <a:xfrm>
            <a:off x="10001249" y="1114424"/>
            <a:ext cx="3514724" cy="4029076"/>
          </a:xfrm>
          <a:custGeom>
            <a:avLst/>
            <a:gdLst>
              <a:gd name="connsiteX0" fmla="*/ 0 w 3514724"/>
              <a:gd name="connsiteY0" fmla="*/ 0 h 4029076"/>
              <a:gd name="connsiteX1" fmla="*/ 3514724 w 3514724"/>
              <a:gd name="connsiteY1" fmla="*/ 0 h 4029076"/>
              <a:gd name="connsiteX2" fmla="*/ 3514724 w 3514724"/>
              <a:gd name="connsiteY2" fmla="*/ 4029076 h 4029076"/>
              <a:gd name="connsiteX3" fmla="*/ 0 w 3514724"/>
              <a:gd name="connsiteY3" fmla="*/ 4029076 h 4029076"/>
            </a:gdLst>
            <a:ahLst/>
            <a:cxnLst>
              <a:cxn ang="0">
                <a:pos x="connsiteX0" y="connsiteY0"/>
              </a:cxn>
              <a:cxn ang="0">
                <a:pos x="connsiteX1" y="connsiteY1"/>
              </a:cxn>
              <a:cxn ang="0">
                <a:pos x="connsiteX2" y="connsiteY2"/>
              </a:cxn>
              <a:cxn ang="0">
                <a:pos x="connsiteX3" y="connsiteY3"/>
              </a:cxn>
            </a:cxnLst>
            <a:rect l="l" t="t" r="r" b="b"/>
            <a:pathLst>
              <a:path w="3514724" h="4029076">
                <a:moveTo>
                  <a:pt x="0" y="0"/>
                </a:moveTo>
                <a:lnTo>
                  <a:pt x="3514724" y="0"/>
                </a:lnTo>
                <a:lnTo>
                  <a:pt x="3514724" y="4029076"/>
                </a:lnTo>
                <a:lnTo>
                  <a:pt x="0" y="4029076"/>
                </a:lnTo>
                <a:close/>
              </a:path>
            </a:pathLst>
          </a:custGeom>
        </p:spPr>
        <p:txBody>
          <a:bodyPr wrap="square">
            <a:noAutofit/>
          </a:bodyPr>
          <a:lstStyle/>
          <a:p>
            <a:endParaRPr lang="en-US"/>
          </a:p>
        </p:txBody>
      </p:sp>
      <p:sp>
        <p:nvSpPr>
          <p:cNvPr id="17" name="Picture Placeholder 16"/>
          <p:cNvSpPr>
            <a:spLocks noGrp="1"/>
          </p:cNvSpPr>
          <p:nvPr>
            <p:ph type="pic" sz="quarter" idx="13"/>
          </p:nvPr>
        </p:nvSpPr>
        <p:spPr>
          <a:xfrm>
            <a:off x="10501311" y="5457828"/>
            <a:ext cx="2557464" cy="3428997"/>
          </a:xfrm>
          <a:custGeom>
            <a:avLst/>
            <a:gdLst>
              <a:gd name="connsiteX0" fmla="*/ 0 w 2557464"/>
              <a:gd name="connsiteY0" fmla="*/ 0 h 3428997"/>
              <a:gd name="connsiteX1" fmla="*/ 2557464 w 2557464"/>
              <a:gd name="connsiteY1" fmla="*/ 0 h 3428997"/>
              <a:gd name="connsiteX2" fmla="*/ 2557464 w 2557464"/>
              <a:gd name="connsiteY2" fmla="*/ 3428997 h 3428997"/>
              <a:gd name="connsiteX3" fmla="*/ 0 w 2557464"/>
              <a:gd name="connsiteY3" fmla="*/ 3428997 h 3428997"/>
            </a:gdLst>
            <a:ahLst/>
            <a:cxnLst>
              <a:cxn ang="0">
                <a:pos x="connsiteX0" y="connsiteY0"/>
              </a:cxn>
              <a:cxn ang="0">
                <a:pos x="connsiteX1" y="connsiteY1"/>
              </a:cxn>
              <a:cxn ang="0">
                <a:pos x="connsiteX2" y="connsiteY2"/>
              </a:cxn>
              <a:cxn ang="0">
                <a:pos x="connsiteX3" y="connsiteY3"/>
              </a:cxn>
            </a:cxnLst>
            <a:rect l="l" t="t" r="r" b="b"/>
            <a:pathLst>
              <a:path w="2557464" h="3428997">
                <a:moveTo>
                  <a:pt x="0" y="0"/>
                </a:moveTo>
                <a:lnTo>
                  <a:pt x="2557464" y="0"/>
                </a:lnTo>
                <a:lnTo>
                  <a:pt x="2557464" y="3428997"/>
                </a:lnTo>
                <a:lnTo>
                  <a:pt x="0" y="3428997"/>
                </a:lnTo>
                <a:close/>
              </a:path>
            </a:pathLst>
          </a:custGeom>
        </p:spPr>
        <p:txBody>
          <a:bodyPr wrap="square">
            <a:noAutofit/>
          </a:bodyPr>
          <a:lstStyle/>
          <a:p>
            <a:endParaRPr lang="en-US"/>
          </a:p>
        </p:txBody>
      </p:sp>
      <p:sp>
        <p:nvSpPr>
          <p:cNvPr id="20" name="Picture Placeholder 19"/>
          <p:cNvSpPr>
            <a:spLocks noGrp="1"/>
          </p:cNvSpPr>
          <p:nvPr>
            <p:ph type="pic" sz="quarter" idx="14"/>
          </p:nvPr>
        </p:nvSpPr>
        <p:spPr>
          <a:xfrm>
            <a:off x="14373223" y="1935955"/>
            <a:ext cx="1400172" cy="1828795"/>
          </a:xfrm>
          <a:custGeom>
            <a:avLst/>
            <a:gdLst>
              <a:gd name="connsiteX0" fmla="*/ 0 w 1400172"/>
              <a:gd name="connsiteY0" fmla="*/ 0 h 1828795"/>
              <a:gd name="connsiteX1" fmla="*/ 1400172 w 1400172"/>
              <a:gd name="connsiteY1" fmla="*/ 0 h 1828795"/>
              <a:gd name="connsiteX2" fmla="*/ 1400172 w 1400172"/>
              <a:gd name="connsiteY2" fmla="*/ 1828795 h 1828795"/>
              <a:gd name="connsiteX3" fmla="*/ 0 w 1400172"/>
              <a:gd name="connsiteY3" fmla="*/ 1828795 h 1828795"/>
            </a:gdLst>
            <a:ahLst/>
            <a:cxnLst>
              <a:cxn ang="0">
                <a:pos x="connsiteX0" y="connsiteY0"/>
              </a:cxn>
              <a:cxn ang="0">
                <a:pos x="connsiteX1" y="connsiteY1"/>
              </a:cxn>
              <a:cxn ang="0">
                <a:pos x="connsiteX2" y="connsiteY2"/>
              </a:cxn>
              <a:cxn ang="0">
                <a:pos x="connsiteX3" y="connsiteY3"/>
              </a:cxn>
            </a:cxnLst>
            <a:rect l="l" t="t" r="r" b="b"/>
            <a:pathLst>
              <a:path w="1400172" h="1828795">
                <a:moveTo>
                  <a:pt x="0" y="0"/>
                </a:moveTo>
                <a:lnTo>
                  <a:pt x="1400172" y="0"/>
                </a:lnTo>
                <a:lnTo>
                  <a:pt x="1400172" y="1828795"/>
                </a:lnTo>
                <a:lnTo>
                  <a:pt x="0" y="1828795"/>
                </a:lnTo>
                <a:close/>
              </a:path>
            </a:pathLst>
          </a:custGeom>
        </p:spPr>
        <p:txBody>
          <a:bodyPr wrap="square">
            <a:noAutofit/>
          </a:bodyPr>
          <a:lstStyle/>
          <a:p>
            <a:endParaRPr lang="en-US"/>
          </a:p>
        </p:txBody>
      </p:sp>
      <p:sp>
        <p:nvSpPr>
          <p:cNvPr id="23" name="Picture Placeholder 22"/>
          <p:cNvSpPr>
            <a:spLocks noGrp="1"/>
          </p:cNvSpPr>
          <p:nvPr>
            <p:ph type="pic" sz="quarter" idx="15"/>
          </p:nvPr>
        </p:nvSpPr>
        <p:spPr>
          <a:xfrm>
            <a:off x="14373224" y="6307929"/>
            <a:ext cx="1800225" cy="1785935"/>
          </a:xfrm>
          <a:custGeom>
            <a:avLst/>
            <a:gdLst>
              <a:gd name="connsiteX0" fmla="*/ 0 w 1800225"/>
              <a:gd name="connsiteY0" fmla="*/ 0 h 1785935"/>
              <a:gd name="connsiteX1" fmla="*/ 1800225 w 1800225"/>
              <a:gd name="connsiteY1" fmla="*/ 0 h 1785935"/>
              <a:gd name="connsiteX2" fmla="*/ 1800225 w 1800225"/>
              <a:gd name="connsiteY2" fmla="*/ 1785935 h 1785935"/>
              <a:gd name="connsiteX3" fmla="*/ 0 w 1800225"/>
              <a:gd name="connsiteY3" fmla="*/ 1785935 h 1785935"/>
            </a:gdLst>
            <a:ahLst/>
            <a:cxnLst>
              <a:cxn ang="0">
                <a:pos x="connsiteX0" y="connsiteY0"/>
              </a:cxn>
              <a:cxn ang="0">
                <a:pos x="connsiteX1" y="connsiteY1"/>
              </a:cxn>
              <a:cxn ang="0">
                <a:pos x="connsiteX2" y="connsiteY2"/>
              </a:cxn>
              <a:cxn ang="0">
                <a:pos x="connsiteX3" y="connsiteY3"/>
              </a:cxn>
            </a:cxnLst>
            <a:rect l="l" t="t" r="r" b="b"/>
            <a:pathLst>
              <a:path w="1800225" h="1785935">
                <a:moveTo>
                  <a:pt x="0" y="0"/>
                </a:moveTo>
                <a:lnTo>
                  <a:pt x="1800225" y="0"/>
                </a:lnTo>
                <a:lnTo>
                  <a:pt x="1800225" y="1785935"/>
                </a:lnTo>
                <a:lnTo>
                  <a:pt x="0" y="1785935"/>
                </a:lnTo>
                <a:close/>
              </a:path>
            </a:pathLst>
          </a:custGeom>
        </p:spPr>
        <p:txBody>
          <a:bodyPr wrap="square">
            <a:noAutofit/>
          </a:bodyPr>
          <a:lstStyle/>
          <a:p>
            <a:endParaRPr lang="en-US"/>
          </a:p>
        </p:txBody>
      </p:sp>
    </p:spTree>
    <p:extLst>
      <p:ext uri="{BB962C8B-B14F-4D97-AF65-F5344CB8AC3E}">
        <p14:creationId xmlns:p14="http://schemas.microsoft.com/office/powerpoint/2010/main" val="8150495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8288000" cy="10287000"/>
          </a:xfrm>
          <a:prstGeom prst="rect">
            <a:avLst/>
          </a:prstGeom>
        </p:spPr>
        <p:txBody>
          <a:bodyPr/>
          <a:lstStyle/>
          <a:p>
            <a:endParaRPr lang="en-US"/>
          </a:p>
        </p:txBody>
      </p:sp>
      <p:sp>
        <p:nvSpPr>
          <p:cNvPr id="5" name="Picture Placeholder 4"/>
          <p:cNvSpPr>
            <a:spLocks noGrp="1"/>
          </p:cNvSpPr>
          <p:nvPr>
            <p:ph type="pic" sz="quarter" idx="11"/>
          </p:nvPr>
        </p:nvSpPr>
        <p:spPr>
          <a:xfrm>
            <a:off x="4664868" y="1381919"/>
            <a:ext cx="8958263" cy="7523162"/>
          </a:xfrm>
          <a:prstGeom prst="rect">
            <a:avLst/>
          </a:prstGeom>
        </p:spPr>
        <p:txBody>
          <a:bodyPr/>
          <a:lstStyle/>
          <a:p>
            <a:endParaRPr lang="en-US"/>
          </a:p>
        </p:txBody>
      </p:sp>
    </p:spTree>
    <p:extLst>
      <p:ext uri="{BB962C8B-B14F-4D97-AF65-F5344CB8AC3E}">
        <p14:creationId xmlns:p14="http://schemas.microsoft.com/office/powerpoint/2010/main" val="19650807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0183524" y="1309254"/>
            <a:ext cx="5402840" cy="3086100"/>
          </a:xfrm>
          <a:prstGeom prst="rect">
            <a:avLst/>
          </a:prstGeom>
        </p:spPr>
        <p:txBody>
          <a:bodyPr/>
          <a:lstStyle/>
          <a:p>
            <a:endParaRPr lang="en-US" dirty="0"/>
          </a:p>
        </p:txBody>
      </p:sp>
      <p:sp>
        <p:nvSpPr>
          <p:cNvPr id="4" name="Picture Placeholder 2"/>
          <p:cNvSpPr>
            <a:spLocks noGrp="1"/>
          </p:cNvSpPr>
          <p:nvPr>
            <p:ph type="pic" sz="quarter" idx="11"/>
          </p:nvPr>
        </p:nvSpPr>
        <p:spPr>
          <a:xfrm>
            <a:off x="10183524" y="4696690"/>
            <a:ext cx="2576512" cy="3086100"/>
          </a:xfrm>
          <a:prstGeom prst="rect">
            <a:avLst/>
          </a:prstGeom>
        </p:spPr>
        <p:txBody>
          <a:bodyPr/>
          <a:lstStyle/>
          <a:p>
            <a:endParaRPr lang="en-US"/>
          </a:p>
        </p:txBody>
      </p:sp>
      <p:sp>
        <p:nvSpPr>
          <p:cNvPr id="5" name="Picture Placeholder 2"/>
          <p:cNvSpPr>
            <a:spLocks noGrp="1"/>
          </p:cNvSpPr>
          <p:nvPr>
            <p:ph type="pic" sz="quarter" idx="12"/>
          </p:nvPr>
        </p:nvSpPr>
        <p:spPr>
          <a:xfrm>
            <a:off x="13009852" y="4696690"/>
            <a:ext cx="2576512" cy="3086100"/>
          </a:xfrm>
          <a:prstGeom prst="rect">
            <a:avLst/>
          </a:prstGeom>
        </p:spPr>
        <p:txBody>
          <a:bodyPr/>
          <a:lstStyle/>
          <a:p>
            <a:endParaRPr lang="en-US"/>
          </a:p>
        </p:txBody>
      </p:sp>
      <p:sp>
        <p:nvSpPr>
          <p:cNvPr id="6" name="Picture Placeholder 2"/>
          <p:cNvSpPr>
            <a:spLocks noGrp="1"/>
          </p:cNvSpPr>
          <p:nvPr>
            <p:ph type="pic" sz="quarter" idx="13"/>
          </p:nvPr>
        </p:nvSpPr>
        <p:spPr>
          <a:xfrm>
            <a:off x="7398326" y="540328"/>
            <a:ext cx="2597727" cy="3429000"/>
          </a:xfrm>
          <a:prstGeom prst="rect">
            <a:avLst/>
          </a:prstGeom>
        </p:spPr>
        <p:txBody>
          <a:bodyPr/>
          <a:lstStyle/>
          <a:p>
            <a:endParaRPr lang="en-US"/>
          </a:p>
        </p:txBody>
      </p:sp>
      <p:sp>
        <p:nvSpPr>
          <p:cNvPr id="7" name="Picture Placeholder 2"/>
          <p:cNvSpPr>
            <a:spLocks noGrp="1"/>
          </p:cNvSpPr>
          <p:nvPr>
            <p:ph type="pic" sz="quarter" idx="14"/>
          </p:nvPr>
        </p:nvSpPr>
        <p:spPr>
          <a:xfrm>
            <a:off x="10183524" y="8084126"/>
            <a:ext cx="2638857" cy="1631372"/>
          </a:xfrm>
          <a:prstGeom prst="rect">
            <a:avLst/>
          </a:prstGeom>
        </p:spPr>
        <p:txBody>
          <a:bodyPr/>
          <a:lstStyle/>
          <a:p>
            <a:endParaRPr lang="en-US"/>
          </a:p>
        </p:txBody>
      </p:sp>
      <p:sp>
        <p:nvSpPr>
          <p:cNvPr id="8" name="Picture Placeholder 2"/>
          <p:cNvSpPr>
            <a:spLocks noGrp="1"/>
          </p:cNvSpPr>
          <p:nvPr>
            <p:ph type="pic" sz="quarter" idx="15"/>
          </p:nvPr>
        </p:nvSpPr>
        <p:spPr>
          <a:xfrm>
            <a:off x="12989069" y="8084126"/>
            <a:ext cx="2327131" cy="1059874"/>
          </a:xfrm>
          <a:prstGeom prst="rect">
            <a:avLst/>
          </a:prstGeom>
        </p:spPr>
        <p:txBody>
          <a:bodyPr/>
          <a:lstStyle/>
          <a:p>
            <a:endParaRPr lang="en-US"/>
          </a:p>
        </p:txBody>
      </p:sp>
      <p:sp>
        <p:nvSpPr>
          <p:cNvPr id="9" name="Picture Placeholder 2"/>
          <p:cNvSpPr>
            <a:spLocks noGrp="1"/>
          </p:cNvSpPr>
          <p:nvPr>
            <p:ph type="pic" sz="quarter" idx="16"/>
          </p:nvPr>
        </p:nvSpPr>
        <p:spPr>
          <a:xfrm>
            <a:off x="5444836" y="4239491"/>
            <a:ext cx="4572000" cy="3075709"/>
          </a:xfrm>
          <a:prstGeom prst="rect">
            <a:avLst/>
          </a:prstGeom>
        </p:spPr>
        <p:txBody>
          <a:bodyPr/>
          <a:lstStyle/>
          <a:p>
            <a:endParaRPr lang="en-US" dirty="0"/>
          </a:p>
        </p:txBody>
      </p:sp>
      <p:sp>
        <p:nvSpPr>
          <p:cNvPr id="10" name="Picture Placeholder 2"/>
          <p:cNvSpPr>
            <a:spLocks noGrp="1"/>
          </p:cNvSpPr>
          <p:nvPr>
            <p:ph type="pic" sz="quarter" idx="17"/>
          </p:nvPr>
        </p:nvSpPr>
        <p:spPr>
          <a:xfrm>
            <a:off x="6504709" y="7585363"/>
            <a:ext cx="3491344" cy="2130135"/>
          </a:xfrm>
          <a:prstGeom prst="rect">
            <a:avLst/>
          </a:prstGeom>
        </p:spPr>
        <p:txBody>
          <a:bodyPr/>
          <a:lstStyle/>
          <a:p>
            <a:endParaRPr lang="en-US" dirty="0"/>
          </a:p>
        </p:txBody>
      </p:sp>
    </p:spTree>
    <p:extLst>
      <p:ext uri="{BB962C8B-B14F-4D97-AF65-F5344CB8AC3E}">
        <p14:creationId xmlns:p14="http://schemas.microsoft.com/office/powerpoint/2010/main" val="21405904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315022" y="1906660"/>
            <a:ext cx="7657956" cy="6473680"/>
          </a:xfrm>
          <a:prstGeom prst="rect">
            <a:avLst/>
          </a:prstGeom>
        </p:spPr>
        <p:txBody>
          <a:bodyPr/>
          <a:lstStyle/>
          <a:p>
            <a:endParaRPr lang="en-US"/>
          </a:p>
        </p:txBody>
      </p:sp>
    </p:spTree>
    <p:extLst>
      <p:ext uri="{BB962C8B-B14F-4D97-AF65-F5344CB8AC3E}">
        <p14:creationId xmlns:p14="http://schemas.microsoft.com/office/powerpoint/2010/main" val="583896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BE680E-512C-4AB7-A113-C74A7CF6E74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10499016" y="1033036"/>
            <a:ext cx="6976894" cy="9686927"/>
          </a:xfrm>
          <a:prstGeom prst="rect">
            <a:avLst/>
          </a:prstGeom>
          <a:effectLst/>
        </p:spPr>
      </p:pic>
      <p:pic>
        <p:nvPicPr>
          <p:cNvPr id="4" name="Picture 3">
            <a:extLst>
              <a:ext uri="{FF2B5EF4-FFF2-40B4-BE49-F238E27FC236}">
                <a16:creationId xmlns:a16="http://schemas.microsoft.com/office/drawing/2014/main" id="{6D289797-4F73-4C1C-8595-388D152CA13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8543" y="3373030"/>
            <a:ext cx="2823528" cy="5756403"/>
          </a:xfrm>
          <a:prstGeom prst="rect">
            <a:avLst/>
          </a:prstGeom>
          <a:effectLst/>
        </p:spPr>
      </p:pic>
      <p:pic>
        <p:nvPicPr>
          <p:cNvPr id="5" name="Picture 4">
            <a:extLst>
              <a:ext uri="{FF2B5EF4-FFF2-40B4-BE49-F238E27FC236}">
                <a16:creationId xmlns:a16="http://schemas.microsoft.com/office/drawing/2014/main" id="{F5D8E161-31FE-402B-B038-10B58F7732D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864840" y="3020008"/>
            <a:ext cx="3073333" cy="6109425"/>
          </a:xfrm>
          <a:prstGeom prst="rect">
            <a:avLst/>
          </a:prstGeom>
          <a:effectLst/>
        </p:spPr>
      </p:pic>
      <p:sp>
        <p:nvSpPr>
          <p:cNvPr id="6" name="Picture Placeholder 2">
            <a:extLst>
              <a:ext uri="{FF2B5EF4-FFF2-40B4-BE49-F238E27FC236}">
                <a16:creationId xmlns:a16="http://schemas.microsoft.com/office/drawing/2014/main" id="{381E73D1-2C23-4D2E-9DE7-C25511E96B14}"/>
              </a:ext>
            </a:extLst>
          </p:cNvPr>
          <p:cNvSpPr>
            <a:spLocks noGrp="1"/>
          </p:cNvSpPr>
          <p:nvPr>
            <p:ph type="pic" sz="quarter" idx="12" hasCustomPrompt="1"/>
          </p:nvPr>
        </p:nvSpPr>
        <p:spPr>
          <a:xfrm>
            <a:off x="2800324" y="4101282"/>
            <a:ext cx="2498908" cy="4281056"/>
          </a:xfrm>
          <a:prstGeom prst="rect">
            <a:avLst/>
          </a:prstGeom>
          <a:no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7" name="Picture Placeholder 2">
            <a:extLst>
              <a:ext uri="{FF2B5EF4-FFF2-40B4-BE49-F238E27FC236}">
                <a16:creationId xmlns:a16="http://schemas.microsoft.com/office/drawing/2014/main" id="{334D5830-A89F-480C-83DE-C17F034F0687}"/>
              </a:ext>
            </a:extLst>
          </p:cNvPr>
          <p:cNvSpPr>
            <a:spLocks noGrp="1"/>
          </p:cNvSpPr>
          <p:nvPr>
            <p:ph type="pic" sz="quarter" idx="13" hasCustomPrompt="1"/>
          </p:nvPr>
        </p:nvSpPr>
        <p:spPr>
          <a:xfrm>
            <a:off x="5952260" y="3631337"/>
            <a:ext cx="2826862" cy="5021978"/>
          </a:xfrm>
          <a:prstGeom prst="rect">
            <a:avLst/>
          </a:prstGeom>
          <a:noFill/>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8" name="Picture Placeholder 2">
            <a:extLst>
              <a:ext uri="{FF2B5EF4-FFF2-40B4-BE49-F238E27FC236}">
                <a16:creationId xmlns:a16="http://schemas.microsoft.com/office/drawing/2014/main" id="{81B25A64-EF92-47EB-9660-A16CBE54917C}"/>
              </a:ext>
            </a:extLst>
          </p:cNvPr>
          <p:cNvSpPr>
            <a:spLocks noGrp="1"/>
          </p:cNvSpPr>
          <p:nvPr>
            <p:ph type="pic" sz="quarter" idx="15" hasCustomPrompt="1"/>
          </p:nvPr>
        </p:nvSpPr>
        <p:spPr>
          <a:xfrm>
            <a:off x="10266218" y="3123104"/>
            <a:ext cx="7419109" cy="5624991"/>
          </a:xfrm>
          <a:prstGeom prst="rect">
            <a:avLst/>
          </a:prstGeom>
          <a:no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9" name="Rectangle 8">
            <a:extLst>
              <a:ext uri="{FF2B5EF4-FFF2-40B4-BE49-F238E27FC236}">
                <a16:creationId xmlns:a16="http://schemas.microsoft.com/office/drawing/2014/main" id="{B62B6D67-C684-49EB-8BAE-5E3CEF98E67C}"/>
              </a:ext>
            </a:extLst>
          </p:cNvPr>
          <p:cNvSpPr/>
          <p:nvPr userDrawn="1"/>
        </p:nvSpPr>
        <p:spPr>
          <a:xfrm>
            <a:off x="6846750" y="3328113"/>
            <a:ext cx="977420" cy="185619"/>
          </a:xfrm>
          <a:prstGeom prst="rect">
            <a:avLst/>
          </a:prstGeom>
          <a:solidFill>
            <a:srgbClr val="F4F4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16725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8288000" cy="10287000"/>
          </a:xfrm>
          <a:prstGeom prst="rect">
            <a:avLst/>
          </a:prstGeom>
        </p:spPr>
        <p:txBody>
          <a:bodyPr/>
          <a:lstStyle/>
          <a:p>
            <a:endParaRPr lang="en-US"/>
          </a:p>
        </p:txBody>
      </p:sp>
    </p:spTree>
    <p:extLst>
      <p:ext uri="{BB962C8B-B14F-4D97-AF65-F5344CB8AC3E}">
        <p14:creationId xmlns:p14="http://schemas.microsoft.com/office/powerpoint/2010/main" val="24486622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158037" y="3157537"/>
            <a:ext cx="3971925" cy="3971925"/>
          </a:xfrm>
          <a:prstGeom prst="rect">
            <a:avLst/>
          </a:prstGeom>
        </p:spPr>
        <p:txBody>
          <a:bodyPr/>
          <a:lstStyle/>
          <a:p>
            <a:endParaRPr lang="en-US"/>
          </a:p>
        </p:txBody>
      </p:sp>
    </p:spTree>
    <p:extLst>
      <p:ext uri="{BB962C8B-B14F-4D97-AF65-F5344CB8AC3E}">
        <p14:creationId xmlns:p14="http://schemas.microsoft.com/office/powerpoint/2010/main" val="27157296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657475" y="885825"/>
            <a:ext cx="4886325" cy="6286500"/>
          </a:xfrm>
          <a:prstGeom prst="rect">
            <a:avLst/>
          </a:prstGeom>
        </p:spPr>
        <p:txBody>
          <a:bodyPr/>
          <a:lstStyle/>
          <a:p>
            <a:endParaRPr lang="en-US"/>
          </a:p>
        </p:txBody>
      </p:sp>
      <p:sp>
        <p:nvSpPr>
          <p:cNvPr id="5" name="Picture Placeholder 3"/>
          <p:cNvSpPr>
            <a:spLocks noGrp="1"/>
          </p:cNvSpPr>
          <p:nvPr>
            <p:ph type="pic" sz="quarter" idx="11"/>
          </p:nvPr>
        </p:nvSpPr>
        <p:spPr>
          <a:xfrm>
            <a:off x="10687050" y="3600450"/>
            <a:ext cx="4886325" cy="6286500"/>
          </a:xfrm>
          <a:prstGeom prst="rect">
            <a:avLst/>
          </a:prstGeom>
        </p:spPr>
        <p:txBody>
          <a:bodyPr/>
          <a:lstStyle/>
          <a:p>
            <a:endParaRPr lang="en-US"/>
          </a:p>
        </p:txBody>
      </p:sp>
    </p:spTree>
    <p:extLst>
      <p:ext uri="{BB962C8B-B14F-4D97-AF65-F5344CB8AC3E}">
        <p14:creationId xmlns:p14="http://schemas.microsoft.com/office/powerpoint/2010/main" val="197979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9144000" y="0"/>
            <a:ext cx="9144000" cy="9029700"/>
          </a:xfrm>
          <a:prstGeom prst="rect">
            <a:avLst/>
          </a:prstGeom>
        </p:spPr>
        <p:txBody>
          <a:bodyPr/>
          <a:lstStyle/>
          <a:p>
            <a:endParaRPr lang="en-US"/>
          </a:p>
        </p:txBody>
      </p:sp>
    </p:spTree>
    <p:extLst>
      <p:ext uri="{BB962C8B-B14F-4D97-AF65-F5344CB8AC3E}">
        <p14:creationId xmlns:p14="http://schemas.microsoft.com/office/powerpoint/2010/main" val="17769448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85800" y="657225"/>
            <a:ext cx="8458200" cy="4486275"/>
          </a:xfrm>
          <a:prstGeom prst="rect">
            <a:avLst/>
          </a:prstGeom>
        </p:spPr>
        <p:txBody>
          <a:bodyPr/>
          <a:lstStyle/>
          <a:p>
            <a:endParaRPr lang="en-US"/>
          </a:p>
        </p:txBody>
      </p:sp>
      <p:sp>
        <p:nvSpPr>
          <p:cNvPr id="5" name="Picture Placeholder 3"/>
          <p:cNvSpPr>
            <a:spLocks noGrp="1"/>
          </p:cNvSpPr>
          <p:nvPr>
            <p:ph type="pic" sz="quarter" idx="11"/>
          </p:nvPr>
        </p:nvSpPr>
        <p:spPr>
          <a:xfrm>
            <a:off x="12715875" y="2628900"/>
            <a:ext cx="4800600" cy="6286500"/>
          </a:xfrm>
          <a:prstGeom prst="rect">
            <a:avLst/>
          </a:prstGeom>
        </p:spPr>
        <p:txBody>
          <a:bodyPr/>
          <a:lstStyle/>
          <a:p>
            <a:endParaRPr lang="en-US"/>
          </a:p>
        </p:txBody>
      </p:sp>
    </p:spTree>
    <p:extLst>
      <p:ext uri="{BB962C8B-B14F-4D97-AF65-F5344CB8AC3E}">
        <p14:creationId xmlns:p14="http://schemas.microsoft.com/office/powerpoint/2010/main" val="12574254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629400" y="1900237"/>
            <a:ext cx="9372600" cy="6486525"/>
          </a:xfrm>
          <a:prstGeom prst="rect">
            <a:avLst/>
          </a:prstGeom>
          <a:effectLst>
            <a:outerShdw blurRad="368300" sx="103000" sy="103000" algn="l" rotWithShape="0">
              <a:prstClr val="black">
                <a:alpha val="28000"/>
              </a:prstClr>
            </a:outerShdw>
          </a:effectLst>
        </p:spPr>
        <p:txBody>
          <a:bodyPr/>
          <a:lstStyle/>
          <a:p>
            <a:endParaRPr lang="en-US"/>
          </a:p>
        </p:txBody>
      </p:sp>
      <p:sp>
        <p:nvSpPr>
          <p:cNvPr id="4" name="Picture Placeholder 2"/>
          <p:cNvSpPr>
            <a:spLocks noGrp="1"/>
          </p:cNvSpPr>
          <p:nvPr>
            <p:ph type="pic" sz="quarter" idx="11"/>
          </p:nvPr>
        </p:nvSpPr>
        <p:spPr>
          <a:xfrm>
            <a:off x="16773525" y="1900237"/>
            <a:ext cx="1485900" cy="6486525"/>
          </a:xfrm>
          <a:prstGeom prst="rect">
            <a:avLst/>
          </a:prstGeom>
        </p:spPr>
        <p:txBody>
          <a:bodyPr/>
          <a:lstStyle/>
          <a:p>
            <a:endParaRPr lang="en-US"/>
          </a:p>
        </p:txBody>
      </p:sp>
    </p:spTree>
    <p:extLst>
      <p:ext uri="{BB962C8B-B14F-4D97-AF65-F5344CB8AC3E}">
        <p14:creationId xmlns:p14="http://schemas.microsoft.com/office/powerpoint/2010/main" val="5113000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414462" y="600075"/>
            <a:ext cx="4943475" cy="7772400"/>
          </a:xfrm>
          <a:prstGeom prst="rect">
            <a:avLst/>
          </a:prstGeom>
        </p:spPr>
        <p:txBody>
          <a:bodyPr/>
          <a:lstStyle/>
          <a:p>
            <a:endParaRPr lang="en-US" dirty="0"/>
          </a:p>
        </p:txBody>
      </p:sp>
      <p:sp>
        <p:nvSpPr>
          <p:cNvPr id="4" name="Picture Placeholder 2"/>
          <p:cNvSpPr>
            <a:spLocks noGrp="1"/>
          </p:cNvSpPr>
          <p:nvPr>
            <p:ph type="pic" sz="quarter" idx="11"/>
          </p:nvPr>
        </p:nvSpPr>
        <p:spPr>
          <a:xfrm>
            <a:off x="6672262" y="600075"/>
            <a:ext cx="4943475" cy="7772400"/>
          </a:xfrm>
          <a:prstGeom prst="rect">
            <a:avLst/>
          </a:prstGeom>
        </p:spPr>
        <p:txBody>
          <a:bodyPr/>
          <a:lstStyle/>
          <a:p>
            <a:endParaRPr lang="en-US"/>
          </a:p>
        </p:txBody>
      </p:sp>
      <p:sp>
        <p:nvSpPr>
          <p:cNvPr id="5" name="Picture Placeholder 2"/>
          <p:cNvSpPr>
            <a:spLocks noGrp="1"/>
          </p:cNvSpPr>
          <p:nvPr>
            <p:ph type="pic" sz="quarter" idx="12"/>
          </p:nvPr>
        </p:nvSpPr>
        <p:spPr>
          <a:xfrm>
            <a:off x="11930062" y="600075"/>
            <a:ext cx="4943475" cy="7772400"/>
          </a:xfrm>
          <a:prstGeom prst="rect">
            <a:avLst/>
          </a:prstGeom>
        </p:spPr>
        <p:txBody>
          <a:bodyPr/>
          <a:lstStyle/>
          <a:p>
            <a:endParaRPr lang="en-US"/>
          </a:p>
        </p:txBody>
      </p:sp>
    </p:spTree>
    <p:extLst>
      <p:ext uri="{BB962C8B-B14F-4D97-AF65-F5344CB8AC3E}">
        <p14:creationId xmlns:p14="http://schemas.microsoft.com/office/powerpoint/2010/main" val="26402472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772275" y="0"/>
            <a:ext cx="4743450" cy="3943350"/>
          </a:xfrm>
          <a:prstGeom prst="rect">
            <a:avLst/>
          </a:prstGeom>
        </p:spPr>
        <p:txBody>
          <a:bodyPr/>
          <a:lstStyle/>
          <a:p>
            <a:endParaRPr lang="en-US"/>
          </a:p>
        </p:txBody>
      </p:sp>
      <p:sp>
        <p:nvSpPr>
          <p:cNvPr id="4" name="Picture Placeholder 2"/>
          <p:cNvSpPr>
            <a:spLocks noGrp="1"/>
          </p:cNvSpPr>
          <p:nvPr>
            <p:ph type="pic" sz="quarter" idx="11"/>
          </p:nvPr>
        </p:nvSpPr>
        <p:spPr>
          <a:xfrm>
            <a:off x="12258675" y="-1"/>
            <a:ext cx="4743450" cy="6715125"/>
          </a:xfrm>
          <a:prstGeom prst="rect">
            <a:avLst/>
          </a:prstGeom>
        </p:spPr>
        <p:txBody>
          <a:bodyPr/>
          <a:lstStyle/>
          <a:p>
            <a:endParaRPr lang="en-US"/>
          </a:p>
        </p:txBody>
      </p:sp>
      <p:sp>
        <p:nvSpPr>
          <p:cNvPr id="6" name="Picture Placeholder 2"/>
          <p:cNvSpPr>
            <a:spLocks noGrp="1"/>
          </p:cNvSpPr>
          <p:nvPr>
            <p:ph type="pic" sz="quarter" idx="13"/>
          </p:nvPr>
        </p:nvSpPr>
        <p:spPr>
          <a:xfrm>
            <a:off x="12258675" y="7229475"/>
            <a:ext cx="4743450" cy="3057525"/>
          </a:xfrm>
          <a:prstGeom prst="rect">
            <a:avLst/>
          </a:prstGeom>
        </p:spPr>
        <p:txBody>
          <a:bodyPr/>
          <a:lstStyle/>
          <a:p>
            <a:endParaRPr lang="en-US"/>
          </a:p>
        </p:txBody>
      </p:sp>
      <p:sp>
        <p:nvSpPr>
          <p:cNvPr id="7" name="Picture Placeholder 2"/>
          <p:cNvSpPr>
            <a:spLocks noGrp="1"/>
          </p:cNvSpPr>
          <p:nvPr>
            <p:ph type="pic" sz="quarter" idx="14"/>
          </p:nvPr>
        </p:nvSpPr>
        <p:spPr>
          <a:xfrm>
            <a:off x="2228849" y="5600701"/>
            <a:ext cx="3971925" cy="4686300"/>
          </a:xfrm>
          <a:prstGeom prst="rect">
            <a:avLst/>
          </a:prstGeom>
        </p:spPr>
        <p:txBody>
          <a:bodyPr/>
          <a:lstStyle/>
          <a:p>
            <a:endParaRPr lang="en-US"/>
          </a:p>
        </p:txBody>
      </p:sp>
    </p:spTree>
    <p:extLst>
      <p:ext uri="{BB962C8B-B14F-4D97-AF65-F5344CB8AC3E}">
        <p14:creationId xmlns:p14="http://schemas.microsoft.com/office/powerpoint/2010/main" val="11974383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F014F52-388E-4D46-90D4-E433A59ADEE4}"/>
              </a:ext>
            </a:extLst>
          </p:cNvPr>
          <p:cNvSpPr txBox="1">
            <a:spLocks/>
          </p:cNvSpPr>
          <p:nvPr userDrawn="1"/>
        </p:nvSpPr>
        <p:spPr>
          <a:xfrm>
            <a:off x="-438605" y="-521624"/>
            <a:ext cx="19583855" cy="113302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r>
              <a:rPr lang="en-US" sz="5400" b="1" i="1" dirty="0">
                <a:solidFill>
                  <a:schemeClr val="accent6"/>
                </a:solidFill>
                <a:latin typeface="Nexa Bold" panose="02000000000000000000" pitchFamily="50" charset="0"/>
              </a:rPr>
              <a:t>#HYPESTYLE #HYPESTYLE #HYPESTYLE  #HYPESTYLE  </a:t>
            </a:r>
          </a:p>
          <a:p>
            <a:endParaRPr lang="en-US" sz="5400" b="1" i="1" dirty="0">
              <a:solidFill>
                <a:schemeClr val="accent6"/>
              </a:solidFill>
              <a:latin typeface="Nexa Bold" panose="02000000000000000000" pitchFamily="50" charset="0"/>
            </a:endParaRPr>
          </a:p>
        </p:txBody>
      </p:sp>
      <p:sp>
        <p:nvSpPr>
          <p:cNvPr id="7" name="Picture Placeholder 6"/>
          <p:cNvSpPr>
            <a:spLocks noGrp="1"/>
          </p:cNvSpPr>
          <p:nvPr>
            <p:ph type="pic" sz="quarter" idx="10"/>
          </p:nvPr>
        </p:nvSpPr>
        <p:spPr>
          <a:xfrm>
            <a:off x="6581521" y="3655390"/>
            <a:ext cx="4536751" cy="3924371"/>
          </a:xfrm>
          <a:custGeom>
            <a:avLst/>
            <a:gdLst>
              <a:gd name="connsiteX0" fmla="*/ 0 w 4536751"/>
              <a:gd name="connsiteY0" fmla="*/ 0 h 3924371"/>
              <a:gd name="connsiteX1" fmla="*/ 4536751 w 4536751"/>
              <a:gd name="connsiteY1" fmla="*/ 0 h 3924371"/>
              <a:gd name="connsiteX2" fmla="*/ 4536751 w 4536751"/>
              <a:gd name="connsiteY2" fmla="*/ 3924371 h 3924371"/>
              <a:gd name="connsiteX3" fmla="*/ 0 w 4536751"/>
              <a:gd name="connsiteY3" fmla="*/ 3924371 h 3924371"/>
            </a:gdLst>
            <a:ahLst/>
            <a:cxnLst>
              <a:cxn ang="0">
                <a:pos x="connsiteX0" y="connsiteY0"/>
              </a:cxn>
              <a:cxn ang="0">
                <a:pos x="connsiteX1" y="connsiteY1"/>
              </a:cxn>
              <a:cxn ang="0">
                <a:pos x="connsiteX2" y="connsiteY2"/>
              </a:cxn>
              <a:cxn ang="0">
                <a:pos x="connsiteX3" y="connsiteY3"/>
              </a:cxn>
            </a:cxnLst>
            <a:rect l="l" t="t" r="r" b="b"/>
            <a:pathLst>
              <a:path w="4536751" h="3924371">
                <a:moveTo>
                  <a:pt x="0" y="0"/>
                </a:moveTo>
                <a:lnTo>
                  <a:pt x="4536751" y="0"/>
                </a:lnTo>
                <a:lnTo>
                  <a:pt x="4536751" y="3924371"/>
                </a:lnTo>
                <a:lnTo>
                  <a:pt x="0" y="3924371"/>
                </a:lnTo>
                <a:close/>
              </a:path>
            </a:pathLst>
          </a:custGeom>
        </p:spPr>
        <p:txBody>
          <a:bodyPr wrap="square">
            <a:noAutofit/>
          </a:bodyPr>
          <a:lstStyle/>
          <a:p>
            <a:endParaRPr lang="en-US"/>
          </a:p>
        </p:txBody>
      </p:sp>
    </p:spTree>
    <p:extLst>
      <p:ext uri="{BB962C8B-B14F-4D97-AF65-F5344CB8AC3E}">
        <p14:creationId xmlns:p14="http://schemas.microsoft.com/office/powerpoint/2010/main" val="22853311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686050" y="2057400"/>
            <a:ext cx="12915900" cy="6172200"/>
          </a:xfrm>
          <a:prstGeom prst="rect">
            <a:avLst/>
          </a:prstGeom>
        </p:spPr>
        <p:txBody>
          <a:bodyPr/>
          <a:lstStyle/>
          <a:p>
            <a:endParaRPr lang="en-US"/>
          </a:p>
        </p:txBody>
      </p:sp>
    </p:spTree>
    <p:extLst>
      <p:ext uri="{BB962C8B-B14F-4D97-AF65-F5344CB8AC3E}">
        <p14:creationId xmlns:p14="http://schemas.microsoft.com/office/powerpoint/2010/main" val="2991605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D8E161-31FE-402B-B038-10B58F7732D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68733" y="2475066"/>
            <a:ext cx="3073333" cy="6109425"/>
          </a:xfrm>
          <a:prstGeom prst="rect">
            <a:avLst/>
          </a:prstGeom>
          <a:effectLst/>
        </p:spPr>
      </p:pic>
      <p:sp>
        <p:nvSpPr>
          <p:cNvPr id="7" name="Picture Placeholder 2">
            <a:extLst>
              <a:ext uri="{FF2B5EF4-FFF2-40B4-BE49-F238E27FC236}">
                <a16:creationId xmlns:a16="http://schemas.microsoft.com/office/drawing/2014/main" id="{334D5830-A89F-480C-83DE-C17F034F0687}"/>
              </a:ext>
            </a:extLst>
          </p:cNvPr>
          <p:cNvSpPr>
            <a:spLocks noGrp="1"/>
          </p:cNvSpPr>
          <p:nvPr>
            <p:ph type="pic" sz="quarter" idx="13" hasCustomPrompt="1"/>
          </p:nvPr>
        </p:nvSpPr>
        <p:spPr>
          <a:xfrm>
            <a:off x="3656153" y="3086395"/>
            <a:ext cx="2826862" cy="5021978"/>
          </a:xfrm>
          <a:prstGeom prst="rect">
            <a:avLst/>
          </a:prstGeom>
          <a:noFill/>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9" name="Rectangle 8">
            <a:extLst>
              <a:ext uri="{FF2B5EF4-FFF2-40B4-BE49-F238E27FC236}">
                <a16:creationId xmlns:a16="http://schemas.microsoft.com/office/drawing/2014/main" id="{B62B6D67-C684-49EB-8BAE-5E3CEF98E67C}"/>
              </a:ext>
            </a:extLst>
          </p:cNvPr>
          <p:cNvSpPr/>
          <p:nvPr userDrawn="1"/>
        </p:nvSpPr>
        <p:spPr>
          <a:xfrm>
            <a:off x="4550643" y="2783171"/>
            <a:ext cx="977420" cy="185619"/>
          </a:xfrm>
          <a:prstGeom prst="rect">
            <a:avLst/>
          </a:prstGeom>
          <a:solidFill>
            <a:srgbClr val="F4F4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5D8E161-31FE-402B-B038-10B58F7732D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07333" y="2475066"/>
            <a:ext cx="3073333" cy="6109425"/>
          </a:xfrm>
          <a:prstGeom prst="rect">
            <a:avLst/>
          </a:prstGeom>
          <a:effectLst/>
        </p:spPr>
      </p:pic>
      <p:sp>
        <p:nvSpPr>
          <p:cNvPr id="11" name="Picture Placeholder 2">
            <a:extLst>
              <a:ext uri="{FF2B5EF4-FFF2-40B4-BE49-F238E27FC236}">
                <a16:creationId xmlns:a16="http://schemas.microsoft.com/office/drawing/2014/main" id="{334D5830-A89F-480C-83DE-C17F034F0687}"/>
              </a:ext>
            </a:extLst>
          </p:cNvPr>
          <p:cNvSpPr>
            <a:spLocks noGrp="1"/>
          </p:cNvSpPr>
          <p:nvPr>
            <p:ph type="pic" sz="quarter" idx="14" hasCustomPrompt="1"/>
          </p:nvPr>
        </p:nvSpPr>
        <p:spPr>
          <a:xfrm>
            <a:off x="7694753" y="3086395"/>
            <a:ext cx="2826862" cy="5021978"/>
          </a:xfrm>
          <a:prstGeom prst="rect">
            <a:avLst/>
          </a:prstGeom>
          <a:noFill/>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12" name="Rectangle 11">
            <a:extLst>
              <a:ext uri="{FF2B5EF4-FFF2-40B4-BE49-F238E27FC236}">
                <a16:creationId xmlns:a16="http://schemas.microsoft.com/office/drawing/2014/main" id="{B62B6D67-C684-49EB-8BAE-5E3CEF98E67C}"/>
              </a:ext>
            </a:extLst>
          </p:cNvPr>
          <p:cNvSpPr/>
          <p:nvPr userDrawn="1"/>
        </p:nvSpPr>
        <p:spPr>
          <a:xfrm>
            <a:off x="8589243" y="2783171"/>
            <a:ext cx="977420" cy="185619"/>
          </a:xfrm>
          <a:prstGeom prst="rect">
            <a:avLst/>
          </a:prstGeom>
          <a:solidFill>
            <a:srgbClr val="F4F4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5D8E161-31FE-402B-B038-10B58F7732D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722133" y="2475066"/>
            <a:ext cx="3073333" cy="6109425"/>
          </a:xfrm>
          <a:prstGeom prst="rect">
            <a:avLst/>
          </a:prstGeom>
          <a:effectLst/>
        </p:spPr>
      </p:pic>
      <p:sp>
        <p:nvSpPr>
          <p:cNvPr id="14" name="Picture Placeholder 2">
            <a:extLst>
              <a:ext uri="{FF2B5EF4-FFF2-40B4-BE49-F238E27FC236}">
                <a16:creationId xmlns:a16="http://schemas.microsoft.com/office/drawing/2014/main" id="{334D5830-A89F-480C-83DE-C17F034F0687}"/>
              </a:ext>
            </a:extLst>
          </p:cNvPr>
          <p:cNvSpPr>
            <a:spLocks noGrp="1"/>
          </p:cNvSpPr>
          <p:nvPr>
            <p:ph type="pic" sz="quarter" idx="15" hasCustomPrompt="1"/>
          </p:nvPr>
        </p:nvSpPr>
        <p:spPr>
          <a:xfrm>
            <a:off x="11809553" y="3086395"/>
            <a:ext cx="2826862" cy="5021978"/>
          </a:xfrm>
          <a:prstGeom prst="rect">
            <a:avLst/>
          </a:prstGeom>
          <a:noFill/>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15" name="Rectangle 14">
            <a:extLst>
              <a:ext uri="{FF2B5EF4-FFF2-40B4-BE49-F238E27FC236}">
                <a16:creationId xmlns:a16="http://schemas.microsoft.com/office/drawing/2014/main" id="{B62B6D67-C684-49EB-8BAE-5E3CEF98E67C}"/>
              </a:ext>
            </a:extLst>
          </p:cNvPr>
          <p:cNvSpPr/>
          <p:nvPr userDrawn="1"/>
        </p:nvSpPr>
        <p:spPr>
          <a:xfrm>
            <a:off x="12704043" y="2783171"/>
            <a:ext cx="977420" cy="185619"/>
          </a:xfrm>
          <a:prstGeom prst="rect">
            <a:avLst/>
          </a:prstGeom>
          <a:solidFill>
            <a:srgbClr val="F4F4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79781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2372975" y="828675"/>
            <a:ext cx="3314700" cy="4714875"/>
          </a:xfrm>
          <a:prstGeom prst="rect">
            <a:avLst/>
          </a:prstGeom>
        </p:spPr>
        <p:txBody>
          <a:bodyPr/>
          <a:lstStyle/>
          <a:p>
            <a:endParaRPr lang="en-US"/>
          </a:p>
        </p:txBody>
      </p:sp>
      <p:sp>
        <p:nvSpPr>
          <p:cNvPr id="4" name="Picture Placeholder 2"/>
          <p:cNvSpPr>
            <a:spLocks noGrp="1"/>
          </p:cNvSpPr>
          <p:nvPr>
            <p:ph type="pic" sz="quarter" idx="11"/>
          </p:nvPr>
        </p:nvSpPr>
        <p:spPr>
          <a:xfrm>
            <a:off x="10744199" y="7058025"/>
            <a:ext cx="6143625" cy="3228975"/>
          </a:xfrm>
          <a:prstGeom prst="rect">
            <a:avLst/>
          </a:prstGeom>
        </p:spPr>
        <p:txBody>
          <a:bodyPr/>
          <a:lstStyle/>
          <a:p>
            <a:endParaRPr lang="en-US"/>
          </a:p>
        </p:txBody>
      </p:sp>
    </p:spTree>
    <p:extLst>
      <p:ext uri="{BB962C8B-B14F-4D97-AF65-F5344CB8AC3E}">
        <p14:creationId xmlns:p14="http://schemas.microsoft.com/office/powerpoint/2010/main" val="16250678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32681" y="955675"/>
            <a:ext cx="16022638" cy="8375650"/>
          </a:xfrm>
          <a:prstGeom prst="rect">
            <a:avLst/>
          </a:prstGeom>
        </p:spPr>
        <p:txBody>
          <a:bodyPr/>
          <a:lstStyle/>
          <a:p>
            <a:endParaRPr lang="en-US"/>
          </a:p>
        </p:txBody>
      </p:sp>
      <p:sp>
        <p:nvSpPr>
          <p:cNvPr id="4" name="Picture Placeholder 2"/>
          <p:cNvSpPr>
            <a:spLocks noGrp="1"/>
          </p:cNvSpPr>
          <p:nvPr>
            <p:ph type="pic" sz="quarter" idx="11"/>
          </p:nvPr>
        </p:nvSpPr>
        <p:spPr>
          <a:xfrm>
            <a:off x="-31101" y="955675"/>
            <a:ext cx="800028" cy="8375650"/>
          </a:xfrm>
          <a:prstGeom prst="rect">
            <a:avLst/>
          </a:prstGeom>
        </p:spPr>
        <p:txBody>
          <a:bodyPr/>
          <a:lstStyle/>
          <a:p>
            <a:endParaRPr lang="en-US"/>
          </a:p>
        </p:txBody>
      </p:sp>
      <p:sp>
        <p:nvSpPr>
          <p:cNvPr id="5" name="Picture Placeholder 2"/>
          <p:cNvSpPr>
            <a:spLocks noGrp="1"/>
          </p:cNvSpPr>
          <p:nvPr>
            <p:ph type="pic" sz="quarter" idx="12"/>
          </p:nvPr>
        </p:nvSpPr>
        <p:spPr>
          <a:xfrm>
            <a:off x="17446408" y="955675"/>
            <a:ext cx="800028" cy="8375650"/>
          </a:xfrm>
          <a:prstGeom prst="rect">
            <a:avLst/>
          </a:prstGeom>
        </p:spPr>
        <p:txBody>
          <a:bodyPr/>
          <a:lstStyle/>
          <a:p>
            <a:endParaRPr lang="en-US"/>
          </a:p>
        </p:txBody>
      </p:sp>
    </p:spTree>
    <p:extLst>
      <p:ext uri="{BB962C8B-B14F-4D97-AF65-F5344CB8AC3E}">
        <p14:creationId xmlns:p14="http://schemas.microsoft.com/office/powerpoint/2010/main" val="19954183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2801311" y="1017877"/>
            <a:ext cx="4862513" cy="3252787"/>
          </a:xfrm>
          <a:prstGeom prst="rect">
            <a:avLst/>
          </a:prstGeom>
        </p:spPr>
        <p:txBody>
          <a:bodyPr/>
          <a:lstStyle/>
          <a:p>
            <a:endParaRPr lang="en-US"/>
          </a:p>
        </p:txBody>
      </p:sp>
      <p:sp>
        <p:nvSpPr>
          <p:cNvPr id="4" name="Picture Placeholder 2"/>
          <p:cNvSpPr>
            <a:spLocks noGrp="1"/>
          </p:cNvSpPr>
          <p:nvPr>
            <p:ph type="pic" sz="quarter" idx="11"/>
          </p:nvPr>
        </p:nvSpPr>
        <p:spPr>
          <a:xfrm>
            <a:off x="6566766" y="5143500"/>
            <a:ext cx="4862513" cy="3252787"/>
          </a:xfrm>
          <a:prstGeom prst="rect">
            <a:avLst/>
          </a:prstGeom>
        </p:spPr>
        <p:txBody>
          <a:bodyPr/>
          <a:lstStyle/>
          <a:p>
            <a:endParaRPr lang="en-US"/>
          </a:p>
        </p:txBody>
      </p:sp>
    </p:spTree>
    <p:extLst>
      <p:ext uri="{BB962C8B-B14F-4D97-AF65-F5344CB8AC3E}">
        <p14:creationId xmlns:p14="http://schemas.microsoft.com/office/powerpoint/2010/main" val="8197675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225406" y="1060595"/>
            <a:ext cx="5819775" cy="6629400"/>
          </a:xfrm>
          <a:prstGeom prst="rect">
            <a:avLst/>
          </a:prstGeom>
        </p:spPr>
        <p:txBody>
          <a:bodyPr/>
          <a:lstStyle/>
          <a:p>
            <a:endParaRPr lang="en-US"/>
          </a:p>
        </p:txBody>
      </p:sp>
    </p:spTree>
    <p:extLst>
      <p:ext uri="{BB962C8B-B14F-4D97-AF65-F5344CB8AC3E}">
        <p14:creationId xmlns:p14="http://schemas.microsoft.com/office/powerpoint/2010/main" val="38426294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306638" y="3138488"/>
            <a:ext cx="6213475" cy="3822700"/>
          </a:xfrm>
          <a:prstGeom prst="rect">
            <a:avLst/>
          </a:prstGeom>
        </p:spPr>
        <p:txBody>
          <a:bodyPr/>
          <a:lstStyle/>
          <a:p>
            <a:endParaRPr lang="en-US"/>
          </a:p>
        </p:txBody>
      </p:sp>
      <p:sp>
        <p:nvSpPr>
          <p:cNvPr id="4" name="Picture Placeholder 2"/>
          <p:cNvSpPr>
            <a:spLocks noGrp="1"/>
          </p:cNvSpPr>
          <p:nvPr>
            <p:ph type="pic" sz="quarter" idx="11"/>
          </p:nvPr>
        </p:nvSpPr>
        <p:spPr>
          <a:xfrm>
            <a:off x="9746529" y="3138488"/>
            <a:ext cx="6213475" cy="3822700"/>
          </a:xfrm>
          <a:prstGeom prst="rect">
            <a:avLst/>
          </a:prstGeom>
        </p:spPr>
        <p:txBody>
          <a:bodyPr/>
          <a:lstStyle/>
          <a:p>
            <a:endParaRPr lang="en-US"/>
          </a:p>
        </p:txBody>
      </p:sp>
    </p:spTree>
    <p:extLst>
      <p:ext uri="{BB962C8B-B14F-4D97-AF65-F5344CB8AC3E}">
        <p14:creationId xmlns:p14="http://schemas.microsoft.com/office/powerpoint/2010/main" val="21065320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161309" y="3013363"/>
            <a:ext cx="4197927" cy="5195022"/>
          </a:xfrm>
          <a:prstGeom prst="rect">
            <a:avLst/>
          </a:prstGeom>
        </p:spPr>
        <p:txBody>
          <a:bodyPr/>
          <a:lstStyle/>
          <a:p>
            <a:endParaRPr lang="en-US"/>
          </a:p>
        </p:txBody>
      </p:sp>
      <p:sp>
        <p:nvSpPr>
          <p:cNvPr id="4" name="Picture Placeholder 2"/>
          <p:cNvSpPr>
            <a:spLocks noGrp="1"/>
          </p:cNvSpPr>
          <p:nvPr>
            <p:ph type="pic" sz="quarter" idx="11"/>
          </p:nvPr>
        </p:nvSpPr>
        <p:spPr>
          <a:xfrm>
            <a:off x="9143999" y="-1"/>
            <a:ext cx="6712527" cy="7647709"/>
          </a:xfrm>
          <a:prstGeom prst="rect">
            <a:avLst/>
          </a:prstGeom>
        </p:spPr>
        <p:txBody>
          <a:bodyPr/>
          <a:lstStyle/>
          <a:p>
            <a:endParaRPr lang="en-US"/>
          </a:p>
        </p:txBody>
      </p:sp>
    </p:spTree>
    <p:extLst>
      <p:ext uri="{BB962C8B-B14F-4D97-AF65-F5344CB8AC3E}">
        <p14:creationId xmlns:p14="http://schemas.microsoft.com/office/powerpoint/2010/main" val="39495859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872547" y="789781"/>
            <a:ext cx="5922963" cy="8707438"/>
          </a:xfrm>
          <a:prstGeom prst="rect">
            <a:avLst/>
          </a:prstGeom>
        </p:spPr>
        <p:txBody>
          <a:bodyPr/>
          <a:lstStyle/>
          <a:p>
            <a:endParaRPr lang="en-US"/>
          </a:p>
        </p:txBody>
      </p:sp>
    </p:spTree>
    <p:extLst>
      <p:ext uri="{BB962C8B-B14F-4D97-AF65-F5344CB8AC3E}">
        <p14:creationId xmlns:p14="http://schemas.microsoft.com/office/powerpoint/2010/main" val="293334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546273" y="0"/>
            <a:ext cx="11076709" cy="6940912"/>
          </a:xfrm>
          <a:prstGeom prst="rect">
            <a:avLst/>
          </a:prstGeom>
        </p:spPr>
        <p:txBody>
          <a:bodyPr/>
          <a:lstStyle/>
          <a:p>
            <a:endParaRPr lang="en-US"/>
          </a:p>
        </p:txBody>
      </p:sp>
    </p:spTree>
    <p:extLst>
      <p:ext uri="{BB962C8B-B14F-4D97-AF65-F5344CB8AC3E}">
        <p14:creationId xmlns:p14="http://schemas.microsoft.com/office/powerpoint/2010/main" val="5191527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371600" y="514350"/>
            <a:ext cx="6210300" cy="9258300"/>
          </a:xfrm>
          <a:prstGeom prst="rect">
            <a:avLst/>
          </a:prstGeom>
        </p:spPr>
        <p:txBody>
          <a:bodyPr/>
          <a:lstStyle/>
          <a:p>
            <a:endParaRPr lang="en-US"/>
          </a:p>
        </p:txBody>
      </p:sp>
    </p:spTree>
    <p:extLst>
      <p:ext uri="{BB962C8B-B14F-4D97-AF65-F5344CB8AC3E}">
        <p14:creationId xmlns:p14="http://schemas.microsoft.com/office/powerpoint/2010/main" val="23963793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686550" y="1619250"/>
            <a:ext cx="4914900" cy="7048500"/>
          </a:xfrm>
          <a:prstGeom prst="rect">
            <a:avLst/>
          </a:prstGeom>
        </p:spPr>
        <p:txBody>
          <a:bodyPr/>
          <a:lstStyle/>
          <a:p>
            <a:endParaRPr lang="en-US"/>
          </a:p>
        </p:txBody>
      </p:sp>
    </p:spTree>
    <p:extLst>
      <p:ext uri="{BB962C8B-B14F-4D97-AF65-F5344CB8AC3E}">
        <p14:creationId xmlns:p14="http://schemas.microsoft.com/office/powerpoint/2010/main" val="1767903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sp>
        <p:nvSpPr>
          <p:cNvPr id="8" name="Freeform 7"/>
          <p:cNvSpPr>
            <a:spLocks noGrp="1"/>
          </p:cNvSpPr>
          <p:nvPr>
            <p:ph type="pic" sz="quarter" idx="12"/>
          </p:nvPr>
        </p:nvSpPr>
        <p:spPr>
          <a:xfrm>
            <a:off x="4571999" y="3200399"/>
            <a:ext cx="12630150" cy="6572251"/>
          </a:xfrm>
          <a:custGeom>
            <a:avLst/>
            <a:gdLst>
              <a:gd name="connsiteX0" fmla="*/ 0 w 12630150"/>
              <a:gd name="connsiteY0" fmla="*/ 3257551 h 6572251"/>
              <a:gd name="connsiteX1" fmla="*/ 4200525 w 12630150"/>
              <a:gd name="connsiteY1" fmla="*/ 3257551 h 6572251"/>
              <a:gd name="connsiteX2" fmla="*/ 4200525 w 12630150"/>
              <a:gd name="connsiteY2" fmla="*/ 6572251 h 6572251"/>
              <a:gd name="connsiteX3" fmla="*/ 0 w 12630150"/>
              <a:gd name="connsiteY3" fmla="*/ 6572251 h 6572251"/>
              <a:gd name="connsiteX4" fmla="*/ 4572000 w 12630150"/>
              <a:gd name="connsiteY4" fmla="*/ 3228975 h 6572251"/>
              <a:gd name="connsiteX5" fmla="*/ 10458450 w 12630150"/>
              <a:gd name="connsiteY5" fmla="*/ 3228975 h 6572251"/>
              <a:gd name="connsiteX6" fmla="*/ 10458450 w 12630150"/>
              <a:gd name="connsiteY6" fmla="*/ 6572250 h 6572251"/>
              <a:gd name="connsiteX7" fmla="*/ 4572000 w 12630150"/>
              <a:gd name="connsiteY7" fmla="*/ 6572250 h 6572251"/>
              <a:gd name="connsiteX8" fmla="*/ 4572000 w 12630150"/>
              <a:gd name="connsiteY8" fmla="*/ 0 h 6572251"/>
              <a:gd name="connsiteX9" fmla="*/ 12630150 w 12630150"/>
              <a:gd name="connsiteY9" fmla="*/ 0 h 6572251"/>
              <a:gd name="connsiteX10" fmla="*/ 12630150 w 12630150"/>
              <a:gd name="connsiteY10" fmla="*/ 2886075 h 6572251"/>
              <a:gd name="connsiteX11" fmla="*/ 4572000 w 12630150"/>
              <a:gd name="connsiteY11" fmla="*/ 2886075 h 6572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630150" h="6572251">
                <a:moveTo>
                  <a:pt x="0" y="3257551"/>
                </a:moveTo>
                <a:lnTo>
                  <a:pt x="4200525" y="3257551"/>
                </a:lnTo>
                <a:lnTo>
                  <a:pt x="4200525" y="6572251"/>
                </a:lnTo>
                <a:lnTo>
                  <a:pt x="0" y="6572251"/>
                </a:lnTo>
                <a:close/>
                <a:moveTo>
                  <a:pt x="4572000" y="3228975"/>
                </a:moveTo>
                <a:lnTo>
                  <a:pt x="10458450" y="3228975"/>
                </a:lnTo>
                <a:lnTo>
                  <a:pt x="10458450" y="6572250"/>
                </a:lnTo>
                <a:lnTo>
                  <a:pt x="4572000" y="6572250"/>
                </a:lnTo>
                <a:close/>
                <a:moveTo>
                  <a:pt x="4572000" y="0"/>
                </a:moveTo>
                <a:lnTo>
                  <a:pt x="12630150" y="0"/>
                </a:lnTo>
                <a:lnTo>
                  <a:pt x="12630150" y="2886075"/>
                </a:lnTo>
                <a:lnTo>
                  <a:pt x="4572000" y="2886075"/>
                </a:lnTo>
                <a:close/>
              </a:path>
            </a:pathLst>
          </a:custGeom>
        </p:spPr>
        <p:txBody>
          <a:bodyPr wrap="square">
            <a:noAutofit/>
          </a:bodyPr>
          <a:lstStyle/>
          <a:p>
            <a:endParaRPr lang="en-US"/>
          </a:p>
        </p:txBody>
      </p:sp>
    </p:spTree>
    <p:extLst>
      <p:ext uri="{BB962C8B-B14F-4D97-AF65-F5344CB8AC3E}">
        <p14:creationId xmlns:p14="http://schemas.microsoft.com/office/powerpoint/2010/main" val="8256685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834745" y="2473325"/>
            <a:ext cx="9933709" cy="5340350"/>
          </a:xfrm>
          <a:prstGeom prst="rect">
            <a:avLst/>
          </a:prstGeom>
        </p:spPr>
        <p:txBody>
          <a:bodyPr/>
          <a:lstStyle/>
          <a:p>
            <a:endParaRPr lang="en-US"/>
          </a:p>
        </p:txBody>
      </p:sp>
    </p:spTree>
    <p:extLst>
      <p:ext uri="{BB962C8B-B14F-4D97-AF65-F5344CB8AC3E}">
        <p14:creationId xmlns:p14="http://schemas.microsoft.com/office/powerpoint/2010/main" val="23353712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885950" y="1685925"/>
            <a:ext cx="14516099" cy="6915150"/>
          </a:xfrm>
          <a:prstGeom prst="rect">
            <a:avLst/>
          </a:prstGeom>
        </p:spPr>
        <p:txBody>
          <a:bodyPr/>
          <a:lstStyle/>
          <a:p>
            <a:endParaRPr lang="en-US"/>
          </a:p>
        </p:txBody>
      </p:sp>
      <p:sp>
        <p:nvSpPr>
          <p:cNvPr id="5" name="Rectangle 4"/>
          <p:cNvSpPr/>
          <p:nvPr userDrawn="1"/>
        </p:nvSpPr>
        <p:spPr>
          <a:xfrm>
            <a:off x="0" y="9268691"/>
            <a:ext cx="18288000" cy="1018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3729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829300" y="1021556"/>
            <a:ext cx="3543300" cy="2000250"/>
          </a:xfrm>
          <a:prstGeom prst="rect">
            <a:avLst/>
          </a:prstGeom>
        </p:spPr>
        <p:txBody>
          <a:bodyPr/>
          <a:lstStyle/>
          <a:p>
            <a:endParaRPr lang="en-US"/>
          </a:p>
        </p:txBody>
      </p:sp>
      <p:sp>
        <p:nvSpPr>
          <p:cNvPr id="4" name="Picture Placeholder 2"/>
          <p:cNvSpPr>
            <a:spLocks noGrp="1"/>
          </p:cNvSpPr>
          <p:nvPr>
            <p:ph type="pic" sz="quarter" idx="11"/>
          </p:nvPr>
        </p:nvSpPr>
        <p:spPr>
          <a:xfrm>
            <a:off x="4772025" y="4457700"/>
            <a:ext cx="4114800" cy="5057775"/>
          </a:xfrm>
          <a:prstGeom prst="rect">
            <a:avLst/>
          </a:prstGeom>
        </p:spPr>
        <p:txBody>
          <a:bodyPr/>
          <a:lstStyle/>
          <a:p>
            <a:endParaRPr lang="en-US"/>
          </a:p>
        </p:txBody>
      </p:sp>
      <p:sp>
        <p:nvSpPr>
          <p:cNvPr id="5" name="Picture Placeholder 2"/>
          <p:cNvSpPr>
            <a:spLocks noGrp="1"/>
          </p:cNvSpPr>
          <p:nvPr>
            <p:ph type="pic" sz="quarter" idx="12"/>
          </p:nvPr>
        </p:nvSpPr>
        <p:spPr>
          <a:xfrm>
            <a:off x="12172949" y="3414712"/>
            <a:ext cx="5629275" cy="3000375"/>
          </a:xfrm>
          <a:prstGeom prst="rect">
            <a:avLst/>
          </a:prstGeom>
        </p:spPr>
        <p:txBody>
          <a:bodyPr/>
          <a:lstStyle/>
          <a:p>
            <a:endParaRPr lang="en-US"/>
          </a:p>
        </p:txBody>
      </p:sp>
      <p:sp>
        <p:nvSpPr>
          <p:cNvPr id="6" name="Picture Placeholder 2"/>
          <p:cNvSpPr>
            <a:spLocks noGrp="1"/>
          </p:cNvSpPr>
          <p:nvPr>
            <p:ph type="pic" sz="quarter" idx="13"/>
          </p:nvPr>
        </p:nvSpPr>
        <p:spPr>
          <a:xfrm>
            <a:off x="9601200" y="7200900"/>
            <a:ext cx="3714750" cy="2857500"/>
          </a:xfrm>
          <a:prstGeom prst="rect">
            <a:avLst/>
          </a:prstGeom>
        </p:spPr>
        <p:txBody>
          <a:bodyPr/>
          <a:lstStyle/>
          <a:p>
            <a:endParaRPr lang="en-US"/>
          </a:p>
        </p:txBody>
      </p:sp>
      <p:sp>
        <p:nvSpPr>
          <p:cNvPr id="7" name="Picture Placeholder 2"/>
          <p:cNvSpPr>
            <a:spLocks noGrp="1"/>
          </p:cNvSpPr>
          <p:nvPr>
            <p:ph type="pic" sz="quarter" idx="14"/>
          </p:nvPr>
        </p:nvSpPr>
        <p:spPr>
          <a:xfrm>
            <a:off x="9944099" y="164306"/>
            <a:ext cx="5686425" cy="2857500"/>
          </a:xfrm>
          <a:prstGeom prst="rect">
            <a:avLst/>
          </a:prstGeom>
        </p:spPr>
        <p:txBody>
          <a:bodyPr/>
          <a:lstStyle/>
          <a:p>
            <a:endParaRPr lang="en-US"/>
          </a:p>
        </p:txBody>
      </p:sp>
    </p:spTree>
    <p:extLst>
      <p:ext uri="{BB962C8B-B14F-4D97-AF65-F5344CB8AC3E}">
        <p14:creationId xmlns:p14="http://schemas.microsoft.com/office/powerpoint/2010/main" val="607578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600200" y="4371975"/>
            <a:ext cx="4714875" cy="4229100"/>
          </a:xfrm>
          <a:prstGeom prst="rect">
            <a:avLst/>
          </a:prstGeom>
        </p:spPr>
        <p:txBody>
          <a:bodyPr/>
          <a:lstStyle/>
          <a:p>
            <a:endParaRPr lang="en-US"/>
          </a:p>
        </p:txBody>
      </p:sp>
      <p:sp>
        <p:nvSpPr>
          <p:cNvPr id="4" name="Picture Placeholder 2"/>
          <p:cNvSpPr>
            <a:spLocks noGrp="1"/>
          </p:cNvSpPr>
          <p:nvPr>
            <p:ph type="pic" sz="quarter" idx="11"/>
          </p:nvPr>
        </p:nvSpPr>
        <p:spPr>
          <a:xfrm>
            <a:off x="6972300" y="4371975"/>
            <a:ext cx="4714875" cy="4229100"/>
          </a:xfrm>
          <a:prstGeom prst="rect">
            <a:avLst/>
          </a:prstGeom>
        </p:spPr>
        <p:txBody>
          <a:bodyPr/>
          <a:lstStyle/>
          <a:p>
            <a:endParaRPr lang="en-US"/>
          </a:p>
        </p:txBody>
      </p:sp>
      <p:sp>
        <p:nvSpPr>
          <p:cNvPr id="5" name="Picture Placeholder 2"/>
          <p:cNvSpPr>
            <a:spLocks noGrp="1"/>
          </p:cNvSpPr>
          <p:nvPr>
            <p:ph type="pic" sz="quarter" idx="12"/>
          </p:nvPr>
        </p:nvSpPr>
        <p:spPr>
          <a:xfrm>
            <a:off x="12344400" y="4371975"/>
            <a:ext cx="4714875" cy="4229100"/>
          </a:xfrm>
          <a:prstGeom prst="rect">
            <a:avLst/>
          </a:prstGeom>
        </p:spPr>
        <p:txBody>
          <a:bodyPr/>
          <a:lstStyle/>
          <a:p>
            <a:endParaRPr lang="en-US"/>
          </a:p>
        </p:txBody>
      </p:sp>
    </p:spTree>
    <p:extLst>
      <p:ext uri="{BB962C8B-B14F-4D97-AF65-F5344CB8AC3E}">
        <p14:creationId xmlns:p14="http://schemas.microsoft.com/office/powerpoint/2010/main" val="40724884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761788" y="0"/>
            <a:ext cx="6526212" cy="10287000"/>
          </a:xfrm>
          <a:prstGeom prst="rect">
            <a:avLst/>
          </a:prstGeom>
        </p:spPr>
        <p:txBody>
          <a:bodyPr/>
          <a:lstStyle/>
          <a:p>
            <a:endParaRPr lang="en-US"/>
          </a:p>
        </p:txBody>
      </p:sp>
      <p:sp>
        <p:nvSpPr>
          <p:cNvPr id="4" name="Picture Placeholder 2"/>
          <p:cNvSpPr>
            <a:spLocks noGrp="1"/>
          </p:cNvSpPr>
          <p:nvPr>
            <p:ph type="pic" sz="quarter" idx="11"/>
          </p:nvPr>
        </p:nvSpPr>
        <p:spPr>
          <a:xfrm>
            <a:off x="0" y="0"/>
            <a:ext cx="11720946" cy="10287000"/>
          </a:xfrm>
          <a:prstGeom prst="rect">
            <a:avLst/>
          </a:prstGeom>
        </p:spPr>
        <p:txBody>
          <a:bodyPr/>
          <a:lstStyle/>
          <a:p>
            <a:endParaRPr lang="en-US"/>
          </a:p>
        </p:txBody>
      </p:sp>
    </p:spTree>
    <p:extLst>
      <p:ext uri="{BB962C8B-B14F-4D97-AF65-F5344CB8AC3E}">
        <p14:creationId xmlns:p14="http://schemas.microsoft.com/office/powerpoint/2010/main" val="4158431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752828" y="1800678"/>
            <a:ext cx="4782344" cy="4828722"/>
          </a:xfrm>
          <a:prstGeom prst="rect">
            <a:avLst/>
          </a:prstGeom>
        </p:spPr>
        <p:txBody>
          <a:bodyPr/>
          <a:lstStyle/>
          <a:p>
            <a:endParaRPr lang="en-US"/>
          </a:p>
        </p:txBody>
      </p:sp>
    </p:spTree>
    <p:extLst>
      <p:ext uri="{BB962C8B-B14F-4D97-AF65-F5344CB8AC3E}">
        <p14:creationId xmlns:p14="http://schemas.microsoft.com/office/powerpoint/2010/main" val="3923121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657975" y="3914775"/>
            <a:ext cx="4972050" cy="4886325"/>
          </a:xfrm>
          <a:prstGeom prst="rect">
            <a:avLst/>
          </a:prstGeom>
        </p:spPr>
        <p:txBody>
          <a:bodyPr/>
          <a:lstStyle/>
          <a:p>
            <a:endParaRPr lang="en-US"/>
          </a:p>
        </p:txBody>
      </p:sp>
    </p:spTree>
    <p:extLst>
      <p:ext uri="{BB962C8B-B14F-4D97-AF65-F5344CB8AC3E}">
        <p14:creationId xmlns:p14="http://schemas.microsoft.com/office/powerpoint/2010/main" val="131402486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08E3AE80-726F-48D2-B902-9C2F94206EFC}"/>
              </a:ext>
            </a:extLst>
          </p:cNvPr>
          <p:cNvSpPr txBox="1">
            <a:spLocks/>
          </p:cNvSpPr>
          <p:nvPr userDrawn="1"/>
        </p:nvSpPr>
        <p:spPr>
          <a:xfrm>
            <a:off x="15794182" y="9521458"/>
            <a:ext cx="1979189" cy="377849"/>
          </a:xfrm>
          <a:prstGeom prst="rect">
            <a:avLst/>
          </a:prstGeom>
        </p:spPr>
        <p:txBody>
          <a:bodyPr vert="horz" lIns="91440" tIns="45720" rIns="91440" bIns="45720" rtlCol="0" anchor="ctr"/>
          <a:lstStyle>
            <a:defPPr>
              <a:defRPr lang="id-ID"/>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ID" sz="2000" b="0" i="0" spc="300" dirty="0">
                <a:solidFill>
                  <a:schemeClr val="tx1"/>
                </a:solidFill>
                <a:latin typeface="Nexa Bold" panose="02000000000000000000" pitchFamily="50" charset="0"/>
                <a:ea typeface="Source Sans Pro" panose="020B0503030403020204" pitchFamily="34" charset="0"/>
                <a:cs typeface="Poppins" panose="02000000000000000000" pitchFamily="2" charset="0"/>
              </a:rPr>
              <a:t>PAGE </a:t>
            </a:r>
            <a:fld id="{696CAF5E-82FD-46C1-8113-274199A6E6F4}" type="slidenum">
              <a:rPr lang="id-ID" sz="2000" b="0" i="0" spc="300" smtClean="0">
                <a:solidFill>
                  <a:schemeClr val="tx1"/>
                </a:solidFill>
                <a:latin typeface="Nexa Bold" panose="02000000000000000000" pitchFamily="50" charset="0"/>
                <a:ea typeface="Source Sans Pro" panose="020B0503030403020204" pitchFamily="34" charset="0"/>
                <a:cs typeface="Poppins" panose="02000000000000000000" pitchFamily="2" charset="0"/>
              </a:rPr>
              <a:pPr algn="r"/>
              <a:t>‹#›</a:t>
            </a:fld>
            <a:endParaRPr lang="id-ID" sz="2000" b="0" i="0" spc="300" dirty="0">
              <a:solidFill>
                <a:schemeClr val="tx1"/>
              </a:solidFill>
              <a:latin typeface="Nexa Bold" panose="02000000000000000000" pitchFamily="50" charset="0"/>
              <a:ea typeface="Source Sans Pro" panose="020B0503030403020204" pitchFamily="34" charset="0"/>
              <a:cs typeface="Poppins" panose="02000000000000000000" pitchFamily="2" charset="0"/>
            </a:endParaRPr>
          </a:p>
        </p:txBody>
      </p:sp>
    </p:spTree>
    <p:extLst>
      <p:ext uri="{BB962C8B-B14F-4D97-AF65-F5344CB8AC3E}">
        <p14:creationId xmlns:p14="http://schemas.microsoft.com/office/powerpoint/2010/main" val="1029759299"/>
      </p:ext>
    </p:extLst>
  </p:cSld>
  <p:clrMap bg1="lt1" tx1="dk1" bg2="lt2" tx2="dk2" accent1="accent1" accent2="accent2" accent3="accent3" accent4="accent4" accent5="accent5" accent6="accent6" hlink="hlink" folHlink="folHlink"/>
  <p:sldLayoutIdLst>
    <p:sldLayoutId id="2147483661" r:id="rId1"/>
    <p:sldLayoutId id="2147483700" r:id="rId2"/>
    <p:sldLayoutId id="2147483701" r:id="rId3"/>
    <p:sldLayoutId id="2147483699" r:id="rId4"/>
    <p:sldLayoutId id="2147483698" r:id="rId5"/>
    <p:sldLayoutId id="2147483697" r:id="rId6"/>
    <p:sldLayoutId id="2147483696" r:id="rId7"/>
    <p:sldLayoutId id="2147483695" r:id="rId8"/>
    <p:sldLayoutId id="2147483694" r:id="rId9"/>
    <p:sldLayoutId id="2147483693" r:id="rId10"/>
    <p:sldLayoutId id="2147483692" r:id="rId11"/>
    <p:sldLayoutId id="2147483691" r:id="rId12"/>
    <p:sldLayoutId id="2147483690" r:id="rId13"/>
    <p:sldLayoutId id="2147483689" r:id="rId14"/>
    <p:sldLayoutId id="2147483688" r:id="rId15"/>
    <p:sldLayoutId id="2147483687" r:id="rId16"/>
    <p:sldLayoutId id="2147483686" r:id="rId17"/>
    <p:sldLayoutId id="2147483685" r:id="rId18"/>
    <p:sldLayoutId id="2147483684" r:id="rId19"/>
    <p:sldLayoutId id="2147483683" r:id="rId20"/>
    <p:sldLayoutId id="2147483682" r:id="rId21"/>
    <p:sldLayoutId id="2147483681" r:id="rId22"/>
    <p:sldLayoutId id="2147483680" r:id="rId23"/>
    <p:sldLayoutId id="2147483679" r:id="rId24"/>
    <p:sldLayoutId id="2147483678" r:id="rId25"/>
    <p:sldLayoutId id="2147483677" r:id="rId26"/>
    <p:sldLayoutId id="2147483676" r:id="rId27"/>
    <p:sldLayoutId id="2147483675" r:id="rId28"/>
    <p:sldLayoutId id="2147483674" r:id="rId29"/>
    <p:sldLayoutId id="2147483673" r:id="rId30"/>
    <p:sldLayoutId id="2147483672" r:id="rId31"/>
    <p:sldLayoutId id="2147483671" r:id="rId32"/>
    <p:sldLayoutId id="2147483670" r:id="rId33"/>
    <p:sldLayoutId id="2147483669" r:id="rId34"/>
    <p:sldLayoutId id="2147483668" r:id="rId35"/>
    <p:sldLayoutId id="2147483667" r:id="rId36"/>
    <p:sldLayoutId id="2147483666" r:id="rId37"/>
    <p:sldLayoutId id="2147483665" r:id="rId38"/>
    <p:sldLayoutId id="2147483664" r:id="rId39"/>
    <p:sldLayoutId id="2147483663" r:id="rId40"/>
    <p:sldLayoutId id="2147483662" r:id="rId4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1.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7.xml"/><Relationship Id="rId5" Type="http://schemas.openxmlformats.org/officeDocument/2006/relationships/image" Target="../media/image26.jpe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6.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18.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 Id="rId9" Type="http://schemas.openxmlformats.org/officeDocument/2006/relationships/image" Target="../media/image46.jpeg"/></Relationships>
</file>

<file path=ppt/slides/_rels/slide2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48.jpeg"/><Relationship Id="rId1" Type="http://schemas.openxmlformats.org/officeDocument/2006/relationships/slideLayout" Target="../slideLayouts/slideLayout16.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6.xml"/><Relationship Id="rId4" Type="http://schemas.openxmlformats.org/officeDocument/2006/relationships/image" Target="../media/image69.jpeg"/></Relationships>
</file>

<file path=ppt/slides/_rels/slide3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5.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4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3.xml"/><Relationship Id="rId4" Type="http://schemas.openxmlformats.org/officeDocument/2006/relationships/image" Target="../media/image81.jpe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占位符 51">
            <a:extLst>
              <a:ext uri="{FF2B5EF4-FFF2-40B4-BE49-F238E27FC236}">
                <a16:creationId xmlns:a16="http://schemas.microsoft.com/office/drawing/2014/main" id="{28BB75D8-5854-4DF4-B9E1-ADC6D981D6E3}"/>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19544" b="9036"/>
          <a:stretch/>
        </p:blipFill>
        <p:spPr>
          <a:xfrm>
            <a:off x="1885950" y="1685925"/>
            <a:ext cx="14516099" cy="6915150"/>
          </a:xfrm>
        </p:spPr>
      </p:pic>
      <p:sp>
        <p:nvSpPr>
          <p:cNvPr id="4" name="Title 1">
            <a:extLst>
              <a:ext uri="{FF2B5EF4-FFF2-40B4-BE49-F238E27FC236}">
                <a16:creationId xmlns:a16="http://schemas.microsoft.com/office/drawing/2014/main" id="{20C729C9-E8A1-4379-9073-5243B00D3FD0}"/>
              </a:ext>
            </a:extLst>
          </p:cNvPr>
          <p:cNvSpPr txBox="1">
            <a:spLocks/>
          </p:cNvSpPr>
          <p:nvPr/>
        </p:nvSpPr>
        <p:spPr>
          <a:xfrm>
            <a:off x="-457200" y="-581500"/>
            <a:ext cx="20288250" cy="35557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6400" b="1" spc="8000" dirty="0">
                <a:latin typeface="Nexa Bold" panose="02000000000000000000" pitchFamily="50" charset="0"/>
              </a:rPr>
              <a:t>XAVIER</a:t>
            </a:r>
          </a:p>
        </p:txBody>
      </p:sp>
      <p:sp>
        <p:nvSpPr>
          <p:cNvPr id="5" name="Subtitle 2">
            <a:extLst>
              <a:ext uri="{FF2B5EF4-FFF2-40B4-BE49-F238E27FC236}">
                <a16:creationId xmlns:a16="http://schemas.microsoft.com/office/drawing/2014/main" id="{72FC49AB-AA02-4A06-A8E1-064691FC424C}"/>
              </a:ext>
            </a:extLst>
          </p:cNvPr>
          <p:cNvSpPr txBox="1">
            <a:spLocks/>
          </p:cNvSpPr>
          <p:nvPr/>
        </p:nvSpPr>
        <p:spPr>
          <a:xfrm rot="5400000">
            <a:off x="13666672" y="4948817"/>
            <a:ext cx="6871164" cy="5856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latin typeface="Source Sans Pro" panose="020B0503030403020204" pitchFamily="34" charset="0"/>
                <a:ea typeface="Source Sans Pro" panose="020B0503030403020204" pitchFamily="34" charset="0"/>
              </a:rPr>
              <a:t>RETROSTYLE     URBANSTYLE</a:t>
            </a:r>
          </a:p>
        </p:txBody>
      </p:sp>
      <p:sp>
        <p:nvSpPr>
          <p:cNvPr id="7" name="Title 1">
            <a:extLst>
              <a:ext uri="{FF2B5EF4-FFF2-40B4-BE49-F238E27FC236}">
                <a16:creationId xmlns:a16="http://schemas.microsoft.com/office/drawing/2014/main" id="{20C729C9-E8A1-4379-9073-5243B00D3FD0}"/>
              </a:ext>
            </a:extLst>
          </p:cNvPr>
          <p:cNvSpPr txBox="1">
            <a:spLocks/>
          </p:cNvSpPr>
          <p:nvPr/>
        </p:nvSpPr>
        <p:spPr>
          <a:xfrm>
            <a:off x="1050190" y="7698106"/>
            <a:ext cx="20288250" cy="35557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6400" b="1" dirty="0">
                <a:latin typeface="Nexa Bold" panose="02000000000000000000" pitchFamily="50" charset="0"/>
              </a:rPr>
              <a:t>TEMPLAT</a:t>
            </a:r>
          </a:p>
        </p:txBody>
      </p:sp>
      <p:sp>
        <p:nvSpPr>
          <p:cNvPr id="8" name="Title 1">
            <a:extLst>
              <a:ext uri="{FF2B5EF4-FFF2-40B4-BE49-F238E27FC236}">
                <a16:creationId xmlns:a16="http://schemas.microsoft.com/office/drawing/2014/main" id="{20C729C9-E8A1-4379-9073-5243B00D3FD0}"/>
              </a:ext>
            </a:extLst>
          </p:cNvPr>
          <p:cNvSpPr txBox="1">
            <a:spLocks/>
          </p:cNvSpPr>
          <p:nvPr/>
        </p:nvSpPr>
        <p:spPr>
          <a:xfrm>
            <a:off x="-2230862" y="7698106"/>
            <a:ext cx="5261824" cy="35557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6400" b="1" dirty="0">
                <a:latin typeface="Nexa Bold" panose="02000000000000000000" pitchFamily="50" charset="0"/>
              </a:rPr>
              <a:t>E</a:t>
            </a:r>
          </a:p>
        </p:txBody>
      </p:sp>
      <p:sp>
        <p:nvSpPr>
          <p:cNvPr id="9" name="Subtitle 2">
            <a:extLst>
              <a:ext uri="{FF2B5EF4-FFF2-40B4-BE49-F238E27FC236}">
                <a16:creationId xmlns:a16="http://schemas.microsoft.com/office/drawing/2014/main" id="{72FC49AB-AA02-4A06-A8E1-064691FC424C}"/>
              </a:ext>
            </a:extLst>
          </p:cNvPr>
          <p:cNvSpPr txBox="1">
            <a:spLocks/>
          </p:cNvSpPr>
          <p:nvPr/>
        </p:nvSpPr>
        <p:spPr>
          <a:xfrm rot="16200000" flipH="1">
            <a:off x="-2385392" y="4948817"/>
            <a:ext cx="6871164" cy="5856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latin typeface="Source Sans Pro" panose="020B0503030403020204" pitchFamily="34" charset="0"/>
                <a:ea typeface="Source Sans Pro" panose="020B0503030403020204" pitchFamily="34" charset="0"/>
              </a:rPr>
              <a:t>RETROSTYLE     URBANSTYLE</a:t>
            </a:r>
          </a:p>
        </p:txBody>
      </p:sp>
      <p:grpSp>
        <p:nvGrpSpPr>
          <p:cNvPr id="21" name="Group 20"/>
          <p:cNvGrpSpPr/>
          <p:nvPr/>
        </p:nvGrpSpPr>
        <p:grpSpPr>
          <a:xfrm>
            <a:off x="13318224" y="3800483"/>
            <a:ext cx="2489734" cy="2489734"/>
            <a:chOff x="5234097" y="3656499"/>
            <a:chExt cx="2489734" cy="2489734"/>
          </a:xfrm>
        </p:grpSpPr>
        <p:sp>
          <p:nvSpPr>
            <p:cNvPr id="19" name="Title 1">
              <a:extLst>
                <a:ext uri="{FF2B5EF4-FFF2-40B4-BE49-F238E27FC236}">
                  <a16:creationId xmlns:a16="http://schemas.microsoft.com/office/drawing/2014/main" id="{20C729C9-E8A1-4379-9073-5243B00D3FD0}"/>
                </a:ext>
              </a:extLst>
            </p:cNvPr>
            <p:cNvSpPr txBox="1">
              <a:spLocks/>
            </p:cNvSpPr>
            <p:nvPr/>
          </p:nvSpPr>
          <p:spPr>
            <a:xfrm>
              <a:off x="5674478" y="4091298"/>
              <a:ext cx="1608972" cy="1620136"/>
            </a:xfrm>
            <a:prstGeom prst="rect">
              <a:avLst/>
            </a:prstGeom>
          </p:spPr>
          <p:txBody>
            <a:bodyPr>
              <a:prstTxWarp prst="textCircle">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bg1"/>
                  </a:solidFill>
                  <a:latin typeface="Nexa Bold" panose="02000000000000000000" pitchFamily="50" charset="0"/>
                </a:rPr>
                <a:t>NEWPRESENTATION.2019.</a:t>
              </a:r>
            </a:p>
          </p:txBody>
        </p:sp>
        <p:sp>
          <p:nvSpPr>
            <p:cNvPr id="20" name="Oval 19"/>
            <p:cNvSpPr/>
            <p:nvPr/>
          </p:nvSpPr>
          <p:spPr>
            <a:xfrm>
              <a:off x="5234097" y="3656499"/>
              <a:ext cx="2489734" cy="2489734"/>
            </a:xfrm>
            <a:prstGeom prst="ellipse">
              <a:avLst/>
            </a:prstGeom>
            <a:no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508000">
                  <a:solidFill>
                    <a:schemeClr val="tx1"/>
                  </a:solidFill>
                </a:ln>
              </a:endParaRPr>
            </a:p>
          </p:txBody>
        </p:sp>
      </p:grpSp>
    </p:spTree>
    <p:extLst>
      <p:ext uri="{BB962C8B-B14F-4D97-AF65-F5344CB8AC3E}">
        <p14:creationId xmlns:p14="http://schemas.microsoft.com/office/powerpoint/2010/main" val="8446499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14" name="图片占位符 13">
            <a:extLst>
              <a:ext uri="{FF2B5EF4-FFF2-40B4-BE49-F238E27FC236}">
                <a16:creationId xmlns:a16="http://schemas.microsoft.com/office/drawing/2014/main" id="{EEFB8AE7-FB29-488E-BFF7-23DCD9C38B0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9960" b="19960"/>
          <a:stretch>
            <a:fillRect/>
          </a:stretch>
        </p:blipFill>
        <p:spPr/>
      </p:pic>
      <p:pic>
        <p:nvPicPr>
          <p:cNvPr id="11" name="图片占位符 10">
            <a:extLst>
              <a:ext uri="{FF2B5EF4-FFF2-40B4-BE49-F238E27FC236}">
                <a16:creationId xmlns:a16="http://schemas.microsoft.com/office/drawing/2014/main" id="{7277CE27-C592-4D13-946C-1ECE2F2064E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7957" r="7957"/>
          <a:stretch>
            <a:fillRect/>
          </a:stretch>
        </p:blipFill>
        <p:spPr/>
      </p:pic>
      <p:sp>
        <p:nvSpPr>
          <p:cNvPr id="4" name="Title 1">
            <a:extLst>
              <a:ext uri="{FF2B5EF4-FFF2-40B4-BE49-F238E27FC236}">
                <a16:creationId xmlns:a16="http://schemas.microsoft.com/office/drawing/2014/main" id="{20C729C9-E8A1-4379-9073-5243B00D3FD0}"/>
              </a:ext>
            </a:extLst>
          </p:cNvPr>
          <p:cNvSpPr txBox="1">
            <a:spLocks/>
          </p:cNvSpPr>
          <p:nvPr/>
        </p:nvSpPr>
        <p:spPr>
          <a:xfrm>
            <a:off x="16463674" y="3377118"/>
            <a:ext cx="2400300" cy="13361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500" dirty="0">
                <a:ln w="12700">
                  <a:solidFill>
                    <a:schemeClr val="bg1"/>
                  </a:solidFill>
                </a:ln>
                <a:noFill/>
                <a:latin typeface="Nexa Bold" panose="02000000000000000000" pitchFamily="50" charset="0"/>
              </a:rPr>
              <a:t>01</a:t>
            </a:r>
          </a:p>
        </p:txBody>
      </p:sp>
      <p:sp>
        <p:nvSpPr>
          <p:cNvPr id="5" name="TextBox 4">
            <a:extLst>
              <a:ext uri="{FF2B5EF4-FFF2-40B4-BE49-F238E27FC236}">
                <a16:creationId xmlns:a16="http://schemas.microsoft.com/office/drawing/2014/main" id="{127F703E-2589-4AA4-973A-5B0A02D019E1}"/>
              </a:ext>
            </a:extLst>
          </p:cNvPr>
          <p:cNvSpPr txBox="1"/>
          <p:nvPr/>
        </p:nvSpPr>
        <p:spPr>
          <a:xfrm>
            <a:off x="934019" y="1738277"/>
            <a:ext cx="5632747" cy="1846659"/>
          </a:xfrm>
          <a:prstGeom prst="rect">
            <a:avLst/>
          </a:prstGeom>
          <a:noFill/>
          <a:ln>
            <a:noFill/>
          </a:ln>
        </p:spPr>
        <p:txBody>
          <a:bodyPr wrap="square" lIns="0" tIns="0" rIns="0" bIns="0" rtlCol="0">
            <a:spAutoFit/>
          </a:bodyPr>
          <a:lstStyle/>
          <a:p>
            <a:r>
              <a:rPr lang="en-US" sz="6000" dirty="0">
                <a:solidFill>
                  <a:schemeClr val="bg1"/>
                </a:solidFill>
                <a:latin typeface="Nexa Bold" panose="02000000000000000000" pitchFamily="50" charset="0"/>
              </a:rPr>
              <a:t>ABOUT</a:t>
            </a:r>
          </a:p>
          <a:p>
            <a:r>
              <a:rPr lang="en-US" sz="6000" dirty="0">
                <a:solidFill>
                  <a:schemeClr val="bg1"/>
                </a:solidFill>
                <a:latin typeface="Nexa Bold" panose="02000000000000000000" pitchFamily="50" charset="0"/>
              </a:rPr>
              <a:t>ALL PLACE</a:t>
            </a:r>
          </a:p>
        </p:txBody>
      </p:sp>
      <p:sp>
        <p:nvSpPr>
          <p:cNvPr id="6" name="Rectangle 5">
            <a:extLst>
              <a:ext uri="{FF2B5EF4-FFF2-40B4-BE49-F238E27FC236}">
                <a16:creationId xmlns:a16="http://schemas.microsoft.com/office/drawing/2014/main" id="{342D9BCD-AD76-4D57-B195-3E6D51B73D0C}"/>
              </a:ext>
            </a:extLst>
          </p:cNvPr>
          <p:cNvSpPr/>
          <p:nvPr/>
        </p:nvSpPr>
        <p:spPr>
          <a:xfrm>
            <a:off x="779319" y="3859261"/>
            <a:ext cx="4457700"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7" name="Title 1">
            <a:extLst>
              <a:ext uri="{FF2B5EF4-FFF2-40B4-BE49-F238E27FC236}">
                <a16:creationId xmlns:a16="http://schemas.microsoft.com/office/drawing/2014/main" id="{20C729C9-E8A1-4379-9073-5243B00D3FD0}"/>
              </a:ext>
            </a:extLst>
          </p:cNvPr>
          <p:cNvSpPr txBox="1">
            <a:spLocks/>
          </p:cNvSpPr>
          <p:nvPr/>
        </p:nvSpPr>
        <p:spPr>
          <a:xfrm>
            <a:off x="10530608" y="7728210"/>
            <a:ext cx="2400300" cy="13361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500" dirty="0">
                <a:ln w="12700">
                  <a:solidFill>
                    <a:schemeClr val="bg1"/>
                  </a:solidFill>
                </a:ln>
                <a:noFill/>
                <a:latin typeface="Nexa Bold" panose="02000000000000000000" pitchFamily="50" charset="0"/>
              </a:rPr>
              <a:t>02</a:t>
            </a:r>
          </a:p>
        </p:txBody>
      </p:sp>
      <p:sp>
        <p:nvSpPr>
          <p:cNvPr id="8" name="TextBox 7">
            <a:extLst>
              <a:ext uri="{FF2B5EF4-FFF2-40B4-BE49-F238E27FC236}">
                <a16:creationId xmlns:a16="http://schemas.microsoft.com/office/drawing/2014/main" id="{127F703E-2589-4AA4-973A-5B0A02D019E1}"/>
              </a:ext>
            </a:extLst>
          </p:cNvPr>
          <p:cNvSpPr txBox="1"/>
          <p:nvPr/>
        </p:nvSpPr>
        <p:spPr>
          <a:xfrm>
            <a:off x="10229129" y="659653"/>
            <a:ext cx="5820072" cy="3385542"/>
          </a:xfrm>
          <a:prstGeom prst="rect">
            <a:avLst/>
          </a:prstGeom>
          <a:noFill/>
          <a:ln>
            <a:noFill/>
          </a:ln>
        </p:spPr>
        <p:txBody>
          <a:bodyPr wrap="square" lIns="0" tIns="0" rIns="0" bIns="0" rtlCol="0">
            <a:spAutoFit/>
          </a:bodyPr>
          <a:lstStyle/>
          <a:p>
            <a:r>
              <a:rPr lang="en-US" sz="4400" dirty="0">
                <a:solidFill>
                  <a:schemeClr val="bg1"/>
                </a:solidFill>
                <a:latin typeface="Butler" panose="02070803080706020303" pitchFamily="18" charset="0"/>
              </a:rPr>
              <a:t>WE ARE CONTENT</a:t>
            </a:r>
          </a:p>
          <a:p>
            <a:r>
              <a:rPr lang="en-US" sz="4400" dirty="0">
                <a:solidFill>
                  <a:schemeClr val="bg1"/>
                </a:solidFill>
                <a:latin typeface="Butler" panose="02070803080706020303" pitchFamily="18" charset="0"/>
              </a:rPr>
              <a:t>CREATOR TEAM WE ARE CONTENT</a:t>
            </a:r>
          </a:p>
          <a:p>
            <a:r>
              <a:rPr lang="en-US" sz="4400" dirty="0">
                <a:solidFill>
                  <a:schemeClr val="bg1"/>
                </a:solidFill>
                <a:latin typeface="Butler" panose="02070803080706020303" pitchFamily="18" charset="0"/>
              </a:rPr>
              <a:t>CREATOR TEAM </a:t>
            </a:r>
          </a:p>
          <a:p>
            <a:endParaRPr lang="en-US" sz="4400" dirty="0">
              <a:solidFill>
                <a:schemeClr val="bg1"/>
              </a:solidFill>
              <a:latin typeface="Butler" panose="02070803080706020303" pitchFamily="18" charset="0"/>
            </a:endParaRPr>
          </a:p>
        </p:txBody>
      </p:sp>
      <p:sp>
        <p:nvSpPr>
          <p:cNvPr id="9" name="TextBox 8">
            <a:extLst>
              <a:ext uri="{FF2B5EF4-FFF2-40B4-BE49-F238E27FC236}">
                <a16:creationId xmlns:a16="http://schemas.microsoft.com/office/drawing/2014/main" id="{127F703E-2589-4AA4-973A-5B0A02D019E1}"/>
              </a:ext>
            </a:extLst>
          </p:cNvPr>
          <p:cNvSpPr txBox="1"/>
          <p:nvPr/>
        </p:nvSpPr>
        <p:spPr>
          <a:xfrm>
            <a:off x="4077711" y="6901458"/>
            <a:ext cx="5820072" cy="3385542"/>
          </a:xfrm>
          <a:prstGeom prst="rect">
            <a:avLst/>
          </a:prstGeom>
          <a:noFill/>
          <a:ln>
            <a:noFill/>
          </a:ln>
        </p:spPr>
        <p:txBody>
          <a:bodyPr wrap="square" lIns="0" tIns="0" rIns="0" bIns="0" rtlCol="0">
            <a:spAutoFit/>
          </a:bodyPr>
          <a:lstStyle/>
          <a:p>
            <a:r>
              <a:rPr lang="en-US" sz="4400" dirty="0">
                <a:solidFill>
                  <a:schemeClr val="bg1"/>
                </a:solidFill>
                <a:latin typeface="Butler" panose="02070803080706020303" pitchFamily="18" charset="0"/>
              </a:rPr>
              <a:t>WE ARE CONTENT</a:t>
            </a:r>
          </a:p>
          <a:p>
            <a:r>
              <a:rPr lang="en-US" sz="4400" dirty="0">
                <a:solidFill>
                  <a:schemeClr val="bg1"/>
                </a:solidFill>
                <a:latin typeface="Butler" panose="02070803080706020303" pitchFamily="18" charset="0"/>
              </a:rPr>
              <a:t>CREATOR TEAM WE ARE CONTENT</a:t>
            </a:r>
          </a:p>
          <a:p>
            <a:r>
              <a:rPr lang="en-US" sz="4400" dirty="0">
                <a:solidFill>
                  <a:schemeClr val="bg1"/>
                </a:solidFill>
                <a:latin typeface="Butler" panose="02070803080706020303" pitchFamily="18" charset="0"/>
              </a:rPr>
              <a:t>CREATOR TEAM </a:t>
            </a:r>
          </a:p>
          <a:p>
            <a:endParaRPr lang="en-US" sz="4400" dirty="0">
              <a:solidFill>
                <a:schemeClr val="bg1"/>
              </a:solidFill>
              <a:latin typeface="Butler" panose="02070803080706020303" pitchFamily="18" charset="0"/>
            </a:endParaRPr>
          </a:p>
        </p:txBody>
      </p:sp>
      <p:sp>
        <p:nvSpPr>
          <p:cNvPr id="12" name="Rectangle 11">
            <a:extLst>
              <a:ext uri="{FF2B5EF4-FFF2-40B4-BE49-F238E27FC236}">
                <a16:creationId xmlns:a16="http://schemas.microsoft.com/office/drawing/2014/main" id="{342D9BCD-AD76-4D57-B195-3E6D51B73D0C}"/>
              </a:ext>
            </a:extLst>
          </p:cNvPr>
          <p:cNvSpPr/>
          <p:nvPr/>
        </p:nvSpPr>
        <p:spPr>
          <a:xfrm>
            <a:off x="12786167" y="5143500"/>
            <a:ext cx="4457700"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Tree>
    <p:extLst>
      <p:ext uri="{BB962C8B-B14F-4D97-AF65-F5344CB8AC3E}">
        <p14:creationId xmlns:p14="http://schemas.microsoft.com/office/powerpoint/2010/main" val="20642699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a:extLst>
              <a:ext uri="{FF2B5EF4-FFF2-40B4-BE49-F238E27FC236}">
                <a16:creationId xmlns:a16="http://schemas.microsoft.com/office/drawing/2014/main" id="{F5C2C5FD-F675-4867-B3B6-8237EB875A37}"/>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20256"/>
          <a:stretch/>
        </p:blipFill>
        <p:spPr>
          <a:xfrm>
            <a:off x="1132681" y="955675"/>
            <a:ext cx="16022638" cy="8375650"/>
          </a:xfrm>
        </p:spPr>
      </p:pic>
      <p:sp>
        <p:nvSpPr>
          <p:cNvPr id="13" name="Title 1">
            <a:extLst>
              <a:ext uri="{FF2B5EF4-FFF2-40B4-BE49-F238E27FC236}">
                <a16:creationId xmlns:a16="http://schemas.microsoft.com/office/drawing/2014/main" id="{20C729C9-E8A1-4379-9073-5243B00D3FD0}"/>
              </a:ext>
            </a:extLst>
          </p:cNvPr>
          <p:cNvSpPr txBox="1">
            <a:spLocks/>
          </p:cNvSpPr>
          <p:nvPr/>
        </p:nvSpPr>
        <p:spPr>
          <a:xfrm>
            <a:off x="9685937" y="114300"/>
            <a:ext cx="8417660" cy="10839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5400" dirty="0">
                <a:latin typeface="Nexa Bold" panose="02000000000000000000" pitchFamily="50" charset="0"/>
              </a:rPr>
              <a:t>XAVIER</a:t>
            </a:r>
          </a:p>
        </p:txBody>
      </p:sp>
      <p:grpSp>
        <p:nvGrpSpPr>
          <p:cNvPr id="14" name="Group 13"/>
          <p:cNvGrpSpPr/>
          <p:nvPr/>
        </p:nvGrpSpPr>
        <p:grpSpPr>
          <a:xfrm>
            <a:off x="1945374" y="5857883"/>
            <a:ext cx="2489734" cy="2489734"/>
            <a:chOff x="5234097" y="3656499"/>
            <a:chExt cx="2489734" cy="2489734"/>
          </a:xfrm>
        </p:grpSpPr>
        <p:sp>
          <p:nvSpPr>
            <p:cNvPr id="15" name="Title 1">
              <a:extLst>
                <a:ext uri="{FF2B5EF4-FFF2-40B4-BE49-F238E27FC236}">
                  <a16:creationId xmlns:a16="http://schemas.microsoft.com/office/drawing/2014/main" id="{20C729C9-E8A1-4379-9073-5243B00D3FD0}"/>
                </a:ext>
              </a:extLst>
            </p:cNvPr>
            <p:cNvSpPr txBox="1">
              <a:spLocks/>
            </p:cNvSpPr>
            <p:nvPr/>
          </p:nvSpPr>
          <p:spPr>
            <a:xfrm>
              <a:off x="5674478" y="4091298"/>
              <a:ext cx="1608972" cy="1620136"/>
            </a:xfrm>
            <a:prstGeom prst="rect">
              <a:avLst/>
            </a:prstGeom>
          </p:spPr>
          <p:txBody>
            <a:bodyPr>
              <a:prstTxWarp prst="textCircle">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bg1"/>
                  </a:solidFill>
                  <a:latin typeface="Nexa Bold" panose="02000000000000000000" pitchFamily="50" charset="0"/>
                </a:rPr>
                <a:t>NEWPRESENTATION.2019.</a:t>
              </a:r>
            </a:p>
          </p:txBody>
        </p:sp>
        <p:sp>
          <p:nvSpPr>
            <p:cNvPr id="16" name="Oval 15"/>
            <p:cNvSpPr/>
            <p:nvPr/>
          </p:nvSpPr>
          <p:spPr>
            <a:xfrm>
              <a:off x="5234097" y="3656499"/>
              <a:ext cx="2489734" cy="2489734"/>
            </a:xfrm>
            <a:prstGeom prst="ellipse">
              <a:avLst/>
            </a:prstGeom>
            <a:no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508000">
                  <a:solidFill>
                    <a:schemeClr val="tx1"/>
                  </a:solidFill>
                </a:ln>
              </a:endParaRPr>
            </a:p>
          </p:txBody>
        </p:sp>
      </p:grpSp>
      <p:pic>
        <p:nvPicPr>
          <p:cNvPr id="12" name="图片占位符 11">
            <a:extLst>
              <a:ext uri="{FF2B5EF4-FFF2-40B4-BE49-F238E27FC236}">
                <a16:creationId xmlns:a16="http://schemas.microsoft.com/office/drawing/2014/main" id="{E230F0C4-7510-4301-9202-77DC2C2F731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42789" r="42789"/>
          <a:stretch>
            <a:fillRect/>
          </a:stretch>
        </p:blipFill>
        <p:spPr/>
      </p:pic>
      <p:pic>
        <p:nvPicPr>
          <p:cNvPr id="18" name="图片占位符 17">
            <a:extLst>
              <a:ext uri="{FF2B5EF4-FFF2-40B4-BE49-F238E27FC236}">
                <a16:creationId xmlns:a16="http://schemas.microsoft.com/office/drawing/2014/main" id="{08FAD6D1-1496-4CC1-93BE-68B40650E481}"/>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46816" r="46816"/>
          <a:stretch>
            <a:fillRect/>
          </a:stretch>
        </p:blipFill>
        <p:spPr/>
      </p:pic>
    </p:spTree>
    <p:extLst>
      <p:ext uri="{BB962C8B-B14F-4D97-AF65-F5344CB8AC3E}">
        <p14:creationId xmlns:p14="http://schemas.microsoft.com/office/powerpoint/2010/main" val="3720936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id="{DB76EFB8-B1C6-46F2-9567-BB64890BD138}"/>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32481" b="32481"/>
          <a:stretch>
            <a:fillRect/>
          </a:stretch>
        </p:blipFill>
        <p:spPr/>
      </p:pic>
      <p:pic>
        <p:nvPicPr>
          <p:cNvPr id="6" name="图片占位符 5">
            <a:extLst>
              <a:ext uri="{FF2B5EF4-FFF2-40B4-BE49-F238E27FC236}">
                <a16:creationId xmlns:a16="http://schemas.microsoft.com/office/drawing/2014/main" id="{F35FC528-E8F5-4ED5-A83A-3DA1DC51E3B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2763" b="2763"/>
          <a:stretch>
            <a:fillRect/>
          </a:stretch>
        </p:blipFill>
        <p:spPr/>
      </p:pic>
      <p:sp>
        <p:nvSpPr>
          <p:cNvPr id="2" name="Rectangle 1"/>
          <p:cNvSpPr/>
          <p:nvPr/>
        </p:nvSpPr>
        <p:spPr>
          <a:xfrm>
            <a:off x="1" y="685800"/>
            <a:ext cx="9144000" cy="9601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27F703E-2589-4AA4-973A-5B0A02D019E1}"/>
              </a:ext>
            </a:extLst>
          </p:cNvPr>
          <p:cNvSpPr txBox="1"/>
          <p:nvPr/>
        </p:nvSpPr>
        <p:spPr>
          <a:xfrm>
            <a:off x="1755627" y="3758505"/>
            <a:ext cx="5632747" cy="2769989"/>
          </a:xfrm>
          <a:prstGeom prst="rect">
            <a:avLst/>
          </a:prstGeom>
          <a:noFill/>
          <a:ln>
            <a:noFill/>
          </a:ln>
        </p:spPr>
        <p:txBody>
          <a:bodyPr wrap="square" lIns="0" tIns="0" rIns="0" bIns="0" rtlCol="0">
            <a:spAutoFit/>
          </a:bodyPr>
          <a:lstStyle/>
          <a:p>
            <a:pPr algn="ctr"/>
            <a:r>
              <a:rPr lang="en-US" sz="6000" dirty="0">
                <a:solidFill>
                  <a:schemeClr val="bg1"/>
                </a:solidFill>
                <a:latin typeface="Nexa Bold" panose="02000000000000000000" pitchFamily="50" charset="0"/>
              </a:rPr>
              <a:t>STORE</a:t>
            </a:r>
          </a:p>
          <a:p>
            <a:pPr algn="ctr"/>
            <a:r>
              <a:rPr lang="en-US" sz="6000" dirty="0">
                <a:solidFill>
                  <a:schemeClr val="bg1"/>
                </a:solidFill>
                <a:latin typeface="Nexa Bold" panose="02000000000000000000" pitchFamily="50" charset="0"/>
              </a:rPr>
              <a:t>COLLECTION</a:t>
            </a:r>
          </a:p>
          <a:p>
            <a:pPr algn="ctr"/>
            <a:r>
              <a:rPr lang="en-US" sz="6000" dirty="0">
                <a:solidFill>
                  <a:schemeClr val="bg1"/>
                </a:solidFill>
                <a:latin typeface="Nexa Bold" panose="02000000000000000000" pitchFamily="50" charset="0"/>
              </a:rPr>
              <a:t>ABOUT</a:t>
            </a:r>
          </a:p>
        </p:txBody>
      </p:sp>
      <p:sp>
        <p:nvSpPr>
          <p:cNvPr id="9" name="TextBox 8">
            <a:extLst>
              <a:ext uri="{FF2B5EF4-FFF2-40B4-BE49-F238E27FC236}">
                <a16:creationId xmlns:a16="http://schemas.microsoft.com/office/drawing/2014/main" id="{127F703E-2589-4AA4-973A-5B0A02D019E1}"/>
              </a:ext>
            </a:extLst>
          </p:cNvPr>
          <p:cNvSpPr txBox="1"/>
          <p:nvPr/>
        </p:nvSpPr>
        <p:spPr>
          <a:xfrm>
            <a:off x="11213951" y="5797152"/>
            <a:ext cx="5632747" cy="923330"/>
          </a:xfrm>
          <a:prstGeom prst="rect">
            <a:avLst/>
          </a:prstGeom>
          <a:noFill/>
          <a:ln>
            <a:noFill/>
          </a:ln>
        </p:spPr>
        <p:txBody>
          <a:bodyPr wrap="square" lIns="0" tIns="0" rIns="0" bIns="0" rtlCol="0">
            <a:spAutoFit/>
          </a:bodyPr>
          <a:lstStyle/>
          <a:p>
            <a:pPr algn="ctr"/>
            <a:r>
              <a:rPr lang="en-US" sz="6000" dirty="0">
                <a:latin typeface="Nexa Bold" panose="02000000000000000000" pitchFamily="50" charset="0"/>
              </a:rPr>
              <a:t>PARAMORE</a:t>
            </a:r>
          </a:p>
        </p:txBody>
      </p:sp>
      <p:sp>
        <p:nvSpPr>
          <p:cNvPr id="10" name="Subtitle 2">
            <a:extLst>
              <a:ext uri="{FF2B5EF4-FFF2-40B4-BE49-F238E27FC236}">
                <a16:creationId xmlns:a16="http://schemas.microsoft.com/office/drawing/2014/main" id="{72FC49AB-AA02-4A06-A8E1-064691FC424C}"/>
              </a:ext>
            </a:extLst>
          </p:cNvPr>
          <p:cNvSpPr txBox="1">
            <a:spLocks/>
          </p:cNvSpPr>
          <p:nvPr/>
        </p:nvSpPr>
        <p:spPr>
          <a:xfrm flipH="1">
            <a:off x="1136418" y="1343649"/>
            <a:ext cx="6871164" cy="5856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solidFill>
                  <a:schemeClr val="bg1"/>
                </a:solidFill>
                <a:latin typeface="Source Sans Pro" panose="020B0503030403020204" pitchFamily="34" charset="0"/>
                <a:ea typeface="Source Sans Pro" panose="020B0503030403020204" pitchFamily="34" charset="0"/>
              </a:rPr>
              <a:t>RETROSTYLE     URBANSTYLE</a:t>
            </a:r>
          </a:p>
        </p:txBody>
      </p:sp>
      <p:sp>
        <p:nvSpPr>
          <p:cNvPr id="11" name="Subtitle 2">
            <a:extLst>
              <a:ext uri="{FF2B5EF4-FFF2-40B4-BE49-F238E27FC236}">
                <a16:creationId xmlns:a16="http://schemas.microsoft.com/office/drawing/2014/main" id="{72FC49AB-AA02-4A06-A8E1-064691FC424C}"/>
              </a:ext>
            </a:extLst>
          </p:cNvPr>
          <p:cNvSpPr txBox="1">
            <a:spLocks/>
          </p:cNvSpPr>
          <p:nvPr/>
        </p:nvSpPr>
        <p:spPr>
          <a:xfrm flipH="1">
            <a:off x="1136418" y="9116049"/>
            <a:ext cx="6871164" cy="5856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solidFill>
                  <a:schemeClr val="bg1"/>
                </a:solidFill>
                <a:latin typeface="Source Sans Pro" panose="020B0503030403020204" pitchFamily="34" charset="0"/>
                <a:ea typeface="Source Sans Pro" panose="020B0503030403020204" pitchFamily="34" charset="0"/>
              </a:rPr>
              <a:t>RETROSTYLE     URBANSTYLE</a:t>
            </a:r>
          </a:p>
        </p:txBody>
      </p:sp>
      <p:sp>
        <p:nvSpPr>
          <p:cNvPr id="12" name="Rectangle 11"/>
          <p:cNvSpPr/>
          <p:nvPr/>
        </p:nvSpPr>
        <p:spPr>
          <a:xfrm>
            <a:off x="0" y="-28575"/>
            <a:ext cx="18287999" cy="7143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3483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A5382A67-30A0-49CD-8DF8-558AE2CC7630}"/>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38814" b="22956"/>
          <a:stretch/>
        </p:blipFill>
        <p:spPr>
          <a:xfrm>
            <a:off x="2686050" y="2057400"/>
            <a:ext cx="12915900" cy="6172200"/>
          </a:xfrm>
        </p:spPr>
      </p:pic>
      <p:sp>
        <p:nvSpPr>
          <p:cNvPr id="3" name="TextBox 2">
            <a:extLst>
              <a:ext uri="{FF2B5EF4-FFF2-40B4-BE49-F238E27FC236}">
                <a16:creationId xmlns:a16="http://schemas.microsoft.com/office/drawing/2014/main" id="{127F703E-2589-4AA4-973A-5B0A02D019E1}"/>
              </a:ext>
            </a:extLst>
          </p:cNvPr>
          <p:cNvSpPr txBox="1"/>
          <p:nvPr/>
        </p:nvSpPr>
        <p:spPr>
          <a:xfrm>
            <a:off x="808610" y="1098947"/>
            <a:ext cx="16670779" cy="1477328"/>
          </a:xfrm>
          <a:prstGeom prst="rect">
            <a:avLst/>
          </a:prstGeom>
          <a:noFill/>
          <a:ln>
            <a:noFill/>
          </a:ln>
        </p:spPr>
        <p:txBody>
          <a:bodyPr wrap="square" lIns="0" tIns="0" rIns="0" bIns="0" rtlCol="0">
            <a:spAutoFit/>
          </a:bodyPr>
          <a:lstStyle/>
          <a:p>
            <a:pPr algn="ctr"/>
            <a:r>
              <a:rPr lang="en-US" sz="9600" b="1" dirty="0">
                <a:latin typeface="Butler" panose="02070803080706020303" pitchFamily="18" charset="0"/>
              </a:rPr>
              <a:t>The greatest way to promote</a:t>
            </a:r>
          </a:p>
        </p:txBody>
      </p:sp>
      <p:sp>
        <p:nvSpPr>
          <p:cNvPr id="4" name="TextBox 3">
            <a:extLst>
              <a:ext uri="{FF2B5EF4-FFF2-40B4-BE49-F238E27FC236}">
                <a16:creationId xmlns:a16="http://schemas.microsoft.com/office/drawing/2014/main" id="{127F703E-2589-4AA4-973A-5B0A02D019E1}"/>
              </a:ext>
            </a:extLst>
          </p:cNvPr>
          <p:cNvSpPr txBox="1"/>
          <p:nvPr/>
        </p:nvSpPr>
        <p:spPr>
          <a:xfrm>
            <a:off x="808610" y="7356872"/>
            <a:ext cx="16670779" cy="1477328"/>
          </a:xfrm>
          <a:prstGeom prst="rect">
            <a:avLst/>
          </a:prstGeom>
          <a:noFill/>
          <a:ln>
            <a:noFill/>
          </a:ln>
        </p:spPr>
        <p:txBody>
          <a:bodyPr wrap="square" lIns="0" tIns="0" rIns="0" bIns="0" rtlCol="0">
            <a:spAutoFit/>
          </a:bodyPr>
          <a:lstStyle/>
          <a:p>
            <a:pPr algn="ctr"/>
            <a:r>
              <a:rPr lang="en-US" sz="9600" b="1" dirty="0">
                <a:latin typeface="Butler" panose="02070803080706020303" pitchFamily="18" charset="0"/>
              </a:rPr>
              <a:t>The greatest way to promote</a:t>
            </a:r>
          </a:p>
        </p:txBody>
      </p:sp>
      <p:sp>
        <p:nvSpPr>
          <p:cNvPr id="5" name="Subtitle 2">
            <a:extLst>
              <a:ext uri="{FF2B5EF4-FFF2-40B4-BE49-F238E27FC236}">
                <a16:creationId xmlns:a16="http://schemas.microsoft.com/office/drawing/2014/main" id="{72FC49AB-AA02-4A06-A8E1-064691FC424C}"/>
              </a:ext>
            </a:extLst>
          </p:cNvPr>
          <p:cNvSpPr txBox="1">
            <a:spLocks/>
          </p:cNvSpPr>
          <p:nvPr/>
        </p:nvSpPr>
        <p:spPr>
          <a:xfrm rot="16200000" flipH="1">
            <a:off x="-2334137" y="4850665"/>
            <a:ext cx="6871164" cy="5856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latin typeface="Source Sans Pro" panose="020B0503030403020204" pitchFamily="34" charset="0"/>
                <a:ea typeface="Source Sans Pro" panose="020B0503030403020204" pitchFamily="34" charset="0"/>
              </a:rPr>
              <a:t>URBANSTYLE</a:t>
            </a:r>
          </a:p>
        </p:txBody>
      </p:sp>
      <p:sp>
        <p:nvSpPr>
          <p:cNvPr id="7" name="Subtitle 2">
            <a:extLst>
              <a:ext uri="{FF2B5EF4-FFF2-40B4-BE49-F238E27FC236}">
                <a16:creationId xmlns:a16="http://schemas.microsoft.com/office/drawing/2014/main" id="{72FC49AB-AA02-4A06-A8E1-064691FC424C}"/>
              </a:ext>
            </a:extLst>
          </p:cNvPr>
          <p:cNvSpPr txBox="1">
            <a:spLocks/>
          </p:cNvSpPr>
          <p:nvPr/>
        </p:nvSpPr>
        <p:spPr>
          <a:xfrm rot="16200000" flipH="1">
            <a:off x="13750973" y="4850666"/>
            <a:ext cx="6871164" cy="5856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latin typeface="Source Sans Pro" panose="020B0503030403020204" pitchFamily="34" charset="0"/>
                <a:ea typeface="Source Sans Pro" panose="020B0503030403020204" pitchFamily="34" charset="0"/>
              </a:rPr>
              <a:t>RETROSTYLE</a:t>
            </a:r>
          </a:p>
        </p:txBody>
      </p:sp>
    </p:spTree>
    <p:extLst>
      <p:ext uri="{BB962C8B-B14F-4D97-AF65-F5344CB8AC3E}">
        <p14:creationId xmlns:p14="http://schemas.microsoft.com/office/powerpoint/2010/main" val="1187844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27F703E-2589-4AA4-973A-5B0A02D019E1}"/>
              </a:ext>
            </a:extLst>
          </p:cNvPr>
          <p:cNvSpPr txBox="1"/>
          <p:nvPr/>
        </p:nvSpPr>
        <p:spPr>
          <a:xfrm>
            <a:off x="1017146" y="2188845"/>
            <a:ext cx="7755379" cy="5909310"/>
          </a:xfrm>
          <a:prstGeom prst="rect">
            <a:avLst/>
          </a:prstGeom>
          <a:noFill/>
          <a:ln>
            <a:noFill/>
          </a:ln>
        </p:spPr>
        <p:txBody>
          <a:bodyPr wrap="square" lIns="0" tIns="0" rIns="0" bIns="0" rtlCol="0">
            <a:spAutoFit/>
          </a:bodyPr>
          <a:lstStyle/>
          <a:p>
            <a:r>
              <a:rPr lang="en-US" sz="9600" b="1" dirty="0">
                <a:latin typeface="Butler" panose="02070803080706020303" pitchFamily="18" charset="0"/>
              </a:rPr>
              <a:t>FOR THE</a:t>
            </a:r>
          </a:p>
          <a:p>
            <a:r>
              <a:rPr lang="en-US" sz="9600" b="1" dirty="0">
                <a:latin typeface="Butler" panose="02070803080706020303" pitchFamily="18" charset="0"/>
              </a:rPr>
              <a:t>WORDS</a:t>
            </a:r>
          </a:p>
          <a:p>
            <a:r>
              <a:rPr lang="en-US" sz="9600" b="1" dirty="0">
                <a:latin typeface="Butler" panose="02070803080706020303" pitchFamily="18" charset="0"/>
              </a:rPr>
              <a:t>YOU         RE</a:t>
            </a:r>
          </a:p>
          <a:p>
            <a:r>
              <a:rPr lang="en-US" sz="9600" b="1" dirty="0">
                <a:latin typeface="Butler" panose="02070803080706020303" pitchFamily="18" charset="0"/>
              </a:rPr>
              <a:t>MISSING</a:t>
            </a:r>
          </a:p>
        </p:txBody>
      </p:sp>
      <p:sp>
        <p:nvSpPr>
          <p:cNvPr id="3" name="TextBox 2">
            <a:extLst>
              <a:ext uri="{FF2B5EF4-FFF2-40B4-BE49-F238E27FC236}">
                <a16:creationId xmlns:a16="http://schemas.microsoft.com/office/drawing/2014/main" id="{127F703E-2589-4AA4-973A-5B0A02D019E1}"/>
              </a:ext>
            </a:extLst>
          </p:cNvPr>
          <p:cNvSpPr txBox="1"/>
          <p:nvPr/>
        </p:nvSpPr>
        <p:spPr>
          <a:xfrm>
            <a:off x="2298552" y="5530155"/>
            <a:ext cx="5632747" cy="615553"/>
          </a:xfrm>
          <a:prstGeom prst="rect">
            <a:avLst/>
          </a:prstGeom>
          <a:noFill/>
          <a:ln>
            <a:noFill/>
          </a:ln>
        </p:spPr>
        <p:txBody>
          <a:bodyPr wrap="square" lIns="0" tIns="0" rIns="0" bIns="0" rtlCol="0">
            <a:spAutoFit/>
          </a:bodyPr>
          <a:lstStyle/>
          <a:p>
            <a:pPr algn="ctr"/>
            <a:r>
              <a:rPr lang="en-US" sz="4000" dirty="0">
                <a:latin typeface="Nexa Bold" panose="02000000000000000000" pitchFamily="50" charset="0"/>
              </a:rPr>
              <a:t>STORE</a:t>
            </a:r>
          </a:p>
        </p:txBody>
      </p:sp>
      <p:sp>
        <p:nvSpPr>
          <p:cNvPr id="4" name="Rectangle 3"/>
          <p:cNvSpPr/>
          <p:nvPr/>
        </p:nvSpPr>
        <p:spPr>
          <a:xfrm>
            <a:off x="9144000" y="-1"/>
            <a:ext cx="9144000" cy="64293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9144000" y="6429375"/>
            <a:ext cx="9144000" cy="37719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27F703E-2589-4AA4-973A-5B0A02D019E1}"/>
              </a:ext>
            </a:extLst>
          </p:cNvPr>
          <p:cNvSpPr txBox="1"/>
          <p:nvPr/>
        </p:nvSpPr>
        <p:spPr>
          <a:xfrm>
            <a:off x="11086379" y="848722"/>
            <a:ext cx="5820072" cy="3385542"/>
          </a:xfrm>
          <a:prstGeom prst="rect">
            <a:avLst/>
          </a:prstGeom>
          <a:noFill/>
          <a:ln>
            <a:noFill/>
          </a:ln>
        </p:spPr>
        <p:txBody>
          <a:bodyPr wrap="square" lIns="0" tIns="0" rIns="0" bIns="0" rtlCol="0">
            <a:spAutoFit/>
          </a:bodyPr>
          <a:lstStyle/>
          <a:p>
            <a:r>
              <a:rPr lang="en-US" sz="4400" dirty="0">
                <a:solidFill>
                  <a:schemeClr val="bg1"/>
                </a:solidFill>
                <a:latin typeface="Butler" panose="02070803080706020303" pitchFamily="18" charset="0"/>
              </a:rPr>
              <a:t>WE ARE CONTENT</a:t>
            </a:r>
          </a:p>
          <a:p>
            <a:r>
              <a:rPr lang="en-US" sz="4400" dirty="0">
                <a:solidFill>
                  <a:schemeClr val="bg1"/>
                </a:solidFill>
                <a:latin typeface="Butler" panose="02070803080706020303" pitchFamily="18" charset="0"/>
              </a:rPr>
              <a:t>CREATOR TEAM WE ARE CONTENT</a:t>
            </a:r>
          </a:p>
          <a:p>
            <a:r>
              <a:rPr lang="en-US" sz="4400" dirty="0">
                <a:solidFill>
                  <a:schemeClr val="bg1"/>
                </a:solidFill>
                <a:latin typeface="Butler" panose="02070803080706020303" pitchFamily="18" charset="0"/>
              </a:rPr>
              <a:t>CREATOR TEAM </a:t>
            </a:r>
          </a:p>
          <a:p>
            <a:endParaRPr lang="en-US" sz="4400" dirty="0">
              <a:solidFill>
                <a:schemeClr val="bg1"/>
              </a:solidFill>
              <a:latin typeface="Butler" panose="02070803080706020303" pitchFamily="18" charset="0"/>
            </a:endParaRPr>
          </a:p>
        </p:txBody>
      </p:sp>
      <p:sp>
        <p:nvSpPr>
          <p:cNvPr id="7" name="Rectangle 6">
            <a:extLst>
              <a:ext uri="{FF2B5EF4-FFF2-40B4-BE49-F238E27FC236}">
                <a16:creationId xmlns:a16="http://schemas.microsoft.com/office/drawing/2014/main" id="{342D9BCD-AD76-4D57-B195-3E6D51B73D0C}"/>
              </a:ext>
            </a:extLst>
          </p:cNvPr>
          <p:cNvSpPr/>
          <p:nvPr/>
        </p:nvSpPr>
        <p:spPr>
          <a:xfrm>
            <a:off x="11086379" y="4177114"/>
            <a:ext cx="4944196" cy="738664"/>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8" name="Rectangle 7">
            <a:extLst>
              <a:ext uri="{FF2B5EF4-FFF2-40B4-BE49-F238E27FC236}">
                <a16:creationId xmlns:a16="http://schemas.microsoft.com/office/drawing/2014/main" id="{342D9BCD-AD76-4D57-B195-3E6D51B73D0C}"/>
              </a:ext>
            </a:extLst>
          </p:cNvPr>
          <p:cNvSpPr/>
          <p:nvPr/>
        </p:nvSpPr>
        <p:spPr>
          <a:xfrm>
            <a:off x="11086379" y="7263214"/>
            <a:ext cx="4944196" cy="1708160"/>
          </a:xfrm>
          <a:prstGeom prst="rect">
            <a:avLst/>
          </a:prstGeom>
        </p:spPr>
        <p:txBody>
          <a:bodyPr wrap="square">
            <a:spAutoFit/>
          </a:bodyPr>
          <a:lstStyle/>
          <a:p>
            <a:pPr algn="just">
              <a:lnSpc>
                <a:spcPct val="150000"/>
              </a:lnSpc>
            </a:pPr>
            <a:r>
              <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Lorem ipsum dolor sit amet, lacus nulla ac netus nibh aliquet, porttitor ligula justo libero vivamus porttitor dolor, </a:t>
            </a:r>
          </a:p>
          <a:p>
            <a:pPr algn="just">
              <a:lnSpc>
                <a:spcPct val="150000"/>
              </a:lnSpc>
            </a:pP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Tree>
    <p:extLst>
      <p:ext uri="{BB962C8B-B14F-4D97-AF65-F5344CB8AC3E}">
        <p14:creationId xmlns:p14="http://schemas.microsoft.com/office/powerpoint/2010/main" val="36223105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p:cNvSpPr/>
          <p:nvPr/>
        </p:nvSpPr>
        <p:spPr>
          <a:xfrm>
            <a:off x="5951311" y="1453346"/>
            <a:ext cx="5707289" cy="738030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pic>
        <p:nvPicPr>
          <p:cNvPr id="9" name="图片占位符 8">
            <a:extLst>
              <a:ext uri="{FF2B5EF4-FFF2-40B4-BE49-F238E27FC236}">
                <a16:creationId xmlns:a16="http://schemas.microsoft.com/office/drawing/2014/main" id="{445551D1-09CE-4FED-AA29-F4D2D421F85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4495" r="14495"/>
          <a:stretch>
            <a:fillRect/>
          </a:stretch>
        </p:blipFill>
        <p:spPr/>
      </p:pic>
      <p:sp>
        <p:nvSpPr>
          <p:cNvPr id="3" name="Title 1">
            <a:extLst>
              <a:ext uri="{FF2B5EF4-FFF2-40B4-BE49-F238E27FC236}">
                <a16:creationId xmlns:a16="http://schemas.microsoft.com/office/drawing/2014/main" id="{1F014F52-388E-4D46-90D4-E433A59ADEE4}"/>
              </a:ext>
            </a:extLst>
          </p:cNvPr>
          <p:cNvSpPr txBox="1">
            <a:spLocks/>
          </p:cNvSpPr>
          <p:nvPr/>
        </p:nvSpPr>
        <p:spPr>
          <a:xfrm>
            <a:off x="6441244" y="2353167"/>
            <a:ext cx="4677028" cy="9974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i="1" dirty="0">
                <a:latin typeface="Nexa Bold" panose="02000000000000000000" pitchFamily="50" charset="0"/>
              </a:rPr>
              <a:t>MIDNIGHT PROJECT</a:t>
            </a:r>
          </a:p>
        </p:txBody>
      </p:sp>
      <p:sp>
        <p:nvSpPr>
          <p:cNvPr id="4" name="Title 1">
            <a:extLst>
              <a:ext uri="{FF2B5EF4-FFF2-40B4-BE49-F238E27FC236}">
                <a16:creationId xmlns:a16="http://schemas.microsoft.com/office/drawing/2014/main" id="{1F014F52-388E-4D46-90D4-E433A59ADEE4}"/>
              </a:ext>
            </a:extLst>
          </p:cNvPr>
          <p:cNvSpPr txBox="1">
            <a:spLocks/>
          </p:cNvSpPr>
          <p:nvPr/>
        </p:nvSpPr>
        <p:spPr>
          <a:xfrm>
            <a:off x="6511384" y="1776219"/>
            <a:ext cx="4118707" cy="3697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Nexa Bold" panose="02000000000000000000" pitchFamily="50" charset="0"/>
              </a:rPr>
              <a:t>17042019</a:t>
            </a:r>
          </a:p>
        </p:txBody>
      </p:sp>
      <p:sp>
        <p:nvSpPr>
          <p:cNvPr id="7" name="Subtitle 2">
            <a:extLst>
              <a:ext uri="{FF2B5EF4-FFF2-40B4-BE49-F238E27FC236}">
                <a16:creationId xmlns:a16="http://schemas.microsoft.com/office/drawing/2014/main" id="{A56EFEFD-E46E-421C-9E89-E9113862EC4E}"/>
              </a:ext>
            </a:extLst>
          </p:cNvPr>
          <p:cNvSpPr txBox="1">
            <a:spLocks/>
          </p:cNvSpPr>
          <p:nvPr/>
        </p:nvSpPr>
        <p:spPr>
          <a:xfrm flipH="1">
            <a:off x="6795068" y="8012995"/>
            <a:ext cx="4120581" cy="3450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spc="300" dirty="0">
                <a:latin typeface="Nexa Bold" panose="02000000000000000000" pitchFamily="50" charset="0"/>
              </a:rPr>
              <a:t>LOREM IPSUM DOLOR</a:t>
            </a:r>
          </a:p>
        </p:txBody>
      </p:sp>
      <p:sp>
        <p:nvSpPr>
          <p:cNvPr id="6" name="Title 1">
            <a:extLst>
              <a:ext uri="{FF2B5EF4-FFF2-40B4-BE49-F238E27FC236}">
                <a16:creationId xmlns:a16="http://schemas.microsoft.com/office/drawing/2014/main" id="{1F014F52-388E-4D46-90D4-E433A59ADEE4}"/>
              </a:ext>
            </a:extLst>
          </p:cNvPr>
          <p:cNvSpPr txBox="1">
            <a:spLocks/>
          </p:cNvSpPr>
          <p:nvPr/>
        </p:nvSpPr>
        <p:spPr>
          <a:xfrm>
            <a:off x="7566042" y="6502702"/>
            <a:ext cx="2477826" cy="7778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i="1" dirty="0">
                <a:solidFill>
                  <a:schemeClr val="bg1"/>
                </a:solidFill>
                <a:latin typeface="Nexa Bold" panose="02000000000000000000" pitchFamily="50" charset="0"/>
              </a:rPr>
              <a:t>MIDNIGHT</a:t>
            </a:r>
          </a:p>
          <a:p>
            <a:pPr algn="ctr"/>
            <a:r>
              <a:rPr lang="en-US" sz="2800" b="1" i="1" dirty="0">
                <a:solidFill>
                  <a:schemeClr val="bg1"/>
                </a:solidFill>
                <a:latin typeface="Nexa Bold" panose="02000000000000000000" pitchFamily="50" charset="0"/>
              </a:rPr>
              <a:t>PROJECT</a:t>
            </a:r>
          </a:p>
        </p:txBody>
      </p:sp>
    </p:spTree>
    <p:extLst>
      <p:ext uri="{BB962C8B-B14F-4D97-AF65-F5344CB8AC3E}">
        <p14:creationId xmlns:p14="http://schemas.microsoft.com/office/powerpoint/2010/main" val="3213385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2228849" y="5600701"/>
            <a:ext cx="3971924" cy="4686298"/>
          </a:xfrm>
          <a:prstGeom prst="rect">
            <a:avLst/>
          </a:prstGeom>
          <a:solidFill>
            <a:schemeClr val="accent4">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2258675" y="0"/>
            <a:ext cx="4743450" cy="6715124"/>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762603" y="-41313"/>
            <a:ext cx="4753121" cy="3984663"/>
          </a:xfrm>
          <a:prstGeom prst="rect">
            <a:avLst/>
          </a:prstGeom>
          <a:solidFill>
            <a:schemeClr val="accent2">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2258675" y="7229475"/>
            <a:ext cx="4753121" cy="3057525"/>
          </a:xfrm>
          <a:prstGeom prst="rect">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772275" y="4543425"/>
            <a:ext cx="4743450" cy="57435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27F703E-2589-4AA4-973A-5B0A02D019E1}"/>
              </a:ext>
            </a:extLst>
          </p:cNvPr>
          <p:cNvSpPr txBox="1"/>
          <p:nvPr/>
        </p:nvSpPr>
        <p:spPr>
          <a:xfrm>
            <a:off x="580728" y="1157883"/>
            <a:ext cx="5820072" cy="3385542"/>
          </a:xfrm>
          <a:prstGeom prst="rect">
            <a:avLst/>
          </a:prstGeom>
          <a:noFill/>
          <a:ln>
            <a:noFill/>
          </a:ln>
        </p:spPr>
        <p:txBody>
          <a:bodyPr wrap="square" lIns="0" tIns="0" rIns="0" bIns="0" rtlCol="0">
            <a:spAutoFit/>
          </a:bodyPr>
          <a:lstStyle/>
          <a:p>
            <a:r>
              <a:rPr lang="en-US" sz="4400" dirty="0">
                <a:latin typeface="Butler" panose="02070803080706020303" pitchFamily="18" charset="0"/>
              </a:rPr>
              <a:t>WE ARE CONTENT</a:t>
            </a:r>
          </a:p>
          <a:p>
            <a:r>
              <a:rPr lang="en-US" sz="4400" dirty="0">
                <a:latin typeface="Butler" panose="02070803080706020303" pitchFamily="18" charset="0"/>
              </a:rPr>
              <a:t>CREATOR TEAM WE ARE CONTENT</a:t>
            </a:r>
          </a:p>
          <a:p>
            <a:r>
              <a:rPr lang="en-US" sz="4400" dirty="0">
                <a:latin typeface="Butler" panose="02070803080706020303" pitchFamily="18" charset="0"/>
              </a:rPr>
              <a:t>CREATOR TEAM </a:t>
            </a:r>
          </a:p>
          <a:p>
            <a:endParaRPr lang="en-US" sz="4400" dirty="0">
              <a:latin typeface="Butler" panose="02070803080706020303" pitchFamily="18" charset="0"/>
            </a:endParaRPr>
          </a:p>
        </p:txBody>
      </p:sp>
      <p:sp>
        <p:nvSpPr>
          <p:cNvPr id="13" name="Rectangle 12">
            <a:extLst>
              <a:ext uri="{FF2B5EF4-FFF2-40B4-BE49-F238E27FC236}">
                <a16:creationId xmlns:a16="http://schemas.microsoft.com/office/drawing/2014/main" id="{342D9BCD-AD76-4D57-B195-3E6D51B73D0C}"/>
              </a:ext>
            </a:extLst>
          </p:cNvPr>
          <p:cNvSpPr/>
          <p:nvPr/>
        </p:nvSpPr>
        <p:spPr>
          <a:xfrm>
            <a:off x="7536476" y="5796170"/>
            <a:ext cx="3386497"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4" name="Rectangle 13">
            <a:extLst>
              <a:ext uri="{FF2B5EF4-FFF2-40B4-BE49-F238E27FC236}">
                <a16:creationId xmlns:a16="http://schemas.microsoft.com/office/drawing/2014/main" id="{342D9BCD-AD76-4D57-B195-3E6D51B73D0C}"/>
              </a:ext>
            </a:extLst>
          </p:cNvPr>
          <p:cNvSpPr/>
          <p:nvPr/>
        </p:nvSpPr>
        <p:spPr>
          <a:xfrm>
            <a:off x="12565676" y="5265255"/>
            <a:ext cx="3386497"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5" name="TextBox 14">
            <a:extLst>
              <a:ext uri="{FF2B5EF4-FFF2-40B4-BE49-F238E27FC236}">
                <a16:creationId xmlns:a16="http://schemas.microsoft.com/office/drawing/2014/main" id="{127F703E-2589-4AA4-973A-5B0A02D019E1}"/>
              </a:ext>
            </a:extLst>
          </p:cNvPr>
          <p:cNvSpPr txBox="1"/>
          <p:nvPr/>
        </p:nvSpPr>
        <p:spPr>
          <a:xfrm>
            <a:off x="9696154" y="8672512"/>
            <a:ext cx="2391072" cy="1354217"/>
          </a:xfrm>
          <a:prstGeom prst="rect">
            <a:avLst/>
          </a:prstGeom>
          <a:noFill/>
          <a:ln>
            <a:noFill/>
          </a:ln>
        </p:spPr>
        <p:txBody>
          <a:bodyPr wrap="square" lIns="0" tIns="0" rIns="0" bIns="0" rtlCol="0">
            <a:spAutoFit/>
          </a:bodyPr>
          <a:lstStyle/>
          <a:p>
            <a:r>
              <a:rPr lang="en-US" sz="8800" dirty="0">
                <a:solidFill>
                  <a:schemeClr val="bg1"/>
                </a:solidFill>
                <a:latin typeface="Butler" panose="02070803080706020303" pitchFamily="18" charset="0"/>
              </a:rPr>
              <a:t>01</a:t>
            </a:r>
          </a:p>
        </p:txBody>
      </p:sp>
      <p:pic>
        <p:nvPicPr>
          <p:cNvPr id="9" name="图片占位符 8">
            <a:extLst>
              <a:ext uri="{FF2B5EF4-FFF2-40B4-BE49-F238E27FC236}">
                <a16:creationId xmlns:a16="http://schemas.microsoft.com/office/drawing/2014/main" id="{D2FC77BE-A49A-4CBC-AB9F-5A31B82A466D}"/>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2987" b="2987"/>
          <a:stretch>
            <a:fillRect/>
          </a:stretch>
        </p:blipFill>
        <p:spPr/>
      </p:pic>
      <p:pic>
        <p:nvPicPr>
          <p:cNvPr id="7" name="图片占位符 6">
            <a:extLst>
              <a:ext uri="{FF2B5EF4-FFF2-40B4-BE49-F238E27FC236}">
                <a16:creationId xmlns:a16="http://schemas.microsoft.com/office/drawing/2014/main" id="{74D6C9C7-9FBD-4E75-AB25-CF2136E3826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8883" b="18883"/>
          <a:stretch>
            <a:fillRect/>
          </a:stretch>
        </p:blipFill>
        <p:spPr/>
      </p:pic>
      <p:pic>
        <p:nvPicPr>
          <p:cNvPr id="22" name="图片占位符 21">
            <a:extLst>
              <a:ext uri="{FF2B5EF4-FFF2-40B4-BE49-F238E27FC236}">
                <a16:creationId xmlns:a16="http://schemas.microsoft.com/office/drawing/2014/main" id="{AE54B6CE-96AD-4630-8FBF-853ABBD4CFB4}"/>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t="10671" b="10671"/>
          <a:stretch>
            <a:fillRect/>
          </a:stretch>
        </p:blipFill>
        <p:spPr/>
      </p:pic>
      <p:pic>
        <p:nvPicPr>
          <p:cNvPr id="20" name="图片占位符 19">
            <a:extLst>
              <a:ext uri="{FF2B5EF4-FFF2-40B4-BE49-F238E27FC236}">
                <a16:creationId xmlns:a16="http://schemas.microsoft.com/office/drawing/2014/main" id="{DF99A106-F591-4F07-B47C-7D56F2A5F5DB}"/>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t="28514" b="28514"/>
          <a:stretch>
            <a:fillRect/>
          </a:stretch>
        </p:blipFill>
        <p:spPr/>
      </p:pic>
    </p:spTree>
    <p:extLst>
      <p:ext uri="{BB962C8B-B14F-4D97-AF65-F5344CB8AC3E}">
        <p14:creationId xmlns:p14="http://schemas.microsoft.com/office/powerpoint/2010/main" val="20023663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id="{652C02D4-E6E5-43F1-B236-58133AE0EF55}"/>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293" r="2293"/>
          <a:stretch>
            <a:fillRect/>
          </a:stretch>
        </p:blipFill>
        <p:spPr/>
      </p:pic>
      <p:pic>
        <p:nvPicPr>
          <p:cNvPr id="23" name="图片占位符 22">
            <a:extLst>
              <a:ext uri="{FF2B5EF4-FFF2-40B4-BE49-F238E27FC236}">
                <a16:creationId xmlns:a16="http://schemas.microsoft.com/office/drawing/2014/main" id="{4EE2D830-01B9-47D2-BE22-FFF92110846F}"/>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2298" r="2298"/>
          <a:stretch>
            <a:fillRect/>
          </a:stretch>
        </p:blipFill>
        <p:spPr/>
      </p:pic>
      <p:pic>
        <p:nvPicPr>
          <p:cNvPr id="21" name="图片占位符 20">
            <a:extLst>
              <a:ext uri="{FF2B5EF4-FFF2-40B4-BE49-F238E27FC236}">
                <a16:creationId xmlns:a16="http://schemas.microsoft.com/office/drawing/2014/main" id="{6EB89250-6E3E-434B-98CB-DC3DE0F7DE89}"/>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l="6665" r="6665"/>
          <a:stretch>
            <a:fillRect/>
          </a:stretch>
        </p:blipFill>
        <p:spPr/>
      </p:pic>
      <p:grpSp>
        <p:nvGrpSpPr>
          <p:cNvPr id="6" name="Group 5"/>
          <p:cNvGrpSpPr/>
          <p:nvPr/>
        </p:nvGrpSpPr>
        <p:grpSpPr>
          <a:xfrm>
            <a:off x="2660450" y="7257911"/>
            <a:ext cx="13798750" cy="1064469"/>
            <a:chOff x="2117525" y="4571861"/>
            <a:chExt cx="5819878" cy="1064469"/>
          </a:xfrm>
        </p:grpSpPr>
        <p:sp>
          <p:nvSpPr>
            <p:cNvPr id="2" name="Title 1">
              <a:extLst>
                <a:ext uri="{FF2B5EF4-FFF2-40B4-BE49-F238E27FC236}">
                  <a16:creationId xmlns:a16="http://schemas.microsoft.com/office/drawing/2014/main" id="{1F014F52-388E-4D46-90D4-E433A59ADEE4}"/>
                </a:ext>
              </a:extLst>
            </p:cNvPr>
            <p:cNvSpPr txBox="1">
              <a:spLocks/>
            </p:cNvSpPr>
            <p:nvPr/>
          </p:nvSpPr>
          <p:spPr>
            <a:xfrm>
              <a:off x="2117525" y="5102791"/>
              <a:ext cx="5819878" cy="5335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600" b="1" spc="300" dirty="0">
                  <a:ln>
                    <a:solidFill>
                      <a:schemeClr val="bg1">
                        <a:lumMod val="75000"/>
                      </a:schemeClr>
                    </a:solidFill>
                  </a:ln>
                  <a:noFill/>
                  <a:latin typeface="Nexa Bold" panose="02000000000000000000" pitchFamily="50" charset="0"/>
                </a:rPr>
                <a:t>DEDICATION</a:t>
              </a:r>
            </a:p>
          </p:txBody>
        </p:sp>
        <p:sp>
          <p:nvSpPr>
            <p:cNvPr id="3" name="Title 1">
              <a:extLst>
                <a:ext uri="{FF2B5EF4-FFF2-40B4-BE49-F238E27FC236}">
                  <a16:creationId xmlns:a16="http://schemas.microsoft.com/office/drawing/2014/main" id="{1F014F52-388E-4D46-90D4-E433A59ADEE4}"/>
                </a:ext>
              </a:extLst>
            </p:cNvPr>
            <p:cNvSpPr txBox="1">
              <a:spLocks/>
            </p:cNvSpPr>
            <p:nvPr/>
          </p:nvSpPr>
          <p:spPr>
            <a:xfrm>
              <a:off x="2117525" y="4889431"/>
              <a:ext cx="5819878" cy="5335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600" b="1" spc="300" dirty="0">
                  <a:ln>
                    <a:solidFill>
                      <a:schemeClr val="tx1">
                        <a:lumMod val="50000"/>
                        <a:lumOff val="50000"/>
                      </a:schemeClr>
                    </a:solidFill>
                  </a:ln>
                  <a:noFill/>
                  <a:latin typeface="Nexa Bold" panose="02000000000000000000" pitchFamily="50" charset="0"/>
                </a:rPr>
                <a:t>DEDICATION</a:t>
              </a:r>
            </a:p>
          </p:txBody>
        </p:sp>
        <p:sp>
          <p:nvSpPr>
            <p:cNvPr id="4" name="Title 1">
              <a:extLst>
                <a:ext uri="{FF2B5EF4-FFF2-40B4-BE49-F238E27FC236}">
                  <a16:creationId xmlns:a16="http://schemas.microsoft.com/office/drawing/2014/main" id="{1F014F52-388E-4D46-90D4-E433A59ADEE4}"/>
                </a:ext>
              </a:extLst>
            </p:cNvPr>
            <p:cNvSpPr txBox="1">
              <a:spLocks/>
            </p:cNvSpPr>
            <p:nvPr/>
          </p:nvSpPr>
          <p:spPr>
            <a:xfrm>
              <a:off x="2117525" y="4609961"/>
              <a:ext cx="5819878" cy="5335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600" b="1" spc="300" dirty="0">
                  <a:ln>
                    <a:solidFill>
                      <a:schemeClr val="tx1"/>
                    </a:solidFill>
                  </a:ln>
                  <a:noFill/>
                  <a:latin typeface="Nexa Bold" panose="02000000000000000000" pitchFamily="50" charset="0"/>
                </a:rPr>
                <a:t>DEDICATION</a:t>
              </a:r>
            </a:p>
          </p:txBody>
        </p:sp>
        <p:sp>
          <p:nvSpPr>
            <p:cNvPr id="5" name="Title 1">
              <a:extLst>
                <a:ext uri="{FF2B5EF4-FFF2-40B4-BE49-F238E27FC236}">
                  <a16:creationId xmlns:a16="http://schemas.microsoft.com/office/drawing/2014/main" id="{1F014F52-388E-4D46-90D4-E433A59ADEE4}"/>
                </a:ext>
              </a:extLst>
            </p:cNvPr>
            <p:cNvSpPr txBox="1">
              <a:spLocks/>
            </p:cNvSpPr>
            <p:nvPr/>
          </p:nvSpPr>
          <p:spPr>
            <a:xfrm>
              <a:off x="2117525" y="4571861"/>
              <a:ext cx="5819878" cy="5335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600" b="1" spc="300" dirty="0">
                  <a:latin typeface="Nexa Bold" panose="02000000000000000000" pitchFamily="50" charset="0"/>
                </a:rPr>
                <a:t>DEDICATION</a:t>
              </a:r>
            </a:p>
          </p:txBody>
        </p:sp>
      </p:grpSp>
    </p:spTree>
    <p:extLst>
      <p:ext uri="{BB962C8B-B14F-4D97-AF65-F5344CB8AC3E}">
        <p14:creationId xmlns:p14="http://schemas.microsoft.com/office/powerpoint/2010/main" val="2774781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0DDBCFED-8765-4079-9FA0-F42ACC442A9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836" r="1836"/>
          <a:stretch>
            <a:fillRect/>
          </a:stretch>
        </p:blipFill>
        <p:spPr/>
      </p:pic>
      <p:sp>
        <p:nvSpPr>
          <p:cNvPr id="4" name="Rectangle 3">
            <a:extLst>
              <a:ext uri="{FF2B5EF4-FFF2-40B4-BE49-F238E27FC236}">
                <a16:creationId xmlns:a16="http://schemas.microsoft.com/office/drawing/2014/main" id="{342D9BCD-AD76-4D57-B195-3E6D51B73D0C}"/>
              </a:ext>
            </a:extLst>
          </p:cNvPr>
          <p:cNvSpPr/>
          <p:nvPr/>
        </p:nvSpPr>
        <p:spPr>
          <a:xfrm>
            <a:off x="1528619" y="6840403"/>
            <a:ext cx="3539086" cy="1061829"/>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5" name="TextBox 4">
            <a:extLst>
              <a:ext uri="{FF2B5EF4-FFF2-40B4-BE49-F238E27FC236}">
                <a16:creationId xmlns:a16="http://schemas.microsoft.com/office/drawing/2014/main" id="{093D9233-99D0-4E82-B7E4-1F96FBFB1A68}"/>
              </a:ext>
            </a:extLst>
          </p:cNvPr>
          <p:cNvSpPr txBox="1"/>
          <p:nvPr/>
        </p:nvSpPr>
        <p:spPr>
          <a:xfrm>
            <a:off x="1589102" y="6279308"/>
            <a:ext cx="3375155" cy="369332"/>
          </a:xfrm>
          <a:prstGeom prst="rect">
            <a:avLst/>
          </a:prstGeom>
          <a:noFill/>
        </p:spPr>
        <p:txBody>
          <a:bodyPr wrap="none" lIns="0" tIns="0" rIns="0" bIns="0" rtlCol="0">
            <a:spAutoFit/>
          </a:bodyPr>
          <a:lstStyle/>
          <a:p>
            <a:r>
              <a:rPr lang="en-US" sz="2400" b="1" dirty="0">
                <a:latin typeface="Source Sans Pro" panose="020B0503030403020204" pitchFamily="34" charset="0"/>
                <a:ea typeface="Source Sans Pro" panose="020B0503030403020204" pitchFamily="34" charset="0"/>
              </a:rPr>
              <a:t>Creative Template (2019)</a:t>
            </a:r>
          </a:p>
        </p:txBody>
      </p:sp>
      <p:sp>
        <p:nvSpPr>
          <p:cNvPr id="6" name="TextBox 5">
            <a:extLst>
              <a:ext uri="{FF2B5EF4-FFF2-40B4-BE49-F238E27FC236}">
                <a16:creationId xmlns:a16="http://schemas.microsoft.com/office/drawing/2014/main" id="{127F703E-2589-4AA4-973A-5B0A02D019E1}"/>
              </a:ext>
            </a:extLst>
          </p:cNvPr>
          <p:cNvSpPr txBox="1"/>
          <p:nvPr/>
        </p:nvSpPr>
        <p:spPr>
          <a:xfrm>
            <a:off x="809328" y="3112174"/>
            <a:ext cx="5820072" cy="2031325"/>
          </a:xfrm>
          <a:prstGeom prst="rect">
            <a:avLst/>
          </a:prstGeom>
          <a:noFill/>
          <a:ln>
            <a:noFill/>
          </a:ln>
        </p:spPr>
        <p:txBody>
          <a:bodyPr wrap="square" lIns="0" tIns="0" rIns="0" bIns="0" rtlCol="0">
            <a:spAutoFit/>
          </a:bodyPr>
          <a:lstStyle/>
          <a:p>
            <a:r>
              <a:rPr lang="en-US" sz="6600" dirty="0">
                <a:latin typeface="Butler" panose="02070803080706020303" pitchFamily="18" charset="0"/>
              </a:rPr>
              <a:t>ONCE UPON</a:t>
            </a:r>
          </a:p>
          <a:p>
            <a:r>
              <a:rPr lang="en-US" sz="6600" dirty="0">
                <a:latin typeface="Butler" panose="02070803080706020303" pitchFamily="18" charset="0"/>
              </a:rPr>
              <a:t>A TIME</a:t>
            </a:r>
          </a:p>
        </p:txBody>
      </p:sp>
      <p:sp>
        <p:nvSpPr>
          <p:cNvPr id="9" name="Rectangle 8"/>
          <p:cNvSpPr/>
          <p:nvPr/>
        </p:nvSpPr>
        <p:spPr>
          <a:xfrm>
            <a:off x="14058900" y="7865268"/>
            <a:ext cx="1143000" cy="1042987"/>
          </a:xfrm>
          <a:prstGeom prst="rect">
            <a:avLst/>
          </a:prstGeom>
          <a:solidFill>
            <a:schemeClr val="tx2"/>
          </a:solidFill>
          <a:ln>
            <a:noFill/>
          </a:ln>
          <a:effectLst>
            <a:outerShdw blurRad="152400" sx="106000" sy="106000" algn="tl" rotWithShape="0">
              <a:prstClr val="black">
                <a:alpha val="7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a:off x="14430375" y="8158161"/>
            <a:ext cx="400050" cy="457200"/>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1"/>
          </p:nvPr>
        </p:nvSpPr>
        <p:spPr/>
      </p:sp>
    </p:spTree>
    <p:extLst>
      <p:ext uri="{BB962C8B-B14F-4D97-AF65-F5344CB8AC3E}">
        <p14:creationId xmlns:p14="http://schemas.microsoft.com/office/powerpoint/2010/main" val="2639714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a:extLst>
              <a:ext uri="{FF2B5EF4-FFF2-40B4-BE49-F238E27FC236}">
                <a16:creationId xmlns:a16="http://schemas.microsoft.com/office/drawing/2014/main" id="{B83002B6-30A7-47FF-8B45-1165F7EDDB46}"/>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6345" b="6345"/>
          <a:stretch>
            <a:fillRect/>
          </a:stretch>
        </p:blipFill>
        <p:spPr/>
      </p:pic>
      <p:sp>
        <p:nvSpPr>
          <p:cNvPr id="4" name="Title 1">
            <a:extLst>
              <a:ext uri="{FF2B5EF4-FFF2-40B4-BE49-F238E27FC236}">
                <a16:creationId xmlns:a16="http://schemas.microsoft.com/office/drawing/2014/main" id="{1F014F52-388E-4D46-90D4-E433A59ADEE4}"/>
              </a:ext>
            </a:extLst>
          </p:cNvPr>
          <p:cNvSpPr txBox="1">
            <a:spLocks/>
          </p:cNvSpPr>
          <p:nvPr/>
        </p:nvSpPr>
        <p:spPr>
          <a:xfrm rot="16200000">
            <a:off x="7810028" y="2378766"/>
            <a:ext cx="4114799" cy="72886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3600" b="1" dirty="0">
                <a:latin typeface="Nexa Bold" panose="02000000000000000000" pitchFamily="50" charset="0"/>
              </a:rPr>
              <a:t>Name Item</a:t>
            </a:r>
          </a:p>
          <a:p>
            <a:pPr algn="r"/>
            <a:r>
              <a:rPr lang="en-US" sz="3600" b="1" dirty="0">
                <a:latin typeface="Nexa Bold" panose="02000000000000000000" pitchFamily="50" charset="0"/>
              </a:rPr>
              <a:t>Budget Item</a:t>
            </a:r>
          </a:p>
        </p:txBody>
      </p:sp>
      <p:sp>
        <p:nvSpPr>
          <p:cNvPr id="5" name="Title 1">
            <a:extLst>
              <a:ext uri="{FF2B5EF4-FFF2-40B4-BE49-F238E27FC236}">
                <a16:creationId xmlns:a16="http://schemas.microsoft.com/office/drawing/2014/main" id="{1F014F52-388E-4D46-90D4-E433A59ADEE4}"/>
              </a:ext>
            </a:extLst>
          </p:cNvPr>
          <p:cNvSpPr txBox="1">
            <a:spLocks/>
          </p:cNvSpPr>
          <p:nvPr/>
        </p:nvSpPr>
        <p:spPr>
          <a:xfrm rot="16200000">
            <a:off x="8897892" y="2378768"/>
            <a:ext cx="4114795" cy="72886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a:latin typeface="Source Sans Pro" panose="020B0503030403020204" pitchFamily="34" charset="0"/>
                <a:ea typeface="Source Sans Pro" panose="020B0503030403020204" pitchFamily="34" charset="0"/>
              </a:rPr>
              <a:t>T-Shirt Project</a:t>
            </a:r>
          </a:p>
          <a:p>
            <a:pPr algn="r"/>
            <a:r>
              <a:rPr lang="en-US" sz="2000" b="1" dirty="0">
                <a:latin typeface="Source Sans Pro" panose="020B0503030403020204" pitchFamily="34" charset="0"/>
                <a:ea typeface="Source Sans Pro" panose="020B0503030403020204" pitchFamily="34" charset="0"/>
              </a:rPr>
              <a:t>$ 99.00 USD</a:t>
            </a:r>
          </a:p>
        </p:txBody>
      </p:sp>
      <p:sp>
        <p:nvSpPr>
          <p:cNvPr id="9" name="Rectangle 8">
            <a:extLst>
              <a:ext uri="{FF2B5EF4-FFF2-40B4-BE49-F238E27FC236}">
                <a16:creationId xmlns:a16="http://schemas.microsoft.com/office/drawing/2014/main" id="{342D9BCD-AD76-4D57-B195-3E6D51B73D0C}"/>
              </a:ext>
            </a:extLst>
          </p:cNvPr>
          <p:cNvSpPr/>
          <p:nvPr/>
        </p:nvSpPr>
        <p:spPr>
          <a:xfrm>
            <a:off x="1214294" y="6339104"/>
            <a:ext cx="3539086" cy="1061829"/>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0" name="TextBox 9">
            <a:extLst>
              <a:ext uri="{FF2B5EF4-FFF2-40B4-BE49-F238E27FC236}">
                <a16:creationId xmlns:a16="http://schemas.microsoft.com/office/drawing/2014/main" id="{093D9233-99D0-4E82-B7E4-1F96FBFB1A68}"/>
              </a:ext>
            </a:extLst>
          </p:cNvPr>
          <p:cNvSpPr txBox="1"/>
          <p:nvPr/>
        </p:nvSpPr>
        <p:spPr>
          <a:xfrm>
            <a:off x="1274777" y="5778009"/>
            <a:ext cx="3375155" cy="369332"/>
          </a:xfrm>
          <a:prstGeom prst="rect">
            <a:avLst/>
          </a:prstGeom>
          <a:noFill/>
        </p:spPr>
        <p:txBody>
          <a:bodyPr wrap="none" lIns="0" tIns="0" rIns="0" bIns="0" rtlCol="0">
            <a:spAutoFit/>
          </a:bodyPr>
          <a:lstStyle/>
          <a:p>
            <a:r>
              <a:rPr lang="en-US" sz="2400" b="1" dirty="0">
                <a:latin typeface="Source Sans Pro" panose="020B0503030403020204" pitchFamily="34" charset="0"/>
                <a:ea typeface="Source Sans Pro" panose="020B0503030403020204" pitchFamily="34" charset="0"/>
              </a:rPr>
              <a:t>Creative Template (2019)</a:t>
            </a:r>
          </a:p>
        </p:txBody>
      </p:sp>
      <p:sp>
        <p:nvSpPr>
          <p:cNvPr id="11" name="Rectangle 10">
            <a:extLst>
              <a:ext uri="{FF2B5EF4-FFF2-40B4-BE49-F238E27FC236}">
                <a16:creationId xmlns:a16="http://schemas.microsoft.com/office/drawing/2014/main" id="{342D9BCD-AD76-4D57-B195-3E6D51B73D0C}"/>
              </a:ext>
            </a:extLst>
          </p:cNvPr>
          <p:cNvSpPr/>
          <p:nvPr/>
        </p:nvSpPr>
        <p:spPr>
          <a:xfrm>
            <a:off x="5186219" y="6339104"/>
            <a:ext cx="3539086" cy="1061829"/>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grpSp>
        <p:nvGrpSpPr>
          <p:cNvPr id="6" name="Group 5"/>
          <p:cNvGrpSpPr/>
          <p:nvPr/>
        </p:nvGrpSpPr>
        <p:grpSpPr>
          <a:xfrm>
            <a:off x="11319724" y="7400933"/>
            <a:ext cx="2489734" cy="2489734"/>
            <a:chOff x="5234097" y="3656499"/>
            <a:chExt cx="2489734" cy="2489734"/>
          </a:xfrm>
        </p:grpSpPr>
        <p:sp>
          <p:nvSpPr>
            <p:cNvPr id="7" name="Title 1">
              <a:extLst>
                <a:ext uri="{FF2B5EF4-FFF2-40B4-BE49-F238E27FC236}">
                  <a16:creationId xmlns:a16="http://schemas.microsoft.com/office/drawing/2014/main" id="{20C729C9-E8A1-4379-9073-5243B00D3FD0}"/>
                </a:ext>
              </a:extLst>
            </p:cNvPr>
            <p:cNvSpPr txBox="1">
              <a:spLocks/>
            </p:cNvSpPr>
            <p:nvPr/>
          </p:nvSpPr>
          <p:spPr>
            <a:xfrm>
              <a:off x="5674478" y="4091298"/>
              <a:ext cx="1608972" cy="1620136"/>
            </a:xfrm>
            <a:prstGeom prst="rect">
              <a:avLst/>
            </a:prstGeom>
          </p:spPr>
          <p:txBody>
            <a:bodyPr>
              <a:prstTxWarp prst="textCircle">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4"/>
                  </a:solidFill>
                  <a:latin typeface="Nexa Bold" panose="02000000000000000000" pitchFamily="50" charset="0"/>
                </a:rPr>
                <a:t>NEWPRESENTATION.2019.</a:t>
              </a:r>
            </a:p>
          </p:txBody>
        </p:sp>
        <p:sp>
          <p:nvSpPr>
            <p:cNvPr id="8" name="Oval 7"/>
            <p:cNvSpPr/>
            <p:nvPr/>
          </p:nvSpPr>
          <p:spPr>
            <a:xfrm>
              <a:off x="5234097" y="3656499"/>
              <a:ext cx="2489734" cy="2489734"/>
            </a:xfrm>
            <a:prstGeom prst="ellipse">
              <a:avLst/>
            </a:prstGeom>
            <a:noFill/>
            <a:ln w="1016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508000">
                  <a:solidFill>
                    <a:schemeClr val="tx1"/>
                  </a:solidFill>
                </a:ln>
                <a:solidFill>
                  <a:schemeClr val="accent4"/>
                </a:solidFill>
              </a:endParaRPr>
            </a:p>
          </p:txBody>
        </p:sp>
      </p:grpSp>
      <p:pic>
        <p:nvPicPr>
          <p:cNvPr id="13" name="图片占位符 12">
            <a:extLst>
              <a:ext uri="{FF2B5EF4-FFF2-40B4-BE49-F238E27FC236}">
                <a16:creationId xmlns:a16="http://schemas.microsoft.com/office/drawing/2014/main" id="{C6E0BECC-DD14-4972-811C-99DCCBDDDEF6}"/>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2867" b="2867"/>
          <a:stretch>
            <a:fillRect/>
          </a:stretch>
        </p:blipFill>
        <p:spPr/>
      </p:pic>
    </p:spTree>
    <p:extLst>
      <p:ext uri="{BB962C8B-B14F-4D97-AF65-F5344CB8AC3E}">
        <p14:creationId xmlns:p14="http://schemas.microsoft.com/office/powerpoint/2010/main" val="30768160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C7B6E89C-C89A-4CFF-B229-B3C835FBC61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9704" b="9704"/>
          <a:stretch>
            <a:fillRect/>
          </a:stretch>
        </p:blipFill>
        <p:spPr/>
      </p:pic>
      <p:sp>
        <p:nvSpPr>
          <p:cNvPr id="14" name="Title 1">
            <a:extLst>
              <a:ext uri="{FF2B5EF4-FFF2-40B4-BE49-F238E27FC236}">
                <a16:creationId xmlns:a16="http://schemas.microsoft.com/office/drawing/2014/main" id="{20C729C9-E8A1-4379-9073-5243B00D3FD0}"/>
              </a:ext>
            </a:extLst>
          </p:cNvPr>
          <p:cNvSpPr txBox="1">
            <a:spLocks/>
          </p:cNvSpPr>
          <p:nvPr/>
        </p:nvSpPr>
        <p:spPr>
          <a:xfrm>
            <a:off x="-553747" y="1620233"/>
            <a:ext cx="14878050" cy="2226608"/>
          </a:xfrm>
          <a:prstGeom prst="rect">
            <a:avLst/>
          </a:prstGeom>
        </p:spPr>
        <p:txBody>
          <a:bodyPr>
            <a:prstTxWarp prst="textWave2">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300" dirty="0">
                <a:ln w="28575">
                  <a:noFill/>
                </a:ln>
                <a:solidFill>
                  <a:schemeClr val="accent1"/>
                </a:solidFill>
                <a:latin typeface="Nexa Bold" panose="02000000000000000000" pitchFamily="50" charset="0"/>
              </a:rPr>
              <a:t>WELCOME</a:t>
            </a:r>
          </a:p>
        </p:txBody>
      </p:sp>
      <p:sp>
        <p:nvSpPr>
          <p:cNvPr id="13" name="Title 1">
            <a:extLst>
              <a:ext uri="{FF2B5EF4-FFF2-40B4-BE49-F238E27FC236}">
                <a16:creationId xmlns:a16="http://schemas.microsoft.com/office/drawing/2014/main" id="{20C729C9-E8A1-4379-9073-5243B00D3FD0}"/>
              </a:ext>
            </a:extLst>
          </p:cNvPr>
          <p:cNvSpPr txBox="1">
            <a:spLocks/>
          </p:cNvSpPr>
          <p:nvPr/>
        </p:nvSpPr>
        <p:spPr>
          <a:xfrm>
            <a:off x="-553747" y="-538910"/>
            <a:ext cx="14878050" cy="2226608"/>
          </a:xfrm>
          <a:prstGeom prst="rect">
            <a:avLst/>
          </a:prstGeom>
        </p:spPr>
        <p:txBody>
          <a:bodyPr>
            <a:prstTxWarp prst="textWave2">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300" dirty="0">
                <a:solidFill>
                  <a:schemeClr val="accent4"/>
                </a:solidFill>
                <a:latin typeface="Nexa Bold" panose="02000000000000000000" pitchFamily="50" charset="0"/>
              </a:rPr>
              <a:t>WELCOME</a:t>
            </a:r>
          </a:p>
        </p:txBody>
      </p:sp>
      <p:sp>
        <p:nvSpPr>
          <p:cNvPr id="8" name="Rectangle 7">
            <a:extLst>
              <a:ext uri="{FF2B5EF4-FFF2-40B4-BE49-F238E27FC236}">
                <a16:creationId xmlns:a16="http://schemas.microsoft.com/office/drawing/2014/main" id="{342D9BCD-AD76-4D57-B195-3E6D51B73D0C}"/>
              </a:ext>
            </a:extLst>
          </p:cNvPr>
          <p:cNvSpPr/>
          <p:nvPr/>
        </p:nvSpPr>
        <p:spPr>
          <a:xfrm>
            <a:off x="862445" y="8274247"/>
            <a:ext cx="6583266" cy="923330"/>
          </a:xfrm>
          <a:prstGeom prst="rect">
            <a:avLst/>
          </a:prstGeom>
        </p:spPr>
        <p:txBody>
          <a:bodyPr wrap="square">
            <a:spAutoFit/>
          </a:bodyPr>
          <a:lstStyle/>
          <a:p>
            <a:pPr algn="just">
              <a:lnSpc>
                <a:spcPct val="150000"/>
              </a:lnSpc>
            </a:pPr>
            <a:r>
              <a:rPr lang="id-ID" sz="18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8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0" name="TextBox 9">
            <a:extLst>
              <a:ext uri="{FF2B5EF4-FFF2-40B4-BE49-F238E27FC236}">
                <a16:creationId xmlns:a16="http://schemas.microsoft.com/office/drawing/2014/main" id="{093D9233-99D0-4E82-B7E4-1F96FBFB1A68}"/>
              </a:ext>
            </a:extLst>
          </p:cNvPr>
          <p:cNvSpPr txBox="1"/>
          <p:nvPr/>
        </p:nvSpPr>
        <p:spPr>
          <a:xfrm>
            <a:off x="964030" y="7813675"/>
            <a:ext cx="3375155" cy="369332"/>
          </a:xfrm>
          <a:prstGeom prst="rect">
            <a:avLst/>
          </a:prstGeom>
          <a:noFill/>
        </p:spPr>
        <p:txBody>
          <a:bodyPr wrap="none" lIns="0" tIns="0" rIns="0" bIns="0" rtlCol="0">
            <a:spAutoFit/>
          </a:bodyPr>
          <a:lstStyle/>
          <a:p>
            <a:r>
              <a:rPr lang="en-US" sz="2400" b="1" dirty="0">
                <a:solidFill>
                  <a:schemeClr val="accent4"/>
                </a:solidFill>
                <a:latin typeface="Source Sans Pro" panose="020B0503030403020204" pitchFamily="34" charset="0"/>
                <a:ea typeface="Source Sans Pro" panose="020B0503030403020204" pitchFamily="34" charset="0"/>
              </a:rPr>
              <a:t>Creative Template (2019)</a:t>
            </a:r>
          </a:p>
        </p:txBody>
      </p:sp>
      <p:sp>
        <p:nvSpPr>
          <p:cNvPr id="11" name="TextBox 10">
            <a:extLst>
              <a:ext uri="{FF2B5EF4-FFF2-40B4-BE49-F238E27FC236}">
                <a16:creationId xmlns:a16="http://schemas.microsoft.com/office/drawing/2014/main" id="{264505D9-4EB1-4B53-BE74-3376AFE5C3BF}"/>
              </a:ext>
            </a:extLst>
          </p:cNvPr>
          <p:cNvSpPr txBox="1"/>
          <p:nvPr/>
        </p:nvSpPr>
        <p:spPr>
          <a:xfrm>
            <a:off x="5935745" y="5143500"/>
            <a:ext cx="65" cy="369332"/>
          </a:xfrm>
          <a:prstGeom prst="rect">
            <a:avLst/>
          </a:prstGeom>
          <a:noFill/>
        </p:spPr>
        <p:txBody>
          <a:bodyPr wrap="none" lIns="0" tIns="0" rIns="0" bIns="0" rtlCol="0">
            <a:spAutoFit/>
          </a:bodyPr>
          <a:lstStyle/>
          <a:p>
            <a:pPr algn="l"/>
            <a:endParaRPr lang="en-US" sz="2400" b="1" dirty="0">
              <a:solidFill>
                <a:schemeClr val="accent4"/>
              </a:solidFill>
              <a:latin typeface="Roboto" panose="02000000000000000000" pitchFamily="2" charset="0"/>
              <a:ea typeface="Roboto" panose="02000000000000000000" pitchFamily="2" charset="0"/>
            </a:endParaRPr>
          </a:p>
        </p:txBody>
      </p:sp>
      <p:sp>
        <p:nvSpPr>
          <p:cNvPr id="23" name="Title 1">
            <a:extLst>
              <a:ext uri="{FF2B5EF4-FFF2-40B4-BE49-F238E27FC236}">
                <a16:creationId xmlns:a16="http://schemas.microsoft.com/office/drawing/2014/main" id="{20C729C9-E8A1-4379-9073-5243B00D3FD0}"/>
              </a:ext>
            </a:extLst>
          </p:cNvPr>
          <p:cNvSpPr txBox="1">
            <a:spLocks/>
          </p:cNvSpPr>
          <p:nvPr/>
        </p:nvSpPr>
        <p:spPr>
          <a:xfrm>
            <a:off x="-553747" y="3846841"/>
            <a:ext cx="14878050" cy="2226608"/>
          </a:xfrm>
          <a:prstGeom prst="rect">
            <a:avLst/>
          </a:prstGeom>
        </p:spPr>
        <p:txBody>
          <a:bodyPr>
            <a:prstTxWarp prst="textWave2">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300" dirty="0">
                <a:solidFill>
                  <a:schemeClr val="accent4"/>
                </a:solidFill>
                <a:latin typeface="Nexa Bold" panose="02000000000000000000" pitchFamily="50" charset="0"/>
              </a:rPr>
              <a:t>WELCOME</a:t>
            </a:r>
          </a:p>
        </p:txBody>
      </p:sp>
    </p:spTree>
    <p:extLst>
      <p:ext uri="{BB962C8B-B14F-4D97-AF65-F5344CB8AC3E}">
        <p14:creationId xmlns:p14="http://schemas.microsoft.com/office/powerpoint/2010/main" val="17544551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占位符 29">
            <a:extLst>
              <a:ext uri="{FF2B5EF4-FFF2-40B4-BE49-F238E27FC236}">
                <a16:creationId xmlns:a16="http://schemas.microsoft.com/office/drawing/2014/main" id="{0C3749C9-EFC0-4663-9F89-7CCDFA62B4A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25222" b="9140"/>
          <a:stretch/>
        </p:blipFill>
        <p:spPr>
          <a:xfrm>
            <a:off x="9144000" y="0"/>
            <a:ext cx="9144000" cy="9029700"/>
          </a:xfrm>
        </p:spPr>
      </p:pic>
      <p:sp>
        <p:nvSpPr>
          <p:cNvPr id="3" name="Subtitle 2">
            <a:extLst>
              <a:ext uri="{FF2B5EF4-FFF2-40B4-BE49-F238E27FC236}">
                <a16:creationId xmlns:a16="http://schemas.microsoft.com/office/drawing/2014/main" id="{13E75397-9ED4-4B58-8469-218F6323E00C}"/>
              </a:ext>
            </a:extLst>
          </p:cNvPr>
          <p:cNvSpPr txBox="1">
            <a:spLocks/>
          </p:cNvSpPr>
          <p:nvPr/>
        </p:nvSpPr>
        <p:spPr>
          <a:xfrm>
            <a:off x="973357" y="1305751"/>
            <a:ext cx="2882191" cy="2477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400" dirty="0" err="1">
                <a:latin typeface="Source Sans Pro" panose="020B0503030403020204" pitchFamily="34" charset="0"/>
                <a:ea typeface="Source Sans Pro" panose="020B0503030403020204" pitchFamily="34" charset="0"/>
              </a:rPr>
              <a:t>Lorem</a:t>
            </a:r>
            <a:r>
              <a:rPr lang="en-US" sz="1400" dirty="0">
                <a:latin typeface="Source Sans Pro" panose="020B0503030403020204" pitchFamily="34" charset="0"/>
                <a:ea typeface="Source Sans Pro" panose="020B0503030403020204" pitchFamily="34" charset="0"/>
              </a:rPr>
              <a:t> </a:t>
            </a:r>
            <a:r>
              <a:rPr lang="en-US" sz="1400" dirty="0" err="1">
                <a:latin typeface="Source Sans Pro" panose="020B0503030403020204" pitchFamily="34" charset="0"/>
                <a:ea typeface="Source Sans Pro" panose="020B0503030403020204" pitchFamily="34" charset="0"/>
              </a:rPr>
              <a:t>Ipsum</a:t>
            </a:r>
            <a:r>
              <a:rPr lang="en-US" sz="1400" dirty="0">
                <a:latin typeface="Source Sans Pro" panose="020B0503030403020204" pitchFamily="34" charset="0"/>
                <a:ea typeface="Source Sans Pro" panose="020B0503030403020204" pitchFamily="34" charset="0"/>
              </a:rPr>
              <a:t> Dolor sit </a:t>
            </a: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 </a:t>
            </a:r>
            <a:r>
              <a:rPr lang="en-US" sz="1400" dirty="0" err="1">
                <a:latin typeface="Source Sans Pro" panose="020B0503030403020204" pitchFamily="34" charset="0"/>
                <a:ea typeface="Source Sans Pro" panose="020B0503030403020204" pitchFamily="34" charset="0"/>
              </a:rPr>
              <a:t>Lorem</a:t>
            </a:r>
            <a:r>
              <a:rPr lang="en-US" sz="1400" dirty="0">
                <a:latin typeface="Source Sans Pro" panose="020B0503030403020204" pitchFamily="34" charset="0"/>
                <a:ea typeface="Source Sans Pro" panose="020B0503030403020204" pitchFamily="34" charset="0"/>
              </a:rPr>
              <a:t> </a:t>
            </a:r>
            <a:r>
              <a:rPr lang="en-US" sz="1400" dirty="0" err="1">
                <a:latin typeface="Source Sans Pro" panose="020B0503030403020204" pitchFamily="34" charset="0"/>
                <a:ea typeface="Source Sans Pro" panose="020B0503030403020204" pitchFamily="34" charset="0"/>
              </a:rPr>
              <a:t>Ipsum</a:t>
            </a:r>
            <a:r>
              <a:rPr lang="en-US" sz="1400" dirty="0">
                <a:latin typeface="Source Sans Pro" panose="020B0503030403020204" pitchFamily="34" charset="0"/>
                <a:ea typeface="Source Sans Pro" panose="020B0503030403020204" pitchFamily="34" charset="0"/>
              </a:rPr>
              <a:t> Dolor sit </a:t>
            </a: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a:t>
            </a:r>
          </a:p>
          <a:p>
            <a:pPr marL="0" indent="0">
              <a:lnSpc>
                <a:spcPct val="150000"/>
              </a:lnSpc>
              <a:spcBef>
                <a:spcPts val="0"/>
              </a:spcBef>
              <a:buNone/>
              <a:defRPr/>
            </a:pPr>
            <a:r>
              <a:rPr lang="en-US" sz="1400" dirty="0" err="1">
                <a:latin typeface="Source Sans Pro" panose="020B0503030403020204" pitchFamily="34" charset="0"/>
                <a:ea typeface="Source Sans Pro" panose="020B0503030403020204" pitchFamily="34" charset="0"/>
              </a:rPr>
              <a:t>Lorem</a:t>
            </a:r>
            <a:r>
              <a:rPr lang="en-US" sz="1400" dirty="0">
                <a:latin typeface="Source Sans Pro" panose="020B0503030403020204" pitchFamily="34" charset="0"/>
                <a:ea typeface="Source Sans Pro" panose="020B0503030403020204" pitchFamily="34" charset="0"/>
              </a:rPr>
              <a:t> </a:t>
            </a:r>
            <a:r>
              <a:rPr lang="en-US" sz="1400" dirty="0" err="1">
                <a:latin typeface="Source Sans Pro" panose="020B0503030403020204" pitchFamily="34" charset="0"/>
                <a:ea typeface="Source Sans Pro" panose="020B0503030403020204" pitchFamily="34" charset="0"/>
              </a:rPr>
              <a:t>Ipsum</a:t>
            </a:r>
            <a:r>
              <a:rPr lang="en-US" sz="1400" dirty="0">
                <a:latin typeface="Source Sans Pro" panose="020B0503030403020204" pitchFamily="34" charset="0"/>
                <a:ea typeface="Source Sans Pro" panose="020B0503030403020204" pitchFamily="34" charset="0"/>
              </a:rPr>
              <a:t> Dolor sit </a:t>
            </a: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a:t>
            </a:r>
          </a:p>
        </p:txBody>
      </p:sp>
      <p:sp>
        <p:nvSpPr>
          <p:cNvPr id="4" name="Subtitle 2">
            <a:extLst>
              <a:ext uri="{FF2B5EF4-FFF2-40B4-BE49-F238E27FC236}">
                <a16:creationId xmlns:a16="http://schemas.microsoft.com/office/drawing/2014/main" id="{13E75397-9ED4-4B58-8469-218F6323E00C}"/>
              </a:ext>
            </a:extLst>
          </p:cNvPr>
          <p:cNvSpPr txBox="1">
            <a:spLocks/>
          </p:cNvSpPr>
          <p:nvPr/>
        </p:nvSpPr>
        <p:spPr>
          <a:xfrm>
            <a:off x="973357" y="6431643"/>
            <a:ext cx="2882191" cy="1067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a:t>
            </a:r>
          </a:p>
        </p:txBody>
      </p:sp>
      <p:sp>
        <p:nvSpPr>
          <p:cNvPr id="5" name="Subtitle 2">
            <a:extLst>
              <a:ext uri="{FF2B5EF4-FFF2-40B4-BE49-F238E27FC236}">
                <a16:creationId xmlns:a16="http://schemas.microsoft.com/office/drawing/2014/main" id="{13E75397-9ED4-4B58-8469-218F6323E00C}"/>
              </a:ext>
            </a:extLst>
          </p:cNvPr>
          <p:cNvSpPr txBox="1">
            <a:spLocks/>
          </p:cNvSpPr>
          <p:nvPr/>
        </p:nvSpPr>
        <p:spPr>
          <a:xfrm>
            <a:off x="4962394" y="1305751"/>
            <a:ext cx="2882191" cy="1067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a:t>
            </a:r>
          </a:p>
        </p:txBody>
      </p:sp>
      <p:sp>
        <p:nvSpPr>
          <p:cNvPr id="6" name="Subtitle 2">
            <a:extLst>
              <a:ext uri="{FF2B5EF4-FFF2-40B4-BE49-F238E27FC236}">
                <a16:creationId xmlns:a16="http://schemas.microsoft.com/office/drawing/2014/main" id="{13E75397-9ED4-4B58-8469-218F6323E00C}"/>
              </a:ext>
            </a:extLst>
          </p:cNvPr>
          <p:cNvSpPr txBox="1">
            <a:spLocks/>
          </p:cNvSpPr>
          <p:nvPr/>
        </p:nvSpPr>
        <p:spPr>
          <a:xfrm>
            <a:off x="4962393" y="2925361"/>
            <a:ext cx="2882191" cy="17152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400" dirty="0" err="1">
                <a:latin typeface="Source Sans Pro" panose="020B0503030403020204" pitchFamily="34" charset="0"/>
                <a:ea typeface="Source Sans Pro" panose="020B0503030403020204" pitchFamily="34" charset="0"/>
              </a:rPr>
              <a:t>Lorem</a:t>
            </a:r>
            <a:r>
              <a:rPr lang="en-US" sz="1400" dirty="0">
                <a:latin typeface="Source Sans Pro" panose="020B0503030403020204" pitchFamily="34" charset="0"/>
                <a:ea typeface="Source Sans Pro" panose="020B0503030403020204" pitchFamily="34" charset="0"/>
              </a:rPr>
              <a:t> </a:t>
            </a:r>
            <a:r>
              <a:rPr lang="en-US" sz="1400" dirty="0" err="1">
                <a:latin typeface="Source Sans Pro" panose="020B0503030403020204" pitchFamily="34" charset="0"/>
                <a:ea typeface="Source Sans Pro" panose="020B0503030403020204" pitchFamily="34" charset="0"/>
              </a:rPr>
              <a:t>Ipsum</a:t>
            </a:r>
            <a:r>
              <a:rPr lang="en-US" sz="1400" dirty="0">
                <a:latin typeface="Source Sans Pro" panose="020B0503030403020204" pitchFamily="34" charset="0"/>
                <a:ea typeface="Source Sans Pro" panose="020B0503030403020204" pitchFamily="34" charset="0"/>
              </a:rPr>
              <a:t> Dolor sit </a:t>
            </a: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 </a:t>
            </a:r>
            <a:r>
              <a:rPr lang="en-US" sz="1400" dirty="0" err="1">
                <a:latin typeface="Source Sans Pro" panose="020B0503030403020204" pitchFamily="34" charset="0"/>
                <a:ea typeface="Source Sans Pro" panose="020B0503030403020204" pitchFamily="34" charset="0"/>
              </a:rPr>
              <a:t>Lorem</a:t>
            </a:r>
            <a:r>
              <a:rPr lang="en-US" sz="1400" dirty="0">
                <a:latin typeface="Source Sans Pro" panose="020B0503030403020204" pitchFamily="34" charset="0"/>
                <a:ea typeface="Source Sans Pro" panose="020B0503030403020204" pitchFamily="34" charset="0"/>
              </a:rPr>
              <a:t> </a:t>
            </a:r>
            <a:r>
              <a:rPr lang="en-US" sz="1400" dirty="0" err="1">
                <a:latin typeface="Source Sans Pro" panose="020B0503030403020204" pitchFamily="34" charset="0"/>
                <a:ea typeface="Source Sans Pro" panose="020B0503030403020204" pitchFamily="34" charset="0"/>
              </a:rPr>
              <a:t>Ipsum</a:t>
            </a:r>
            <a:r>
              <a:rPr lang="en-US" sz="1400" dirty="0">
                <a:latin typeface="Source Sans Pro" panose="020B0503030403020204" pitchFamily="34" charset="0"/>
                <a:ea typeface="Source Sans Pro" panose="020B0503030403020204" pitchFamily="34" charset="0"/>
              </a:rPr>
              <a:t> Dolor sit </a:t>
            </a: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a:t>
            </a:r>
          </a:p>
        </p:txBody>
      </p:sp>
      <p:sp>
        <p:nvSpPr>
          <p:cNvPr id="7" name="Subtitle 2">
            <a:extLst>
              <a:ext uri="{FF2B5EF4-FFF2-40B4-BE49-F238E27FC236}">
                <a16:creationId xmlns:a16="http://schemas.microsoft.com/office/drawing/2014/main" id="{13E75397-9ED4-4B58-8469-218F6323E00C}"/>
              </a:ext>
            </a:extLst>
          </p:cNvPr>
          <p:cNvSpPr txBox="1">
            <a:spLocks/>
          </p:cNvSpPr>
          <p:nvPr/>
        </p:nvSpPr>
        <p:spPr>
          <a:xfrm>
            <a:off x="4962393" y="6431643"/>
            <a:ext cx="2882191" cy="1067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a:t>
            </a:r>
          </a:p>
        </p:txBody>
      </p:sp>
      <p:sp>
        <p:nvSpPr>
          <p:cNvPr id="9" name="TextBox 8">
            <a:extLst>
              <a:ext uri="{FF2B5EF4-FFF2-40B4-BE49-F238E27FC236}">
                <a16:creationId xmlns:a16="http://schemas.microsoft.com/office/drawing/2014/main" id="{127F703E-2589-4AA4-973A-5B0A02D019E1}"/>
              </a:ext>
            </a:extLst>
          </p:cNvPr>
          <p:cNvSpPr txBox="1"/>
          <p:nvPr/>
        </p:nvSpPr>
        <p:spPr>
          <a:xfrm>
            <a:off x="8046596" y="5143500"/>
            <a:ext cx="7755379" cy="5909310"/>
          </a:xfrm>
          <a:prstGeom prst="rect">
            <a:avLst/>
          </a:prstGeom>
          <a:noFill/>
          <a:ln>
            <a:noFill/>
          </a:ln>
        </p:spPr>
        <p:txBody>
          <a:bodyPr wrap="square" lIns="0" tIns="0" rIns="0" bIns="0" rtlCol="0">
            <a:spAutoFit/>
          </a:bodyPr>
          <a:lstStyle/>
          <a:p>
            <a:r>
              <a:rPr lang="en-US" sz="9600" b="1" dirty="0">
                <a:latin typeface="Butler" panose="02070803080706020303" pitchFamily="18" charset="0"/>
              </a:rPr>
              <a:t>FOR THE</a:t>
            </a:r>
          </a:p>
          <a:p>
            <a:r>
              <a:rPr lang="en-US" sz="9600" b="1" dirty="0">
                <a:latin typeface="Butler" panose="02070803080706020303" pitchFamily="18" charset="0"/>
              </a:rPr>
              <a:t>WORDS</a:t>
            </a:r>
          </a:p>
          <a:p>
            <a:r>
              <a:rPr lang="en-US" sz="9600" b="1" dirty="0">
                <a:latin typeface="Butler" panose="02070803080706020303" pitchFamily="18" charset="0"/>
              </a:rPr>
              <a:t>YOU         RE</a:t>
            </a:r>
          </a:p>
          <a:p>
            <a:r>
              <a:rPr lang="en-US" sz="9600" b="1" dirty="0">
                <a:latin typeface="Butler" panose="02070803080706020303" pitchFamily="18" charset="0"/>
              </a:rPr>
              <a:t>MISSING</a:t>
            </a:r>
          </a:p>
        </p:txBody>
      </p:sp>
    </p:spTree>
    <p:extLst>
      <p:ext uri="{BB962C8B-B14F-4D97-AF65-F5344CB8AC3E}">
        <p14:creationId xmlns:p14="http://schemas.microsoft.com/office/powerpoint/2010/main" val="2146266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id="{80219DB1-5734-44B0-AE9B-66458BC60BE0}"/>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7115" b="7115"/>
          <a:stretch>
            <a:fillRect/>
          </a:stretch>
        </p:blipFill>
        <p:spPr/>
      </p:pic>
      <p:pic>
        <p:nvPicPr>
          <p:cNvPr id="10" name="图片占位符 9">
            <a:extLst>
              <a:ext uri="{FF2B5EF4-FFF2-40B4-BE49-F238E27FC236}">
                <a16:creationId xmlns:a16="http://schemas.microsoft.com/office/drawing/2014/main" id="{E9F4BDEE-7EAB-4D5E-A449-4F478AEDF23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24078" r="24078"/>
          <a:stretch>
            <a:fillRect/>
          </a:stretch>
        </p:blipFill>
        <p:spPr/>
      </p:pic>
      <p:sp>
        <p:nvSpPr>
          <p:cNvPr id="12" name="Rectangle 11"/>
          <p:cNvSpPr/>
          <p:nvPr/>
        </p:nvSpPr>
        <p:spPr>
          <a:xfrm>
            <a:off x="10687050" y="3589594"/>
            <a:ext cx="4886325" cy="6297356"/>
          </a:xfrm>
          <a:prstGeom prst="rect">
            <a:avLst/>
          </a:prstGeom>
          <a:solidFill>
            <a:schemeClr val="accent5">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657474" y="874969"/>
            <a:ext cx="4886325" cy="6297356"/>
          </a:xfrm>
          <a:prstGeom prst="rect">
            <a:avLst/>
          </a:prstGeom>
          <a:solidFill>
            <a:schemeClr val="accent4">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42D9BCD-AD76-4D57-B195-3E6D51B73D0C}"/>
              </a:ext>
            </a:extLst>
          </p:cNvPr>
          <p:cNvSpPr/>
          <p:nvPr/>
        </p:nvSpPr>
        <p:spPr>
          <a:xfrm>
            <a:off x="2657475" y="8441178"/>
            <a:ext cx="3539086" cy="1061829"/>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8" name="TextBox 7">
            <a:extLst>
              <a:ext uri="{FF2B5EF4-FFF2-40B4-BE49-F238E27FC236}">
                <a16:creationId xmlns:a16="http://schemas.microsoft.com/office/drawing/2014/main" id="{093D9233-99D0-4E82-B7E4-1F96FBFB1A68}"/>
              </a:ext>
            </a:extLst>
          </p:cNvPr>
          <p:cNvSpPr txBox="1"/>
          <p:nvPr/>
        </p:nvSpPr>
        <p:spPr>
          <a:xfrm>
            <a:off x="2717958" y="7880083"/>
            <a:ext cx="3375155" cy="369332"/>
          </a:xfrm>
          <a:prstGeom prst="rect">
            <a:avLst/>
          </a:prstGeom>
          <a:noFill/>
        </p:spPr>
        <p:txBody>
          <a:bodyPr wrap="none" lIns="0" tIns="0" rIns="0" bIns="0" rtlCol="0">
            <a:spAutoFit/>
          </a:bodyPr>
          <a:lstStyle/>
          <a:p>
            <a:r>
              <a:rPr lang="en-US" sz="2400" b="1" dirty="0">
                <a:latin typeface="Source Sans Pro" panose="020B0503030403020204" pitchFamily="34" charset="0"/>
                <a:ea typeface="Source Sans Pro" panose="020B0503030403020204" pitchFamily="34" charset="0"/>
              </a:rPr>
              <a:t>Creative Template (2019)</a:t>
            </a:r>
          </a:p>
        </p:txBody>
      </p:sp>
      <p:sp>
        <p:nvSpPr>
          <p:cNvPr id="4" name="Title 1">
            <a:extLst>
              <a:ext uri="{FF2B5EF4-FFF2-40B4-BE49-F238E27FC236}">
                <a16:creationId xmlns:a16="http://schemas.microsoft.com/office/drawing/2014/main" id="{1F014F52-388E-4D46-90D4-E433A59ADEE4}"/>
              </a:ext>
            </a:extLst>
          </p:cNvPr>
          <p:cNvSpPr txBox="1">
            <a:spLocks/>
          </p:cNvSpPr>
          <p:nvPr/>
        </p:nvSpPr>
        <p:spPr>
          <a:xfrm>
            <a:off x="3086099" y="1657212"/>
            <a:ext cx="10440861" cy="106687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11500" b="1" dirty="0">
                <a:ln w="19050">
                  <a:solidFill>
                    <a:sysClr val="windowText" lastClr="000000"/>
                  </a:solidFill>
                </a:ln>
                <a:noFill/>
                <a:latin typeface="Nexa Bold" panose="02000000000000000000" pitchFamily="50" charset="0"/>
              </a:rPr>
              <a:t>OPEN</a:t>
            </a:r>
          </a:p>
        </p:txBody>
      </p:sp>
      <p:sp>
        <p:nvSpPr>
          <p:cNvPr id="5" name="Title 1">
            <a:extLst>
              <a:ext uri="{FF2B5EF4-FFF2-40B4-BE49-F238E27FC236}">
                <a16:creationId xmlns:a16="http://schemas.microsoft.com/office/drawing/2014/main" id="{1F014F52-388E-4D46-90D4-E433A59ADEE4}"/>
              </a:ext>
            </a:extLst>
          </p:cNvPr>
          <p:cNvSpPr txBox="1">
            <a:spLocks/>
          </p:cNvSpPr>
          <p:nvPr/>
        </p:nvSpPr>
        <p:spPr>
          <a:xfrm>
            <a:off x="4180744" y="3067015"/>
            <a:ext cx="10440861" cy="106687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1500" b="1" i="1" dirty="0">
                <a:ln w="19050">
                  <a:solidFill>
                    <a:schemeClr val="bg1"/>
                  </a:solidFill>
                </a:ln>
                <a:noFill/>
                <a:latin typeface="Nexa Bold" panose="02000000000000000000" pitchFamily="50" charset="0"/>
              </a:rPr>
              <a:t>EV</a:t>
            </a:r>
            <a:r>
              <a:rPr lang="en-US" sz="11500" b="1" i="1" dirty="0">
                <a:ln w="19050">
                  <a:solidFill>
                    <a:sysClr val="windowText" lastClr="000000"/>
                  </a:solidFill>
                </a:ln>
                <a:noFill/>
                <a:latin typeface="Nexa Bold" panose="02000000000000000000" pitchFamily="50" charset="0"/>
              </a:rPr>
              <a:t>ERYDAY</a:t>
            </a:r>
          </a:p>
        </p:txBody>
      </p:sp>
    </p:spTree>
    <p:extLst>
      <p:ext uri="{BB962C8B-B14F-4D97-AF65-F5344CB8AC3E}">
        <p14:creationId xmlns:p14="http://schemas.microsoft.com/office/powerpoint/2010/main" val="21302315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Rectangle 2"/>
          <p:cNvSpPr/>
          <p:nvPr/>
        </p:nvSpPr>
        <p:spPr>
          <a:xfrm>
            <a:off x="5143500" y="1453346"/>
            <a:ext cx="7172325" cy="73803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pic>
        <p:nvPicPr>
          <p:cNvPr id="10" name="图片占位符 9">
            <a:extLst>
              <a:ext uri="{FF2B5EF4-FFF2-40B4-BE49-F238E27FC236}">
                <a16:creationId xmlns:a16="http://schemas.microsoft.com/office/drawing/2014/main" id="{A55124A0-95BF-496B-A006-9D65D675CAC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500" b="12500"/>
          <a:stretch>
            <a:fillRect/>
          </a:stretch>
        </p:blipFill>
        <p:spPr/>
      </p:pic>
      <p:sp>
        <p:nvSpPr>
          <p:cNvPr id="4" name="Rectangle 3"/>
          <p:cNvSpPr/>
          <p:nvPr/>
        </p:nvSpPr>
        <p:spPr>
          <a:xfrm>
            <a:off x="13287375" y="3771900"/>
            <a:ext cx="5000625" cy="6515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5" name="Rectangle 4"/>
          <p:cNvSpPr/>
          <p:nvPr/>
        </p:nvSpPr>
        <p:spPr>
          <a:xfrm>
            <a:off x="1" y="-1"/>
            <a:ext cx="3829050" cy="40005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6" name="TextBox 5">
            <a:extLst>
              <a:ext uri="{FF2B5EF4-FFF2-40B4-BE49-F238E27FC236}">
                <a16:creationId xmlns:a16="http://schemas.microsoft.com/office/drawing/2014/main" id="{127F703E-2589-4AA4-973A-5B0A02D019E1}"/>
              </a:ext>
            </a:extLst>
          </p:cNvPr>
          <p:cNvSpPr txBox="1"/>
          <p:nvPr/>
        </p:nvSpPr>
        <p:spPr>
          <a:xfrm>
            <a:off x="3829051" y="4377690"/>
            <a:ext cx="7755379" cy="5909310"/>
          </a:xfrm>
          <a:prstGeom prst="rect">
            <a:avLst/>
          </a:prstGeom>
          <a:noFill/>
          <a:ln>
            <a:noFill/>
          </a:ln>
        </p:spPr>
        <p:txBody>
          <a:bodyPr wrap="square" lIns="0" tIns="0" rIns="0" bIns="0" rtlCol="0">
            <a:spAutoFit/>
          </a:bodyPr>
          <a:lstStyle/>
          <a:p>
            <a:r>
              <a:rPr lang="en-US" sz="9600" b="1" dirty="0">
                <a:solidFill>
                  <a:schemeClr val="accent6"/>
                </a:solidFill>
                <a:latin typeface="Butler" panose="02070803080706020303" pitchFamily="18" charset="0"/>
              </a:rPr>
              <a:t>FOR THE</a:t>
            </a:r>
          </a:p>
          <a:p>
            <a:r>
              <a:rPr lang="en-US" sz="9600" b="1" dirty="0">
                <a:solidFill>
                  <a:schemeClr val="accent6"/>
                </a:solidFill>
                <a:latin typeface="Butler" panose="02070803080706020303" pitchFamily="18" charset="0"/>
              </a:rPr>
              <a:t>WORDS</a:t>
            </a:r>
          </a:p>
          <a:p>
            <a:r>
              <a:rPr lang="en-US" sz="9600" b="1" dirty="0">
                <a:solidFill>
                  <a:schemeClr val="accent6"/>
                </a:solidFill>
                <a:latin typeface="Butler" panose="02070803080706020303" pitchFamily="18" charset="0"/>
              </a:rPr>
              <a:t>YOU         RE</a:t>
            </a:r>
          </a:p>
          <a:p>
            <a:r>
              <a:rPr lang="en-US" sz="9600" b="1" dirty="0">
                <a:solidFill>
                  <a:schemeClr val="accent6"/>
                </a:solidFill>
                <a:latin typeface="Butler" panose="02070803080706020303" pitchFamily="18" charset="0"/>
              </a:rPr>
              <a:t>MISSING</a:t>
            </a:r>
          </a:p>
        </p:txBody>
      </p:sp>
      <p:sp>
        <p:nvSpPr>
          <p:cNvPr id="7" name="TextBox 6">
            <a:extLst>
              <a:ext uri="{FF2B5EF4-FFF2-40B4-BE49-F238E27FC236}">
                <a16:creationId xmlns:a16="http://schemas.microsoft.com/office/drawing/2014/main" id="{127F703E-2589-4AA4-973A-5B0A02D019E1}"/>
              </a:ext>
            </a:extLst>
          </p:cNvPr>
          <p:cNvSpPr txBox="1"/>
          <p:nvPr/>
        </p:nvSpPr>
        <p:spPr>
          <a:xfrm>
            <a:off x="14330362" y="4623911"/>
            <a:ext cx="3897755" cy="5416868"/>
          </a:xfrm>
          <a:prstGeom prst="rect">
            <a:avLst/>
          </a:prstGeom>
          <a:noFill/>
          <a:ln>
            <a:noFill/>
          </a:ln>
        </p:spPr>
        <p:txBody>
          <a:bodyPr wrap="square" lIns="0" tIns="0" rIns="0" bIns="0" rtlCol="0">
            <a:spAutoFit/>
          </a:bodyPr>
          <a:lstStyle/>
          <a:p>
            <a:r>
              <a:rPr lang="en-US" sz="4400" dirty="0">
                <a:solidFill>
                  <a:schemeClr val="accent6"/>
                </a:solidFill>
                <a:latin typeface="Butler" panose="02070803080706020303" pitchFamily="18" charset="0"/>
              </a:rPr>
              <a:t>WE ARE CONTENT</a:t>
            </a:r>
          </a:p>
          <a:p>
            <a:r>
              <a:rPr lang="en-US" sz="4400" dirty="0">
                <a:solidFill>
                  <a:schemeClr val="accent6"/>
                </a:solidFill>
                <a:latin typeface="Butler" panose="02070803080706020303" pitchFamily="18" charset="0"/>
              </a:rPr>
              <a:t>CREATOR TEAM WE ARE CONTENT</a:t>
            </a:r>
          </a:p>
          <a:p>
            <a:r>
              <a:rPr lang="en-US" sz="4400" dirty="0">
                <a:solidFill>
                  <a:schemeClr val="accent6"/>
                </a:solidFill>
                <a:latin typeface="Butler" panose="02070803080706020303" pitchFamily="18" charset="0"/>
              </a:rPr>
              <a:t>CREATOR TEAM </a:t>
            </a:r>
          </a:p>
          <a:p>
            <a:endParaRPr lang="en-US" sz="4400" dirty="0">
              <a:solidFill>
                <a:schemeClr val="accent6"/>
              </a:solidFill>
              <a:latin typeface="Butler" panose="02070803080706020303" pitchFamily="18" charset="0"/>
            </a:endParaRPr>
          </a:p>
        </p:txBody>
      </p:sp>
      <p:sp>
        <p:nvSpPr>
          <p:cNvPr id="8" name="TextBox 7">
            <a:extLst>
              <a:ext uri="{FF2B5EF4-FFF2-40B4-BE49-F238E27FC236}">
                <a16:creationId xmlns:a16="http://schemas.microsoft.com/office/drawing/2014/main" id="{127F703E-2589-4AA4-973A-5B0A02D019E1}"/>
              </a:ext>
            </a:extLst>
          </p:cNvPr>
          <p:cNvSpPr txBox="1"/>
          <p:nvPr/>
        </p:nvSpPr>
        <p:spPr>
          <a:xfrm>
            <a:off x="304136" y="-273368"/>
            <a:ext cx="3897755" cy="5416868"/>
          </a:xfrm>
          <a:prstGeom prst="rect">
            <a:avLst/>
          </a:prstGeom>
          <a:noFill/>
          <a:ln>
            <a:noFill/>
          </a:ln>
        </p:spPr>
        <p:txBody>
          <a:bodyPr wrap="square" lIns="0" tIns="0" rIns="0" bIns="0" rtlCol="0">
            <a:spAutoFit/>
          </a:bodyPr>
          <a:lstStyle/>
          <a:p>
            <a:r>
              <a:rPr lang="en-US" sz="4400" dirty="0">
                <a:solidFill>
                  <a:schemeClr val="accent1"/>
                </a:solidFill>
                <a:latin typeface="Butler" panose="02070803080706020303" pitchFamily="18" charset="0"/>
              </a:rPr>
              <a:t>WE ARE CONTENT</a:t>
            </a:r>
          </a:p>
          <a:p>
            <a:r>
              <a:rPr lang="en-US" sz="4400" dirty="0">
                <a:solidFill>
                  <a:schemeClr val="accent1"/>
                </a:solidFill>
                <a:latin typeface="Butler" panose="02070803080706020303" pitchFamily="18" charset="0"/>
              </a:rPr>
              <a:t>CREATOR TEAM WE ARE CONTENT</a:t>
            </a:r>
          </a:p>
          <a:p>
            <a:r>
              <a:rPr lang="en-US" sz="4400" dirty="0">
                <a:solidFill>
                  <a:schemeClr val="accent1"/>
                </a:solidFill>
                <a:latin typeface="Butler" panose="02070803080706020303" pitchFamily="18" charset="0"/>
              </a:rPr>
              <a:t>CREATOR TEAM </a:t>
            </a:r>
          </a:p>
          <a:p>
            <a:endParaRPr lang="en-US" sz="4400" dirty="0">
              <a:solidFill>
                <a:schemeClr val="accent1"/>
              </a:solidFill>
              <a:latin typeface="Butler" panose="02070803080706020303" pitchFamily="18" charset="0"/>
            </a:endParaRPr>
          </a:p>
        </p:txBody>
      </p:sp>
    </p:spTree>
    <p:extLst>
      <p:ext uri="{BB962C8B-B14F-4D97-AF65-F5344CB8AC3E}">
        <p14:creationId xmlns:p14="http://schemas.microsoft.com/office/powerpoint/2010/main" val="22889794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249906F1-8CDC-431E-8C1D-6F86E6457E5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091" b="7091"/>
          <a:stretch>
            <a:fillRect/>
          </a:stretch>
        </p:blipFill>
        <p:spPr/>
      </p:pic>
      <p:sp>
        <p:nvSpPr>
          <p:cNvPr id="4" name="Rectangle 3"/>
          <p:cNvSpPr/>
          <p:nvPr/>
        </p:nvSpPr>
        <p:spPr>
          <a:xfrm>
            <a:off x="0" y="0"/>
            <a:ext cx="18288000" cy="102870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7" name="TextBox 6">
            <a:extLst>
              <a:ext uri="{FF2B5EF4-FFF2-40B4-BE49-F238E27FC236}">
                <a16:creationId xmlns:a16="http://schemas.microsoft.com/office/drawing/2014/main" id="{127F703E-2589-4AA4-973A-5B0A02D019E1}"/>
              </a:ext>
            </a:extLst>
          </p:cNvPr>
          <p:cNvSpPr txBox="1"/>
          <p:nvPr/>
        </p:nvSpPr>
        <p:spPr>
          <a:xfrm>
            <a:off x="1300162" y="4317234"/>
            <a:ext cx="15687675" cy="2123658"/>
          </a:xfrm>
          <a:prstGeom prst="rect">
            <a:avLst/>
          </a:prstGeom>
          <a:noFill/>
          <a:ln>
            <a:noFill/>
          </a:ln>
        </p:spPr>
        <p:txBody>
          <a:bodyPr wrap="square" lIns="0" tIns="0" rIns="0" bIns="0" rtlCol="0">
            <a:spAutoFit/>
          </a:bodyPr>
          <a:lstStyle/>
          <a:p>
            <a:pPr algn="ctr"/>
            <a:r>
              <a:rPr lang="en-US" sz="13800" b="1" dirty="0">
                <a:solidFill>
                  <a:schemeClr val="bg1"/>
                </a:solidFill>
                <a:latin typeface="Butler" panose="02070803080706020303" pitchFamily="18" charset="0"/>
              </a:rPr>
              <a:t>URBAN GIGGS</a:t>
            </a:r>
          </a:p>
        </p:txBody>
      </p:sp>
      <p:sp>
        <p:nvSpPr>
          <p:cNvPr id="8" name="Subtitle 2">
            <a:extLst>
              <a:ext uri="{FF2B5EF4-FFF2-40B4-BE49-F238E27FC236}">
                <a16:creationId xmlns:a16="http://schemas.microsoft.com/office/drawing/2014/main" id="{72FC49AB-AA02-4A06-A8E1-064691FC424C}"/>
              </a:ext>
            </a:extLst>
          </p:cNvPr>
          <p:cNvSpPr txBox="1">
            <a:spLocks/>
          </p:cNvSpPr>
          <p:nvPr/>
        </p:nvSpPr>
        <p:spPr>
          <a:xfrm rot="16200000" flipH="1">
            <a:off x="-2385392" y="4948817"/>
            <a:ext cx="6871164" cy="5856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solidFill>
                  <a:schemeClr val="bg1"/>
                </a:solidFill>
                <a:latin typeface="Source Sans Pro" panose="020B0503030403020204" pitchFamily="34" charset="0"/>
                <a:ea typeface="Source Sans Pro" panose="020B0503030403020204" pitchFamily="34" charset="0"/>
              </a:rPr>
              <a:t>RETROSTYLE     URBANSTYLE</a:t>
            </a:r>
          </a:p>
        </p:txBody>
      </p:sp>
      <p:sp>
        <p:nvSpPr>
          <p:cNvPr id="11" name="Subtitle 2">
            <a:extLst>
              <a:ext uri="{FF2B5EF4-FFF2-40B4-BE49-F238E27FC236}">
                <a16:creationId xmlns:a16="http://schemas.microsoft.com/office/drawing/2014/main" id="{72FC49AB-AA02-4A06-A8E1-064691FC424C}"/>
              </a:ext>
            </a:extLst>
          </p:cNvPr>
          <p:cNvSpPr txBox="1">
            <a:spLocks/>
          </p:cNvSpPr>
          <p:nvPr/>
        </p:nvSpPr>
        <p:spPr>
          <a:xfrm rot="5400000">
            <a:off x="13666672" y="4948817"/>
            <a:ext cx="6871164" cy="5856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solidFill>
                  <a:schemeClr val="bg1"/>
                </a:solidFill>
                <a:latin typeface="Source Sans Pro" panose="020B0503030403020204" pitchFamily="34" charset="0"/>
                <a:ea typeface="Source Sans Pro" panose="020B0503030403020204" pitchFamily="34" charset="0"/>
              </a:rPr>
              <a:t>RETROSTYLE     URBANSTYLE</a:t>
            </a:r>
          </a:p>
        </p:txBody>
      </p:sp>
      <p:sp>
        <p:nvSpPr>
          <p:cNvPr id="12" name="Rectangle 11">
            <a:extLst>
              <a:ext uri="{FF2B5EF4-FFF2-40B4-BE49-F238E27FC236}">
                <a16:creationId xmlns:a16="http://schemas.microsoft.com/office/drawing/2014/main" id="{342D9BCD-AD76-4D57-B195-3E6D51B73D0C}"/>
              </a:ext>
            </a:extLst>
          </p:cNvPr>
          <p:cNvSpPr/>
          <p:nvPr/>
        </p:nvSpPr>
        <p:spPr>
          <a:xfrm>
            <a:off x="7306679" y="7809058"/>
            <a:ext cx="3539086" cy="1061829"/>
          </a:xfrm>
          <a:prstGeom prst="rect">
            <a:avLst/>
          </a:prstGeom>
        </p:spPr>
        <p:txBody>
          <a:bodyPr wrap="square">
            <a:spAutoFit/>
          </a:bodyPr>
          <a:lstStyle/>
          <a:p>
            <a:pPr algn="ctr">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3" name="TextBox 12">
            <a:extLst>
              <a:ext uri="{FF2B5EF4-FFF2-40B4-BE49-F238E27FC236}">
                <a16:creationId xmlns:a16="http://schemas.microsoft.com/office/drawing/2014/main" id="{093D9233-99D0-4E82-B7E4-1F96FBFB1A68}"/>
              </a:ext>
            </a:extLst>
          </p:cNvPr>
          <p:cNvSpPr txBox="1"/>
          <p:nvPr/>
        </p:nvSpPr>
        <p:spPr>
          <a:xfrm>
            <a:off x="7367162" y="7247963"/>
            <a:ext cx="3375155" cy="369332"/>
          </a:xfrm>
          <a:prstGeom prst="rect">
            <a:avLst/>
          </a:prstGeom>
          <a:noFill/>
        </p:spPr>
        <p:txBody>
          <a:bodyPr wrap="none" lIns="0" tIns="0" rIns="0" bIns="0" rtlCol="0">
            <a:spAutoFit/>
          </a:bodyPr>
          <a:lstStyle/>
          <a:p>
            <a:pPr algn="ctr"/>
            <a:r>
              <a:rPr lang="en-US" sz="2400" b="1" dirty="0">
                <a:solidFill>
                  <a:schemeClr val="bg1"/>
                </a:solidFill>
                <a:latin typeface="Source Sans Pro" panose="020B0503030403020204" pitchFamily="34" charset="0"/>
                <a:ea typeface="Source Sans Pro" panose="020B0503030403020204" pitchFamily="34" charset="0"/>
              </a:rPr>
              <a:t>Creative Template (2019)</a:t>
            </a:r>
          </a:p>
        </p:txBody>
      </p:sp>
      <p:grpSp>
        <p:nvGrpSpPr>
          <p:cNvPr id="14" name="Group 13"/>
          <p:cNvGrpSpPr/>
          <p:nvPr/>
        </p:nvGrpSpPr>
        <p:grpSpPr>
          <a:xfrm>
            <a:off x="7899133" y="1020430"/>
            <a:ext cx="2489734" cy="2489734"/>
            <a:chOff x="5234097" y="3656499"/>
            <a:chExt cx="2489734" cy="2489734"/>
          </a:xfrm>
        </p:grpSpPr>
        <p:sp>
          <p:nvSpPr>
            <p:cNvPr id="15" name="Title 1">
              <a:extLst>
                <a:ext uri="{FF2B5EF4-FFF2-40B4-BE49-F238E27FC236}">
                  <a16:creationId xmlns:a16="http://schemas.microsoft.com/office/drawing/2014/main" id="{20C729C9-E8A1-4379-9073-5243B00D3FD0}"/>
                </a:ext>
              </a:extLst>
            </p:cNvPr>
            <p:cNvSpPr txBox="1">
              <a:spLocks/>
            </p:cNvSpPr>
            <p:nvPr/>
          </p:nvSpPr>
          <p:spPr>
            <a:xfrm>
              <a:off x="5674478" y="4091298"/>
              <a:ext cx="1608972" cy="1620136"/>
            </a:xfrm>
            <a:prstGeom prst="rect">
              <a:avLst/>
            </a:prstGeom>
          </p:spPr>
          <p:txBody>
            <a:bodyPr>
              <a:prstTxWarp prst="textCircle">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bg1"/>
                  </a:solidFill>
                  <a:latin typeface="Nexa Bold" panose="02000000000000000000" pitchFamily="50" charset="0"/>
                </a:rPr>
                <a:t>NEWPRESENTATION.2019.</a:t>
              </a:r>
            </a:p>
          </p:txBody>
        </p:sp>
        <p:sp>
          <p:nvSpPr>
            <p:cNvPr id="16" name="Oval 15"/>
            <p:cNvSpPr/>
            <p:nvPr/>
          </p:nvSpPr>
          <p:spPr>
            <a:xfrm>
              <a:off x="5234097" y="3656499"/>
              <a:ext cx="2489734" cy="2489734"/>
            </a:xfrm>
            <a:prstGeom prst="ellipse">
              <a:avLst/>
            </a:prstGeom>
            <a:no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508000">
                  <a:solidFill>
                    <a:schemeClr val="tx1"/>
                  </a:solidFill>
                </a:ln>
              </a:endParaRPr>
            </a:p>
          </p:txBody>
        </p:sp>
      </p:grpSp>
    </p:spTree>
    <p:extLst>
      <p:ext uri="{BB962C8B-B14F-4D97-AF65-F5344CB8AC3E}">
        <p14:creationId xmlns:p14="http://schemas.microsoft.com/office/powerpoint/2010/main" val="26132267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3" name="Rectangle 2"/>
          <p:cNvSpPr/>
          <p:nvPr/>
        </p:nvSpPr>
        <p:spPr>
          <a:xfrm>
            <a:off x="6670964" y="1288472"/>
            <a:ext cx="4946071" cy="77100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pic>
        <p:nvPicPr>
          <p:cNvPr id="8" name="图片占位符 7">
            <a:extLst>
              <a:ext uri="{FF2B5EF4-FFF2-40B4-BE49-F238E27FC236}">
                <a16:creationId xmlns:a16="http://schemas.microsoft.com/office/drawing/2014/main" id="{E7B62E1C-73C2-477A-8880-107EA2E4169D}"/>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15308" b="28334"/>
          <a:stretch/>
        </p:blipFill>
        <p:spPr>
          <a:xfrm>
            <a:off x="5315022" y="1906660"/>
            <a:ext cx="7657956" cy="6473680"/>
          </a:xfrm>
        </p:spPr>
      </p:pic>
      <p:sp>
        <p:nvSpPr>
          <p:cNvPr id="4" name="TextBox 3">
            <a:extLst>
              <a:ext uri="{FF2B5EF4-FFF2-40B4-BE49-F238E27FC236}">
                <a16:creationId xmlns:a16="http://schemas.microsoft.com/office/drawing/2014/main" id="{127F703E-2589-4AA4-973A-5B0A02D019E1}"/>
              </a:ext>
            </a:extLst>
          </p:cNvPr>
          <p:cNvSpPr txBox="1"/>
          <p:nvPr/>
        </p:nvSpPr>
        <p:spPr>
          <a:xfrm>
            <a:off x="3856498" y="1311681"/>
            <a:ext cx="3811993" cy="7663636"/>
          </a:xfrm>
          <a:prstGeom prst="rect">
            <a:avLst/>
          </a:prstGeom>
          <a:noFill/>
          <a:ln>
            <a:noFill/>
          </a:ln>
        </p:spPr>
        <p:txBody>
          <a:bodyPr wrap="square" lIns="0" tIns="0" rIns="0" bIns="0" rtlCol="0">
            <a:spAutoFit/>
          </a:bodyPr>
          <a:lstStyle/>
          <a:p>
            <a:r>
              <a:rPr lang="en-US" sz="16600" dirty="0">
                <a:ln w="12700">
                  <a:solidFill>
                    <a:schemeClr val="bg1"/>
                  </a:solidFill>
                </a:ln>
                <a:noFill/>
                <a:latin typeface="Butler" panose="02070803080706020303" pitchFamily="18" charset="0"/>
              </a:rPr>
              <a:t>di</a:t>
            </a:r>
          </a:p>
          <a:p>
            <a:r>
              <a:rPr lang="en-US" sz="16600" dirty="0" err="1">
                <a:ln w="12700">
                  <a:solidFill>
                    <a:schemeClr val="bg1"/>
                  </a:solidFill>
                </a:ln>
                <a:noFill/>
                <a:latin typeface="Butler" panose="02070803080706020303" pitchFamily="18" charset="0"/>
              </a:rPr>
              <a:t>ver</a:t>
            </a:r>
            <a:endParaRPr lang="en-US" sz="16600" dirty="0">
              <a:ln w="12700">
                <a:solidFill>
                  <a:schemeClr val="bg1"/>
                </a:solidFill>
              </a:ln>
              <a:noFill/>
              <a:latin typeface="Butler" panose="02070803080706020303" pitchFamily="18" charset="0"/>
            </a:endParaRPr>
          </a:p>
          <a:p>
            <a:r>
              <a:rPr lang="en-US" sz="16600" dirty="0" err="1">
                <a:ln w="12700">
                  <a:solidFill>
                    <a:schemeClr val="bg1"/>
                  </a:solidFill>
                </a:ln>
                <a:noFill/>
                <a:latin typeface="Butler" panose="02070803080706020303" pitchFamily="18" charset="0"/>
              </a:rPr>
              <a:t>sae</a:t>
            </a:r>
            <a:endParaRPr lang="en-US" sz="16600" dirty="0">
              <a:ln w="12700">
                <a:solidFill>
                  <a:schemeClr val="bg1"/>
                </a:solidFill>
              </a:ln>
              <a:noFill/>
              <a:latin typeface="Butler" panose="02070803080706020303" pitchFamily="18" charset="0"/>
            </a:endParaRPr>
          </a:p>
        </p:txBody>
      </p:sp>
      <p:sp>
        <p:nvSpPr>
          <p:cNvPr id="6" name="Rectangle 5"/>
          <p:cNvSpPr/>
          <p:nvPr/>
        </p:nvSpPr>
        <p:spPr>
          <a:xfrm>
            <a:off x="12029968" y="1288472"/>
            <a:ext cx="2401533" cy="2389910"/>
          </a:xfrm>
          <a:prstGeom prst="rect">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7" name="Subtitle 2">
            <a:extLst>
              <a:ext uri="{FF2B5EF4-FFF2-40B4-BE49-F238E27FC236}">
                <a16:creationId xmlns:a16="http://schemas.microsoft.com/office/drawing/2014/main" id="{13E75397-9ED4-4B58-8469-218F6323E00C}"/>
              </a:ext>
            </a:extLst>
          </p:cNvPr>
          <p:cNvSpPr txBox="1">
            <a:spLocks/>
          </p:cNvSpPr>
          <p:nvPr/>
        </p:nvSpPr>
        <p:spPr>
          <a:xfrm>
            <a:off x="12037145" y="1610260"/>
            <a:ext cx="2394356" cy="11121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defRPr/>
            </a:pPr>
            <a:r>
              <a:rPr lang="en-US" sz="1400" dirty="0" err="1">
                <a:solidFill>
                  <a:schemeClr val="bg1"/>
                </a:solidFill>
                <a:latin typeface="Source Sans Pro" panose="020B0503030403020204" pitchFamily="34" charset="0"/>
                <a:ea typeface="Source Sans Pro" panose="020B0503030403020204" pitchFamily="34" charset="0"/>
              </a:rPr>
              <a:t>amet</a:t>
            </a:r>
            <a:r>
              <a:rPr lang="en-US" sz="1400" dirty="0">
                <a:solidFill>
                  <a:schemeClr val="bg1"/>
                </a:solidFill>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solidFill>
                  <a:schemeClr val="bg1"/>
                </a:solidFill>
                <a:latin typeface="Source Sans Pro" panose="020B0503030403020204" pitchFamily="34" charset="0"/>
                <a:ea typeface="Source Sans Pro" panose="020B0503030403020204" pitchFamily="34" charset="0"/>
              </a:rPr>
              <a:t>lookbook</a:t>
            </a:r>
            <a:r>
              <a:rPr lang="en-US" sz="1400" dirty="0">
                <a:solidFill>
                  <a:schemeClr val="bg1"/>
                </a:solidFill>
                <a:latin typeface="Source Sans Pro" panose="020B0503030403020204" pitchFamily="34" charset="0"/>
                <a:ea typeface="Source Sans Pro" panose="020B0503030403020204" pitchFamily="34" charset="0"/>
              </a:rPr>
              <a:t> ideas, and for Magazine design.</a:t>
            </a:r>
          </a:p>
        </p:txBody>
      </p:sp>
    </p:spTree>
    <p:extLst>
      <p:ext uri="{BB962C8B-B14F-4D97-AF65-F5344CB8AC3E}">
        <p14:creationId xmlns:p14="http://schemas.microsoft.com/office/powerpoint/2010/main" val="10111270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id="{E7BF3BD1-B082-40B2-A2DA-0FDEA070091D}"/>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5166" b="5166"/>
          <a:stretch>
            <a:fillRect/>
          </a:stretch>
        </p:blipFill>
        <p:spPr/>
      </p:pic>
      <p:pic>
        <p:nvPicPr>
          <p:cNvPr id="20" name="图片占位符 19">
            <a:extLst>
              <a:ext uri="{FF2B5EF4-FFF2-40B4-BE49-F238E27FC236}">
                <a16:creationId xmlns:a16="http://schemas.microsoft.com/office/drawing/2014/main" id="{8818A1A3-78F4-4C57-AEA9-6172CF017846}"/>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24738" r="24738"/>
          <a:stretch>
            <a:fillRect/>
          </a:stretch>
        </p:blipFill>
        <p:spPr/>
      </p:pic>
      <p:pic>
        <p:nvPicPr>
          <p:cNvPr id="33" name="图片占位符 32">
            <a:extLst>
              <a:ext uri="{FF2B5EF4-FFF2-40B4-BE49-F238E27FC236}">
                <a16:creationId xmlns:a16="http://schemas.microsoft.com/office/drawing/2014/main" id="{B29240AE-AA44-46AF-94CB-EF7DEF672825}"/>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7212" b="7212"/>
          <a:stretch>
            <a:fillRect/>
          </a:stretch>
        </p:blipFill>
        <p:spPr/>
      </p:pic>
      <p:pic>
        <p:nvPicPr>
          <p:cNvPr id="41" name="图片占位符 40">
            <a:extLst>
              <a:ext uri="{FF2B5EF4-FFF2-40B4-BE49-F238E27FC236}">
                <a16:creationId xmlns:a16="http://schemas.microsoft.com/office/drawing/2014/main" id="{3C037330-8BA8-4D8D-977D-B45F6E0603A7}"/>
              </a:ext>
            </a:extLst>
          </p:cNvPr>
          <p:cNvPicPr>
            <a:picLocks noGrp="1" noChangeAspect="1"/>
          </p:cNvPicPr>
          <p:nvPr>
            <p:ph type="pic" sz="quarter" idx="17"/>
          </p:nvPr>
        </p:nvPicPr>
        <p:blipFill>
          <a:blip r:embed="rId5" cstate="screen">
            <a:extLst>
              <a:ext uri="{28A0092B-C50C-407E-A947-70E740481C1C}">
                <a14:useLocalDpi xmlns:a14="http://schemas.microsoft.com/office/drawing/2010/main"/>
              </a:ext>
            </a:extLst>
          </a:blip>
          <a:srcRect t="4273" b="4273"/>
          <a:stretch>
            <a:fillRect/>
          </a:stretch>
        </p:blipFill>
        <p:spPr/>
      </p:pic>
      <p:sp>
        <p:nvSpPr>
          <p:cNvPr id="10" name="Title 1">
            <a:extLst>
              <a:ext uri="{FF2B5EF4-FFF2-40B4-BE49-F238E27FC236}">
                <a16:creationId xmlns:a16="http://schemas.microsoft.com/office/drawing/2014/main" id="{1F014F52-388E-4D46-90D4-E433A59ADEE4}"/>
              </a:ext>
            </a:extLst>
          </p:cNvPr>
          <p:cNvSpPr txBox="1">
            <a:spLocks/>
          </p:cNvSpPr>
          <p:nvPr/>
        </p:nvSpPr>
        <p:spPr>
          <a:xfrm>
            <a:off x="3773902" y="909065"/>
            <a:ext cx="4923287"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11500" b="1" dirty="0">
                <a:ln w="19050">
                  <a:noFill/>
                </a:ln>
                <a:solidFill>
                  <a:schemeClr val="accent4"/>
                </a:solidFill>
                <a:latin typeface="Nexa Bold" panose="02000000000000000000" pitchFamily="50" charset="0"/>
              </a:rPr>
              <a:t>BACK</a:t>
            </a:r>
          </a:p>
        </p:txBody>
      </p:sp>
      <p:sp>
        <p:nvSpPr>
          <p:cNvPr id="11" name="Title 1">
            <a:extLst>
              <a:ext uri="{FF2B5EF4-FFF2-40B4-BE49-F238E27FC236}">
                <a16:creationId xmlns:a16="http://schemas.microsoft.com/office/drawing/2014/main" id="{1F014F52-388E-4D46-90D4-E433A59ADEE4}"/>
              </a:ext>
            </a:extLst>
          </p:cNvPr>
          <p:cNvSpPr txBox="1">
            <a:spLocks/>
          </p:cNvSpPr>
          <p:nvPr/>
        </p:nvSpPr>
        <p:spPr>
          <a:xfrm>
            <a:off x="10548208" y="3821187"/>
            <a:ext cx="4923287"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500" b="1" dirty="0">
                <a:ln w="19050">
                  <a:noFill/>
                </a:ln>
                <a:solidFill>
                  <a:schemeClr val="accent4"/>
                </a:solidFill>
                <a:latin typeface="Nexa Bold" panose="02000000000000000000" pitchFamily="50" charset="0"/>
              </a:rPr>
              <a:t>UP</a:t>
            </a:r>
          </a:p>
        </p:txBody>
      </p:sp>
      <p:sp>
        <p:nvSpPr>
          <p:cNvPr id="12" name="Title 1">
            <a:extLst>
              <a:ext uri="{FF2B5EF4-FFF2-40B4-BE49-F238E27FC236}">
                <a16:creationId xmlns:a16="http://schemas.microsoft.com/office/drawing/2014/main" id="{1F014F52-388E-4D46-90D4-E433A59ADEE4}"/>
              </a:ext>
            </a:extLst>
          </p:cNvPr>
          <p:cNvSpPr txBox="1">
            <a:spLocks/>
          </p:cNvSpPr>
          <p:nvPr/>
        </p:nvSpPr>
        <p:spPr>
          <a:xfrm>
            <a:off x="4138586" y="8868501"/>
            <a:ext cx="6409622"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11500" b="1" dirty="0">
                <a:ln w="19050">
                  <a:noFill/>
                </a:ln>
                <a:solidFill>
                  <a:schemeClr val="accent4"/>
                </a:solidFill>
                <a:latin typeface="Nexa Bold" panose="02000000000000000000" pitchFamily="50" charset="0"/>
              </a:rPr>
              <a:t>VISUAL</a:t>
            </a:r>
          </a:p>
        </p:txBody>
      </p:sp>
      <p:sp>
        <p:nvSpPr>
          <p:cNvPr id="21" name="Rectangle 20">
            <a:extLst>
              <a:ext uri="{FF2B5EF4-FFF2-40B4-BE49-F238E27FC236}">
                <a16:creationId xmlns:a16="http://schemas.microsoft.com/office/drawing/2014/main" id="{342D9BCD-AD76-4D57-B195-3E6D51B73D0C}"/>
              </a:ext>
            </a:extLst>
          </p:cNvPr>
          <p:cNvSpPr/>
          <p:nvPr/>
        </p:nvSpPr>
        <p:spPr>
          <a:xfrm>
            <a:off x="932009" y="4877872"/>
            <a:ext cx="3539086" cy="1061829"/>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22" name="TextBox 21">
            <a:extLst>
              <a:ext uri="{FF2B5EF4-FFF2-40B4-BE49-F238E27FC236}">
                <a16:creationId xmlns:a16="http://schemas.microsoft.com/office/drawing/2014/main" id="{093D9233-99D0-4E82-B7E4-1F96FBFB1A68}"/>
              </a:ext>
            </a:extLst>
          </p:cNvPr>
          <p:cNvSpPr txBox="1"/>
          <p:nvPr/>
        </p:nvSpPr>
        <p:spPr>
          <a:xfrm>
            <a:off x="992492" y="4316777"/>
            <a:ext cx="3375155" cy="369332"/>
          </a:xfrm>
          <a:prstGeom prst="rect">
            <a:avLst/>
          </a:prstGeom>
          <a:noFill/>
        </p:spPr>
        <p:txBody>
          <a:bodyPr wrap="none" lIns="0" tIns="0" rIns="0" bIns="0" rtlCol="0">
            <a:spAutoFit/>
          </a:bodyPr>
          <a:lstStyle/>
          <a:p>
            <a:r>
              <a:rPr lang="en-US" sz="2400" b="1" dirty="0">
                <a:latin typeface="Source Sans Pro" panose="020B0503030403020204" pitchFamily="34" charset="0"/>
                <a:ea typeface="Source Sans Pro" panose="020B0503030403020204" pitchFamily="34" charset="0"/>
              </a:rPr>
              <a:t>Creative Template (2019)</a:t>
            </a:r>
          </a:p>
        </p:txBody>
      </p:sp>
      <p:sp>
        <p:nvSpPr>
          <p:cNvPr id="23" name="Rectangle 22">
            <a:extLst>
              <a:ext uri="{FF2B5EF4-FFF2-40B4-BE49-F238E27FC236}">
                <a16:creationId xmlns:a16="http://schemas.microsoft.com/office/drawing/2014/main" id="{342D9BCD-AD76-4D57-B195-3E6D51B73D0C}"/>
              </a:ext>
            </a:extLst>
          </p:cNvPr>
          <p:cNvSpPr/>
          <p:nvPr/>
        </p:nvSpPr>
        <p:spPr>
          <a:xfrm>
            <a:off x="932009" y="6097245"/>
            <a:ext cx="3539086" cy="1061829"/>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pic>
        <p:nvPicPr>
          <p:cNvPr id="35" name="图片占位符 34">
            <a:extLst>
              <a:ext uri="{FF2B5EF4-FFF2-40B4-BE49-F238E27FC236}">
                <a16:creationId xmlns:a16="http://schemas.microsoft.com/office/drawing/2014/main" id="{7F608964-64B9-48F2-8036-D4AC81289816}"/>
              </a:ext>
            </a:extLst>
          </p:cNvPr>
          <p:cNvPicPr>
            <a:picLocks noGrp="1" noChangeAspect="1"/>
          </p:cNvPicPr>
          <p:nvPr>
            <p:ph type="pic" sz="quarter" idx="16"/>
          </p:nvPr>
        </p:nvPicPr>
        <p:blipFill>
          <a:blip r:embed="rId6" cstate="screen">
            <a:extLst>
              <a:ext uri="{28A0092B-C50C-407E-A947-70E740481C1C}">
                <a14:useLocalDpi xmlns:a14="http://schemas.microsoft.com/office/drawing/2010/main"/>
              </a:ext>
            </a:extLst>
          </a:blip>
          <a:srcRect t="19798" b="19798"/>
          <a:stretch>
            <a:fillRect/>
          </a:stretch>
        </p:blipFill>
        <p:spPr/>
      </p:pic>
      <p:pic>
        <p:nvPicPr>
          <p:cNvPr id="18" name="图片占位符 17">
            <a:extLst>
              <a:ext uri="{FF2B5EF4-FFF2-40B4-BE49-F238E27FC236}">
                <a16:creationId xmlns:a16="http://schemas.microsoft.com/office/drawing/2014/main" id="{A62EF526-A860-4686-BEF8-12568C7A015A}"/>
              </a:ext>
            </a:extLst>
          </p:cNvPr>
          <p:cNvPicPr>
            <a:picLocks noGrp="1" noChangeAspect="1"/>
          </p:cNvPicPr>
          <p:nvPr>
            <p:ph type="pic" sz="quarter" idx="12"/>
          </p:nvPr>
        </p:nvPicPr>
        <p:blipFill>
          <a:blip r:embed="rId7" cstate="screen">
            <a:extLst>
              <a:ext uri="{28A0092B-C50C-407E-A947-70E740481C1C}">
                <a14:useLocalDpi xmlns:a14="http://schemas.microsoft.com/office/drawing/2010/main"/>
              </a:ext>
            </a:extLst>
          </a:blip>
          <a:srcRect l="22171" r="22171"/>
          <a:stretch>
            <a:fillRect/>
          </a:stretch>
        </p:blipFill>
        <p:spPr/>
      </p:pic>
      <p:pic>
        <p:nvPicPr>
          <p:cNvPr id="25" name="图片占位符 24">
            <a:extLst>
              <a:ext uri="{FF2B5EF4-FFF2-40B4-BE49-F238E27FC236}">
                <a16:creationId xmlns:a16="http://schemas.microsoft.com/office/drawing/2014/main" id="{8CACE6BD-903D-49E8-BB74-0B445C8C0566}"/>
              </a:ext>
            </a:extLst>
          </p:cNvPr>
          <p:cNvPicPr>
            <a:picLocks noGrp="1" noChangeAspect="1"/>
          </p:cNvPicPr>
          <p:nvPr>
            <p:ph type="pic" sz="quarter" idx="14"/>
          </p:nvPr>
        </p:nvPicPr>
        <p:blipFill>
          <a:blip r:embed="rId8" cstate="screen">
            <a:extLst>
              <a:ext uri="{28A0092B-C50C-407E-A947-70E740481C1C}">
                <a14:useLocalDpi xmlns:a14="http://schemas.microsoft.com/office/drawing/2010/main"/>
              </a:ext>
            </a:extLst>
          </a:blip>
          <a:srcRect t="25259" b="25259"/>
          <a:stretch>
            <a:fillRect/>
          </a:stretch>
        </p:blipFill>
        <p:spPr/>
      </p:pic>
      <p:pic>
        <p:nvPicPr>
          <p:cNvPr id="27" name="图片占位符 26">
            <a:extLst>
              <a:ext uri="{FF2B5EF4-FFF2-40B4-BE49-F238E27FC236}">
                <a16:creationId xmlns:a16="http://schemas.microsoft.com/office/drawing/2014/main" id="{FF17D9D0-5D53-4536-B319-98C84B0FF5B6}"/>
              </a:ext>
            </a:extLst>
          </p:cNvPr>
          <p:cNvPicPr>
            <a:picLocks noGrp="1" noChangeAspect="1"/>
          </p:cNvPicPr>
          <p:nvPr>
            <p:ph type="pic" sz="quarter" idx="15"/>
          </p:nvPr>
        </p:nvPicPr>
        <p:blipFill>
          <a:blip r:embed="rId9" cstate="screen">
            <a:extLst>
              <a:ext uri="{28A0092B-C50C-407E-A947-70E740481C1C}">
                <a14:useLocalDpi xmlns:a14="http://schemas.microsoft.com/office/drawing/2010/main"/>
              </a:ext>
            </a:extLst>
          </a:blip>
          <a:srcRect t="31774" b="31774"/>
          <a:stretch>
            <a:fillRect/>
          </a:stretch>
        </p:blipFill>
        <p:spPr/>
      </p:pic>
    </p:spTree>
    <p:extLst>
      <p:ext uri="{BB962C8B-B14F-4D97-AF65-F5344CB8AC3E}">
        <p14:creationId xmlns:p14="http://schemas.microsoft.com/office/powerpoint/2010/main" val="22619402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a:extLst>
              <a:ext uri="{FF2B5EF4-FFF2-40B4-BE49-F238E27FC236}">
                <a16:creationId xmlns:a16="http://schemas.microsoft.com/office/drawing/2014/main" id="{8522D9B0-1C8C-45B0-8FFD-6E7CCF0DBDA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0701" b="10701"/>
          <a:stretch>
            <a:fillRect/>
          </a:stretch>
        </p:blipFill>
        <p:spPr/>
      </p:pic>
      <p:sp>
        <p:nvSpPr>
          <p:cNvPr id="6" name="Title 1">
            <a:extLst>
              <a:ext uri="{FF2B5EF4-FFF2-40B4-BE49-F238E27FC236}">
                <a16:creationId xmlns:a16="http://schemas.microsoft.com/office/drawing/2014/main" id="{1F014F52-388E-4D46-90D4-E433A59ADEE4}"/>
              </a:ext>
            </a:extLst>
          </p:cNvPr>
          <p:cNvSpPr txBox="1">
            <a:spLocks/>
          </p:cNvSpPr>
          <p:nvPr/>
        </p:nvSpPr>
        <p:spPr>
          <a:xfrm>
            <a:off x="3573877" y="433681"/>
            <a:ext cx="10731807"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13800" b="1" dirty="0">
                <a:ln w="19050">
                  <a:noFill/>
                </a:ln>
                <a:solidFill>
                  <a:schemeClr val="accent4"/>
                </a:solidFill>
                <a:latin typeface="Nexa Bold" panose="02000000000000000000" pitchFamily="50" charset="0"/>
              </a:rPr>
              <a:t>BILLIONARE</a:t>
            </a:r>
          </a:p>
        </p:txBody>
      </p:sp>
      <p:sp>
        <p:nvSpPr>
          <p:cNvPr id="7" name="Title 1">
            <a:extLst>
              <a:ext uri="{FF2B5EF4-FFF2-40B4-BE49-F238E27FC236}">
                <a16:creationId xmlns:a16="http://schemas.microsoft.com/office/drawing/2014/main" id="{1F014F52-388E-4D46-90D4-E433A59ADEE4}"/>
              </a:ext>
            </a:extLst>
          </p:cNvPr>
          <p:cNvSpPr txBox="1">
            <a:spLocks/>
          </p:cNvSpPr>
          <p:nvPr/>
        </p:nvSpPr>
        <p:spPr>
          <a:xfrm>
            <a:off x="3573877" y="1950754"/>
            <a:ext cx="10731807"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13800" b="1" dirty="0">
                <a:ln w="28575">
                  <a:solidFill>
                    <a:schemeClr val="bg1"/>
                  </a:solidFill>
                </a:ln>
                <a:noFill/>
                <a:latin typeface="Nexa Bold" panose="02000000000000000000" pitchFamily="50" charset="0"/>
              </a:rPr>
              <a:t>BILLIONARE</a:t>
            </a:r>
          </a:p>
        </p:txBody>
      </p:sp>
      <p:sp>
        <p:nvSpPr>
          <p:cNvPr id="9" name="Title 1">
            <a:extLst>
              <a:ext uri="{FF2B5EF4-FFF2-40B4-BE49-F238E27FC236}">
                <a16:creationId xmlns:a16="http://schemas.microsoft.com/office/drawing/2014/main" id="{1F014F52-388E-4D46-90D4-E433A59ADEE4}"/>
              </a:ext>
            </a:extLst>
          </p:cNvPr>
          <p:cNvSpPr txBox="1">
            <a:spLocks/>
          </p:cNvSpPr>
          <p:nvPr/>
        </p:nvSpPr>
        <p:spPr>
          <a:xfrm>
            <a:off x="3573877" y="5047245"/>
            <a:ext cx="10731807"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13800" b="1" dirty="0">
                <a:ln w="28575">
                  <a:solidFill>
                    <a:schemeClr val="bg1"/>
                  </a:solidFill>
                </a:ln>
                <a:noFill/>
                <a:latin typeface="Nexa Bold" panose="02000000000000000000" pitchFamily="50" charset="0"/>
              </a:rPr>
              <a:t>BILLIONARE</a:t>
            </a:r>
          </a:p>
        </p:txBody>
      </p:sp>
      <p:sp>
        <p:nvSpPr>
          <p:cNvPr id="10" name="Title 1">
            <a:extLst>
              <a:ext uri="{FF2B5EF4-FFF2-40B4-BE49-F238E27FC236}">
                <a16:creationId xmlns:a16="http://schemas.microsoft.com/office/drawing/2014/main" id="{1F014F52-388E-4D46-90D4-E433A59ADEE4}"/>
              </a:ext>
            </a:extLst>
          </p:cNvPr>
          <p:cNvSpPr txBox="1">
            <a:spLocks/>
          </p:cNvSpPr>
          <p:nvPr/>
        </p:nvSpPr>
        <p:spPr>
          <a:xfrm>
            <a:off x="3573877" y="6647445"/>
            <a:ext cx="10731807"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13800" b="1" dirty="0">
                <a:ln w="19050">
                  <a:noFill/>
                </a:ln>
                <a:solidFill>
                  <a:schemeClr val="accent4"/>
                </a:solidFill>
                <a:latin typeface="Nexa Bold" panose="02000000000000000000" pitchFamily="50" charset="0"/>
              </a:rPr>
              <a:t>BILLIONARE</a:t>
            </a:r>
          </a:p>
        </p:txBody>
      </p:sp>
      <p:sp>
        <p:nvSpPr>
          <p:cNvPr id="11" name="Title 1">
            <a:extLst>
              <a:ext uri="{FF2B5EF4-FFF2-40B4-BE49-F238E27FC236}">
                <a16:creationId xmlns:a16="http://schemas.microsoft.com/office/drawing/2014/main" id="{1F014F52-388E-4D46-90D4-E433A59ADEE4}"/>
              </a:ext>
            </a:extLst>
          </p:cNvPr>
          <p:cNvSpPr txBox="1">
            <a:spLocks/>
          </p:cNvSpPr>
          <p:nvPr/>
        </p:nvSpPr>
        <p:spPr>
          <a:xfrm>
            <a:off x="3573877" y="8102172"/>
            <a:ext cx="10731807"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13800" b="1" dirty="0">
                <a:ln w="19050">
                  <a:noFill/>
                </a:ln>
                <a:solidFill>
                  <a:schemeClr val="accent4"/>
                </a:solidFill>
                <a:latin typeface="Nexa Bold" panose="02000000000000000000" pitchFamily="50" charset="0"/>
              </a:rPr>
              <a:t>BILLIONARE</a:t>
            </a:r>
          </a:p>
        </p:txBody>
      </p:sp>
      <p:sp>
        <p:nvSpPr>
          <p:cNvPr id="8" name="Title 1">
            <a:extLst>
              <a:ext uri="{FF2B5EF4-FFF2-40B4-BE49-F238E27FC236}">
                <a16:creationId xmlns:a16="http://schemas.microsoft.com/office/drawing/2014/main" id="{1F014F52-388E-4D46-90D4-E433A59ADEE4}"/>
              </a:ext>
            </a:extLst>
          </p:cNvPr>
          <p:cNvSpPr txBox="1">
            <a:spLocks/>
          </p:cNvSpPr>
          <p:nvPr/>
        </p:nvSpPr>
        <p:spPr>
          <a:xfrm>
            <a:off x="3573877" y="3550954"/>
            <a:ext cx="10731807"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13800" b="1" dirty="0">
                <a:ln w="28575">
                  <a:solidFill>
                    <a:schemeClr val="bg1"/>
                  </a:solidFill>
                </a:ln>
                <a:noFill/>
                <a:latin typeface="Nexa Bold" panose="02000000000000000000" pitchFamily="50" charset="0"/>
              </a:rPr>
              <a:t>BILLIONARE</a:t>
            </a:r>
          </a:p>
        </p:txBody>
      </p:sp>
      <p:sp>
        <p:nvSpPr>
          <p:cNvPr id="2" name="Picture Placeholder 1"/>
          <p:cNvSpPr>
            <a:spLocks noGrp="1"/>
          </p:cNvSpPr>
          <p:nvPr>
            <p:ph type="pic" sz="quarter" idx="11"/>
          </p:nvPr>
        </p:nvSpPr>
        <p:spPr/>
      </p:sp>
    </p:spTree>
    <p:extLst>
      <p:ext uri="{BB962C8B-B14F-4D97-AF65-F5344CB8AC3E}">
        <p14:creationId xmlns:p14="http://schemas.microsoft.com/office/powerpoint/2010/main" val="31796364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a:extLst>
              <a:ext uri="{FF2B5EF4-FFF2-40B4-BE49-F238E27FC236}">
                <a16:creationId xmlns:a16="http://schemas.microsoft.com/office/drawing/2014/main" id="{47304A46-A749-4BD2-91BD-B95A81BC3AD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813" b="7813"/>
          <a:stretch>
            <a:fillRect/>
          </a:stretch>
        </p:blipFill>
        <p:spPr/>
      </p:pic>
      <p:sp>
        <p:nvSpPr>
          <p:cNvPr id="3" name="Rectangle 2"/>
          <p:cNvSpPr/>
          <p:nvPr/>
        </p:nvSpPr>
        <p:spPr>
          <a:xfrm>
            <a:off x="0" y="1114424"/>
            <a:ext cx="18288000" cy="80867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4" name="Rectangle 3"/>
          <p:cNvSpPr/>
          <p:nvPr/>
        </p:nvSpPr>
        <p:spPr>
          <a:xfrm>
            <a:off x="2971801" y="1114424"/>
            <a:ext cx="3514724" cy="402907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5" name="Rectangle 4"/>
          <p:cNvSpPr/>
          <p:nvPr/>
        </p:nvSpPr>
        <p:spPr>
          <a:xfrm>
            <a:off x="2971801" y="5186359"/>
            <a:ext cx="3514724" cy="40290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6" name="Rectangle 5"/>
          <p:cNvSpPr/>
          <p:nvPr/>
        </p:nvSpPr>
        <p:spPr>
          <a:xfrm>
            <a:off x="6486525" y="1114424"/>
            <a:ext cx="3514724" cy="402907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9" name="Rectangle 8"/>
          <p:cNvSpPr/>
          <p:nvPr/>
        </p:nvSpPr>
        <p:spPr>
          <a:xfrm>
            <a:off x="10001249" y="5186359"/>
            <a:ext cx="3514724" cy="40290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10" name="Rectangle 9"/>
          <p:cNvSpPr/>
          <p:nvPr/>
        </p:nvSpPr>
        <p:spPr>
          <a:xfrm>
            <a:off x="13515974" y="1114424"/>
            <a:ext cx="3514724" cy="40290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11" name="Rectangle 10"/>
          <p:cNvSpPr/>
          <p:nvPr/>
        </p:nvSpPr>
        <p:spPr>
          <a:xfrm>
            <a:off x="13515974" y="5186359"/>
            <a:ext cx="3514724" cy="40290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12" name="Rectangle 11"/>
          <p:cNvSpPr/>
          <p:nvPr/>
        </p:nvSpPr>
        <p:spPr>
          <a:xfrm>
            <a:off x="17030697" y="1114424"/>
            <a:ext cx="1257303" cy="40290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13" name="Rectangle 12"/>
          <p:cNvSpPr/>
          <p:nvPr/>
        </p:nvSpPr>
        <p:spPr>
          <a:xfrm>
            <a:off x="17030697" y="5186359"/>
            <a:ext cx="1257303" cy="40290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29" name="Rectangle 28"/>
          <p:cNvSpPr/>
          <p:nvPr/>
        </p:nvSpPr>
        <p:spPr>
          <a:xfrm>
            <a:off x="3321845" y="1525189"/>
            <a:ext cx="2814636" cy="32075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Bold" panose="02000000000000000000" pitchFamily="50" charset="0"/>
            </a:endParaRPr>
          </a:p>
        </p:txBody>
      </p:sp>
      <p:sp>
        <p:nvSpPr>
          <p:cNvPr id="30" name="TextBox 29">
            <a:extLst>
              <a:ext uri="{FF2B5EF4-FFF2-40B4-BE49-F238E27FC236}">
                <a16:creationId xmlns:a16="http://schemas.microsoft.com/office/drawing/2014/main" id="{127F703E-2589-4AA4-973A-5B0A02D019E1}"/>
              </a:ext>
            </a:extLst>
          </p:cNvPr>
          <p:cNvSpPr txBox="1"/>
          <p:nvPr/>
        </p:nvSpPr>
        <p:spPr>
          <a:xfrm>
            <a:off x="3174556" y="5554261"/>
            <a:ext cx="2811907" cy="3385542"/>
          </a:xfrm>
          <a:prstGeom prst="rect">
            <a:avLst/>
          </a:prstGeom>
          <a:noFill/>
          <a:ln>
            <a:noFill/>
          </a:ln>
        </p:spPr>
        <p:txBody>
          <a:bodyPr wrap="square" lIns="0" tIns="0" rIns="0" bIns="0" rtlCol="0">
            <a:spAutoFit/>
          </a:bodyPr>
          <a:lstStyle/>
          <a:p>
            <a:r>
              <a:rPr lang="en-US" sz="4400" dirty="0">
                <a:solidFill>
                  <a:schemeClr val="accent1"/>
                </a:solidFill>
                <a:latin typeface="Butler" panose="02070803080706020303" pitchFamily="18" charset="0"/>
              </a:rPr>
              <a:t>DESIGN</a:t>
            </a:r>
          </a:p>
          <a:p>
            <a:r>
              <a:rPr lang="en-US" sz="4400" dirty="0">
                <a:solidFill>
                  <a:schemeClr val="accent1"/>
                </a:solidFill>
                <a:latin typeface="Butler" panose="02070803080706020303" pitchFamily="18" charset="0"/>
              </a:rPr>
              <a:t>IS </a:t>
            </a:r>
            <a:r>
              <a:rPr lang="en-US" sz="4400" dirty="0">
                <a:solidFill>
                  <a:schemeClr val="bg1"/>
                </a:solidFill>
                <a:latin typeface="Butler" panose="02070803080706020303" pitchFamily="18" charset="0"/>
              </a:rPr>
              <a:t>THINKING MADE </a:t>
            </a:r>
            <a:r>
              <a:rPr lang="en-US" sz="4400" dirty="0">
                <a:solidFill>
                  <a:schemeClr val="accent1"/>
                </a:solidFill>
                <a:latin typeface="Butler" panose="02070803080706020303" pitchFamily="18" charset="0"/>
              </a:rPr>
              <a:t>VISUAL</a:t>
            </a:r>
          </a:p>
        </p:txBody>
      </p:sp>
      <p:sp>
        <p:nvSpPr>
          <p:cNvPr id="33" name="Freeform 32"/>
          <p:cNvSpPr/>
          <p:nvPr/>
        </p:nvSpPr>
        <p:spPr>
          <a:xfrm>
            <a:off x="3496266" y="1685922"/>
            <a:ext cx="2465794" cy="2943225"/>
          </a:xfrm>
          <a:custGeom>
            <a:avLst/>
            <a:gdLst/>
            <a:ahLst/>
            <a:cxnLst/>
            <a:rect l="l" t="t" r="r" b="b"/>
            <a:pathLst>
              <a:path w="1059840" h="3360447">
                <a:moveTo>
                  <a:pt x="861553" y="2534326"/>
                </a:moveTo>
                <a:lnTo>
                  <a:pt x="1040622" y="2534326"/>
                </a:lnTo>
                <a:lnTo>
                  <a:pt x="1040622" y="3360447"/>
                </a:lnTo>
                <a:cubicBezTo>
                  <a:pt x="996253" y="3360447"/>
                  <a:pt x="951782" y="3360447"/>
                  <a:pt x="907210" y="3360447"/>
                </a:cubicBezTo>
                <a:cubicBezTo>
                  <a:pt x="862639" y="3360447"/>
                  <a:pt x="817763" y="3360447"/>
                  <a:pt x="772583" y="3360447"/>
                </a:cubicBezTo>
                <a:cubicBezTo>
                  <a:pt x="694959" y="3359064"/>
                  <a:pt x="633884" y="3338208"/>
                  <a:pt x="589357" y="3297878"/>
                </a:cubicBezTo>
                <a:cubicBezTo>
                  <a:pt x="544830" y="3257549"/>
                  <a:pt x="513339" y="3206041"/>
                  <a:pt x="494882" y="3143357"/>
                </a:cubicBezTo>
                <a:cubicBezTo>
                  <a:pt x="476425" y="3080672"/>
                  <a:pt x="467490" y="3015106"/>
                  <a:pt x="468075" y="2946659"/>
                </a:cubicBezTo>
                <a:cubicBezTo>
                  <a:pt x="468643" y="2919633"/>
                  <a:pt x="466050" y="2889287"/>
                  <a:pt x="460298" y="2855619"/>
                </a:cubicBezTo>
                <a:cubicBezTo>
                  <a:pt x="454546" y="2821951"/>
                  <a:pt x="442232" y="2792577"/>
                  <a:pt x="423356" y="2767495"/>
                </a:cubicBezTo>
                <a:cubicBezTo>
                  <a:pt x="404480" y="2742412"/>
                  <a:pt x="375639" y="2729237"/>
                  <a:pt x="336834" y="2727968"/>
                </a:cubicBezTo>
                <a:cubicBezTo>
                  <a:pt x="281543" y="2729426"/>
                  <a:pt x="240469" y="2751660"/>
                  <a:pt x="213614" y="2794669"/>
                </a:cubicBezTo>
                <a:cubicBezTo>
                  <a:pt x="186759" y="2837679"/>
                  <a:pt x="173392" y="2892716"/>
                  <a:pt x="173514" y="2959780"/>
                </a:cubicBezTo>
                <a:cubicBezTo>
                  <a:pt x="173728" y="3012266"/>
                  <a:pt x="186058" y="3058919"/>
                  <a:pt x="210504" y="3099741"/>
                </a:cubicBezTo>
                <a:cubicBezTo>
                  <a:pt x="234951" y="3140563"/>
                  <a:pt x="270226" y="3162432"/>
                  <a:pt x="316331" y="3165348"/>
                </a:cubicBezTo>
                <a:lnTo>
                  <a:pt x="316331" y="3356079"/>
                </a:lnTo>
                <a:cubicBezTo>
                  <a:pt x="244659" y="3354247"/>
                  <a:pt x="186041" y="3333967"/>
                  <a:pt x="140477" y="3295238"/>
                </a:cubicBezTo>
                <a:cubicBezTo>
                  <a:pt x="94913" y="3256509"/>
                  <a:pt x="61324" y="3207412"/>
                  <a:pt x="39711" y="3147948"/>
                </a:cubicBezTo>
                <a:cubicBezTo>
                  <a:pt x="18098" y="3088484"/>
                  <a:pt x="7381" y="3026734"/>
                  <a:pt x="7561" y="2962696"/>
                </a:cubicBezTo>
                <a:cubicBezTo>
                  <a:pt x="7092" y="2893187"/>
                  <a:pt x="17249" y="2826181"/>
                  <a:pt x="38033" y="2761677"/>
                </a:cubicBezTo>
                <a:cubicBezTo>
                  <a:pt x="58817" y="2697174"/>
                  <a:pt x="93041" y="2644011"/>
                  <a:pt x="140706" y="2602186"/>
                </a:cubicBezTo>
                <a:cubicBezTo>
                  <a:pt x="188370" y="2560362"/>
                  <a:pt x="252288" y="2538713"/>
                  <a:pt x="332459" y="2537241"/>
                </a:cubicBezTo>
                <a:cubicBezTo>
                  <a:pt x="417922" y="2538326"/>
                  <a:pt x="483037" y="2557833"/>
                  <a:pt x="527804" y="2595760"/>
                </a:cubicBezTo>
                <a:cubicBezTo>
                  <a:pt x="572570" y="2633688"/>
                  <a:pt x="602928" y="2683522"/>
                  <a:pt x="618877" y="2745262"/>
                </a:cubicBezTo>
                <a:cubicBezTo>
                  <a:pt x="634825" y="2807003"/>
                  <a:pt x="642305" y="2874135"/>
                  <a:pt x="641315" y="2946659"/>
                </a:cubicBezTo>
                <a:cubicBezTo>
                  <a:pt x="640901" y="2976015"/>
                  <a:pt x="644160" y="3007693"/>
                  <a:pt x="651093" y="3041693"/>
                </a:cubicBezTo>
                <a:cubicBezTo>
                  <a:pt x="658025" y="3075692"/>
                  <a:pt x="671116" y="3104994"/>
                  <a:pt x="690365" y="3129598"/>
                </a:cubicBezTo>
                <a:cubicBezTo>
                  <a:pt x="709614" y="3154202"/>
                  <a:pt x="737506" y="3167089"/>
                  <a:pt x="774042" y="3168259"/>
                </a:cubicBezTo>
                <a:lnTo>
                  <a:pt x="861553" y="3168259"/>
                </a:lnTo>
                <a:close/>
                <a:moveTo>
                  <a:pt x="456326" y="1714260"/>
                </a:moveTo>
                <a:cubicBezTo>
                  <a:pt x="383442" y="1715629"/>
                  <a:pt x="325009" y="1733418"/>
                  <a:pt x="281027" y="1767629"/>
                </a:cubicBezTo>
                <a:cubicBezTo>
                  <a:pt x="237045" y="1801840"/>
                  <a:pt x="207619" y="1844261"/>
                  <a:pt x="192748" y="1894893"/>
                </a:cubicBezTo>
                <a:cubicBezTo>
                  <a:pt x="185313" y="1920209"/>
                  <a:pt x="181543" y="1945525"/>
                  <a:pt x="181438" y="1970841"/>
                </a:cubicBezTo>
                <a:cubicBezTo>
                  <a:pt x="181333" y="1996156"/>
                  <a:pt x="184893" y="2021472"/>
                  <a:pt x="192119" y="2046788"/>
                </a:cubicBezTo>
                <a:cubicBezTo>
                  <a:pt x="206569" y="2097420"/>
                  <a:pt x="235786" y="2139841"/>
                  <a:pt x="279768" y="2174052"/>
                </a:cubicBezTo>
                <a:cubicBezTo>
                  <a:pt x="323750" y="2208263"/>
                  <a:pt x="382603" y="2226052"/>
                  <a:pt x="456326" y="2227421"/>
                </a:cubicBezTo>
                <a:lnTo>
                  <a:pt x="603516" y="2227421"/>
                </a:lnTo>
                <a:cubicBezTo>
                  <a:pt x="677548" y="2226052"/>
                  <a:pt x="736773" y="2208263"/>
                  <a:pt x="781193" y="2174052"/>
                </a:cubicBezTo>
                <a:cubicBezTo>
                  <a:pt x="825612" y="2139841"/>
                  <a:pt x="855225" y="2097420"/>
                  <a:pt x="870031" y="2046788"/>
                </a:cubicBezTo>
                <a:cubicBezTo>
                  <a:pt x="884838" y="1996157"/>
                  <a:pt x="884838" y="1945525"/>
                  <a:pt x="870031" y="1894893"/>
                </a:cubicBezTo>
                <a:cubicBezTo>
                  <a:pt x="855225" y="1844261"/>
                  <a:pt x="825612" y="1801840"/>
                  <a:pt x="781193" y="1767629"/>
                </a:cubicBezTo>
                <a:cubicBezTo>
                  <a:pt x="736773" y="1733418"/>
                  <a:pt x="677548" y="1715629"/>
                  <a:pt x="603516" y="1714260"/>
                </a:cubicBezTo>
                <a:close/>
                <a:moveTo>
                  <a:pt x="456326" y="1523533"/>
                </a:moveTo>
                <a:lnTo>
                  <a:pt x="603516" y="1523533"/>
                </a:lnTo>
                <a:cubicBezTo>
                  <a:pt x="725062" y="1525919"/>
                  <a:pt x="822342" y="1556932"/>
                  <a:pt x="895354" y="1616573"/>
                </a:cubicBezTo>
                <a:cubicBezTo>
                  <a:pt x="968366" y="1676214"/>
                  <a:pt x="1017075" y="1750169"/>
                  <a:pt x="1041483" y="1838438"/>
                </a:cubicBezTo>
                <a:cubicBezTo>
                  <a:pt x="1065890" y="1926706"/>
                  <a:pt x="1065960" y="2014975"/>
                  <a:pt x="1041692" y="2103244"/>
                </a:cubicBezTo>
                <a:cubicBezTo>
                  <a:pt x="1017425" y="2191512"/>
                  <a:pt x="968785" y="2265467"/>
                  <a:pt x="895773" y="2325108"/>
                </a:cubicBezTo>
                <a:cubicBezTo>
                  <a:pt x="822761" y="2384749"/>
                  <a:pt x="725342" y="2415763"/>
                  <a:pt x="603516" y="2418148"/>
                </a:cubicBezTo>
                <a:lnTo>
                  <a:pt x="456326" y="2418148"/>
                </a:lnTo>
                <a:cubicBezTo>
                  <a:pt x="334499" y="2415763"/>
                  <a:pt x="237080" y="2384749"/>
                  <a:pt x="164068" y="2325108"/>
                </a:cubicBezTo>
                <a:cubicBezTo>
                  <a:pt x="91056" y="2265467"/>
                  <a:pt x="42416" y="2191512"/>
                  <a:pt x="18149" y="2103244"/>
                </a:cubicBezTo>
                <a:cubicBezTo>
                  <a:pt x="6015" y="2059109"/>
                  <a:pt x="-34" y="2014975"/>
                  <a:pt x="1" y="1970841"/>
                </a:cubicBezTo>
                <a:cubicBezTo>
                  <a:pt x="36" y="1926706"/>
                  <a:pt x="6155" y="1882572"/>
                  <a:pt x="18359" y="1838438"/>
                </a:cubicBezTo>
                <a:cubicBezTo>
                  <a:pt x="42766" y="1750169"/>
                  <a:pt x="91476" y="1676214"/>
                  <a:pt x="164488" y="1616573"/>
                </a:cubicBezTo>
                <a:cubicBezTo>
                  <a:pt x="237500" y="1556932"/>
                  <a:pt x="334779" y="1525919"/>
                  <a:pt x="456326" y="1523533"/>
                </a:cubicBezTo>
                <a:close/>
                <a:moveTo>
                  <a:pt x="877584" y="953995"/>
                </a:moveTo>
                <a:lnTo>
                  <a:pt x="1040622" y="953995"/>
                </a:lnTo>
                <a:lnTo>
                  <a:pt x="1040622" y="1439105"/>
                </a:lnTo>
                <a:lnTo>
                  <a:pt x="877584" y="1439102"/>
                </a:lnTo>
                <a:lnTo>
                  <a:pt x="877584" y="1286083"/>
                </a:lnTo>
                <a:lnTo>
                  <a:pt x="193916" y="1286083"/>
                </a:lnTo>
                <a:lnTo>
                  <a:pt x="193916" y="1444931"/>
                </a:lnTo>
                <a:lnTo>
                  <a:pt x="19219" y="1444931"/>
                </a:lnTo>
                <a:lnTo>
                  <a:pt x="19219" y="1095356"/>
                </a:lnTo>
                <a:lnTo>
                  <a:pt x="877584" y="1095356"/>
                </a:lnTo>
                <a:close/>
                <a:moveTo>
                  <a:pt x="339739" y="190727"/>
                </a:moveTo>
                <a:cubicBezTo>
                  <a:pt x="283693" y="193307"/>
                  <a:pt x="241955" y="216937"/>
                  <a:pt x="214523" y="261615"/>
                </a:cubicBezTo>
                <a:cubicBezTo>
                  <a:pt x="187092" y="306293"/>
                  <a:pt x="173423" y="360904"/>
                  <a:pt x="173514" y="425447"/>
                </a:cubicBezTo>
                <a:cubicBezTo>
                  <a:pt x="173423" y="488045"/>
                  <a:pt x="187092" y="541805"/>
                  <a:pt x="214523" y="586727"/>
                </a:cubicBezTo>
                <a:cubicBezTo>
                  <a:pt x="241955" y="631649"/>
                  <a:pt x="283693" y="655157"/>
                  <a:pt x="339739" y="657253"/>
                </a:cubicBezTo>
                <a:cubicBezTo>
                  <a:pt x="396028" y="655674"/>
                  <a:pt x="438738" y="633319"/>
                  <a:pt x="467870" y="590190"/>
                </a:cubicBezTo>
                <a:cubicBezTo>
                  <a:pt x="497001" y="547060"/>
                  <a:pt x="511643" y="492632"/>
                  <a:pt x="511795" y="426905"/>
                </a:cubicBezTo>
                <a:cubicBezTo>
                  <a:pt x="511734" y="360843"/>
                  <a:pt x="497275" y="305262"/>
                  <a:pt x="468417" y="260159"/>
                </a:cubicBezTo>
                <a:cubicBezTo>
                  <a:pt x="439558" y="215056"/>
                  <a:pt x="396666" y="191912"/>
                  <a:pt x="339739" y="190727"/>
                </a:cubicBezTo>
                <a:close/>
                <a:moveTo>
                  <a:pt x="342655" y="0"/>
                </a:moveTo>
                <a:lnTo>
                  <a:pt x="723030" y="0"/>
                </a:lnTo>
                <a:cubicBezTo>
                  <a:pt x="798707" y="1292"/>
                  <a:pt x="861213" y="22004"/>
                  <a:pt x="910548" y="62136"/>
                </a:cubicBezTo>
                <a:cubicBezTo>
                  <a:pt x="959883" y="102268"/>
                  <a:pt x="996590" y="154062"/>
                  <a:pt x="1020670" y="217520"/>
                </a:cubicBezTo>
                <a:cubicBezTo>
                  <a:pt x="1044749" y="280978"/>
                  <a:pt x="1056743" y="348343"/>
                  <a:pt x="1056653" y="419615"/>
                </a:cubicBezTo>
                <a:cubicBezTo>
                  <a:pt x="1056895" y="494613"/>
                  <a:pt x="1046700" y="564084"/>
                  <a:pt x="1026067" y="628030"/>
                </a:cubicBezTo>
                <a:cubicBezTo>
                  <a:pt x="1005434" y="691975"/>
                  <a:pt x="972907" y="743609"/>
                  <a:pt x="928486" y="782932"/>
                </a:cubicBezTo>
                <a:cubicBezTo>
                  <a:pt x="884064" y="822255"/>
                  <a:pt x="826292" y="842482"/>
                  <a:pt x="755168" y="843613"/>
                </a:cubicBezTo>
                <a:lnTo>
                  <a:pt x="755168" y="651422"/>
                </a:lnTo>
                <a:cubicBezTo>
                  <a:pt x="785268" y="650621"/>
                  <a:pt x="810353" y="638939"/>
                  <a:pt x="830422" y="616378"/>
                </a:cubicBezTo>
                <a:cubicBezTo>
                  <a:pt x="850491" y="593817"/>
                  <a:pt x="865548" y="565180"/>
                  <a:pt x="875593" y="530470"/>
                </a:cubicBezTo>
                <a:cubicBezTo>
                  <a:pt x="885638" y="495759"/>
                  <a:pt x="890673" y="459779"/>
                  <a:pt x="890700" y="422531"/>
                </a:cubicBezTo>
                <a:cubicBezTo>
                  <a:pt x="891086" y="383410"/>
                  <a:pt x="884639" y="346315"/>
                  <a:pt x="871359" y="311245"/>
                </a:cubicBezTo>
                <a:cubicBezTo>
                  <a:pt x="858079" y="276175"/>
                  <a:pt x="838559" y="247503"/>
                  <a:pt x="812801" y="225230"/>
                </a:cubicBezTo>
                <a:cubicBezTo>
                  <a:pt x="787042" y="202957"/>
                  <a:pt x="755638" y="191456"/>
                  <a:pt x="718588" y="190727"/>
                </a:cubicBezTo>
                <a:lnTo>
                  <a:pt x="571480" y="190727"/>
                </a:lnTo>
                <a:cubicBezTo>
                  <a:pt x="606539" y="215328"/>
                  <a:pt x="633228" y="250316"/>
                  <a:pt x="651546" y="295694"/>
                </a:cubicBezTo>
                <a:cubicBezTo>
                  <a:pt x="669864" y="341071"/>
                  <a:pt x="679084" y="384807"/>
                  <a:pt x="679205" y="426905"/>
                </a:cubicBezTo>
                <a:cubicBezTo>
                  <a:pt x="679710" y="496818"/>
                  <a:pt x="669157" y="563661"/>
                  <a:pt x="647546" y="627434"/>
                </a:cubicBezTo>
                <a:cubicBezTo>
                  <a:pt x="625935" y="691208"/>
                  <a:pt x="590236" y="743561"/>
                  <a:pt x="540450" y="784494"/>
                </a:cubicBezTo>
                <a:cubicBezTo>
                  <a:pt x="490663" y="825427"/>
                  <a:pt x="423760" y="846589"/>
                  <a:pt x="339739" y="847981"/>
                </a:cubicBezTo>
                <a:cubicBezTo>
                  <a:pt x="264445" y="846571"/>
                  <a:pt x="201766" y="825283"/>
                  <a:pt x="151702" y="784116"/>
                </a:cubicBezTo>
                <a:cubicBezTo>
                  <a:pt x="101637" y="742949"/>
                  <a:pt x="64123" y="690362"/>
                  <a:pt x="39160" y="626355"/>
                </a:cubicBezTo>
                <a:cubicBezTo>
                  <a:pt x="14197" y="562347"/>
                  <a:pt x="1721" y="495378"/>
                  <a:pt x="1731" y="425447"/>
                </a:cubicBezTo>
                <a:cubicBezTo>
                  <a:pt x="1703" y="354562"/>
                  <a:pt x="14215" y="286909"/>
                  <a:pt x="39268" y="222488"/>
                </a:cubicBezTo>
                <a:cubicBezTo>
                  <a:pt x="64321" y="158067"/>
                  <a:pt x="102087" y="105228"/>
                  <a:pt x="152566" y="63972"/>
                </a:cubicBezTo>
                <a:cubicBezTo>
                  <a:pt x="203044" y="22715"/>
                  <a:pt x="266407" y="1391"/>
                  <a:pt x="342655"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Nexa Bold" panose="02000000000000000000" pitchFamily="50" charset="0"/>
            </a:endParaRPr>
          </a:p>
        </p:txBody>
      </p:sp>
      <p:sp>
        <p:nvSpPr>
          <p:cNvPr id="36" name="Rectangle 35">
            <a:extLst>
              <a:ext uri="{FF2B5EF4-FFF2-40B4-BE49-F238E27FC236}">
                <a16:creationId xmlns:a16="http://schemas.microsoft.com/office/drawing/2014/main" id="{342D9BCD-AD76-4D57-B195-3E6D51B73D0C}"/>
              </a:ext>
            </a:extLst>
          </p:cNvPr>
          <p:cNvSpPr/>
          <p:nvPr/>
        </p:nvSpPr>
        <p:spPr>
          <a:xfrm>
            <a:off x="7118241" y="2347098"/>
            <a:ext cx="2385970" cy="1708160"/>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37" name="Rectangle 36">
            <a:extLst>
              <a:ext uri="{FF2B5EF4-FFF2-40B4-BE49-F238E27FC236}">
                <a16:creationId xmlns:a16="http://schemas.microsoft.com/office/drawing/2014/main" id="{342D9BCD-AD76-4D57-B195-3E6D51B73D0C}"/>
              </a:ext>
            </a:extLst>
          </p:cNvPr>
          <p:cNvSpPr/>
          <p:nvPr/>
        </p:nvSpPr>
        <p:spPr>
          <a:xfrm>
            <a:off x="17329041" y="2347098"/>
            <a:ext cx="2385970" cy="1708160"/>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38" name="Rectangle 37">
            <a:extLst>
              <a:ext uri="{FF2B5EF4-FFF2-40B4-BE49-F238E27FC236}">
                <a16:creationId xmlns:a16="http://schemas.microsoft.com/office/drawing/2014/main" id="{342D9BCD-AD76-4D57-B195-3E6D51B73D0C}"/>
              </a:ext>
            </a:extLst>
          </p:cNvPr>
          <p:cNvSpPr/>
          <p:nvPr/>
        </p:nvSpPr>
        <p:spPr>
          <a:xfrm>
            <a:off x="17329041" y="6233298"/>
            <a:ext cx="2385970" cy="1708160"/>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pic>
        <p:nvPicPr>
          <p:cNvPr id="20" name="图片占位符 19">
            <a:extLst>
              <a:ext uri="{FF2B5EF4-FFF2-40B4-BE49-F238E27FC236}">
                <a16:creationId xmlns:a16="http://schemas.microsoft.com/office/drawing/2014/main" id="{B59CB4F5-03ED-47F3-A040-685A8C50B2DC}"/>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2037" b="12037"/>
          <a:stretch>
            <a:fillRect/>
          </a:stretch>
        </p:blipFill>
        <p:spPr/>
      </p:pic>
      <p:pic>
        <p:nvPicPr>
          <p:cNvPr id="22" name="图片占位符 21">
            <a:extLst>
              <a:ext uri="{FF2B5EF4-FFF2-40B4-BE49-F238E27FC236}">
                <a16:creationId xmlns:a16="http://schemas.microsoft.com/office/drawing/2014/main" id="{06BB5632-3E28-4559-A3CA-1DA972BBD868}"/>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1789" b="11789"/>
          <a:stretch>
            <a:fillRect/>
          </a:stretch>
        </p:blipFill>
        <p:spPr/>
      </p:pic>
      <p:pic>
        <p:nvPicPr>
          <p:cNvPr id="26" name="图片占位符 25">
            <a:extLst>
              <a:ext uri="{FF2B5EF4-FFF2-40B4-BE49-F238E27FC236}">
                <a16:creationId xmlns:a16="http://schemas.microsoft.com/office/drawing/2014/main" id="{55B31D5E-F175-46AE-A41F-E158038A966D}"/>
              </a:ext>
            </a:extLst>
          </p:cNvPr>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rcRect t="6592" b="6592"/>
          <a:stretch>
            <a:fillRect/>
          </a:stretch>
        </p:blipFill>
        <p:spPr/>
      </p:pic>
      <p:pic>
        <p:nvPicPr>
          <p:cNvPr id="28" name="图片占位符 27">
            <a:extLst>
              <a:ext uri="{FF2B5EF4-FFF2-40B4-BE49-F238E27FC236}">
                <a16:creationId xmlns:a16="http://schemas.microsoft.com/office/drawing/2014/main" id="{17F2367B-1895-469B-8F35-3207A14D491A}"/>
              </a:ext>
            </a:extLst>
          </p:cNvPr>
          <p:cNvPicPr>
            <a:picLocks noGrp="1" noChangeAspect="1"/>
          </p:cNvPicPr>
          <p:nvPr>
            <p:ph type="pic" sz="quarter" idx="15"/>
          </p:nvPr>
        </p:nvPicPr>
        <p:blipFill>
          <a:blip r:embed="rId6" cstate="screen">
            <a:extLst>
              <a:ext uri="{28A0092B-C50C-407E-A947-70E740481C1C}">
                <a14:useLocalDpi xmlns:a14="http://schemas.microsoft.com/office/drawing/2010/main"/>
              </a:ext>
            </a:extLst>
          </a:blip>
          <a:srcRect l="16390" r="16390"/>
          <a:stretch>
            <a:fillRect/>
          </a:stretch>
        </p:blipFill>
        <p:spPr/>
      </p:pic>
      <p:sp>
        <p:nvSpPr>
          <p:cNvPr id="34" name="TextBox 33">
            <a:extLst>
              <a:ext uri="{FF2B5EF4-FFF2-40B4-BE49-F238E27FC236}">
                <a16:creationId xmlns:a16="http://schemas.microsoft.com/office/drawing/2014/main" id="{127F703E-2589-4AA4-973A-5B0A02D019E1}"/>
              </a:ext>
            </a:extLst>
          </p:cNvPr>
          <p:cNvSpPr txBox="1"/>
          <p:nvPr/>
        </p:nvSpPr>
        <p:spPr>
          <a:xfrm>
            <a:off x="13867382" y="5554261"/>
            <a:ext cx="2811907" cy="3385542"/>
          </a:xfrm>
          <a:prstGeom prst="rect">
            <a:avLst/>
          </a:prstGeom>
          <a:noFill/>
          <a:ln>
            <a:noFill/>
          </a:ln>
        </p:spPr>
        <p:txBody>
          <a:bodyPr wrap="square" lIns="0" tIns="0" rIns="0" bIns="0" rtlCol="0">
            <a:spAutoFit/>
          </a:bodyPr>
          <a:lstStyle/>
          <a:p>
            <a:pPr algn="ctr"/>
            <a:r>
              <a:rPr lang="en-US" sz="4400" dirty="0">
                <a:solidFill>
                  <a:schemeClr val="bg1"/>
                </a:solidFill>
                <a:latin typeface="Butler" panose="02070803080706020303" pitchFamily="18" charset="0"/>
              </a:rPr>
              <a:t>DESIGN</a:t>
            </a:r>
          </a:p>
          <a:p>
            <a:pPr algn="ctr"/>
            <a:r>
              <a:rPr lang="en-US" sz="4400" dirty="0">
                <a:solidFill>
                  <a:schemeClr val="bg1"/>
                </a:solidFill>
                <a:latin typeface="Butler" panose="02070803080706020303" pitchFamily="18" charset="0"/>
              </a:rPr>
              <a:t>IS THINKING MADE VISUAL</a:t>
            </a:r>
          </a:p>
        </p:txBody>
      </p:sp>
      <p:sp>
        <p:nvSpPr>
          <p:cNvPr id="35" name="TextBox 34">
            <a:extLst>
              <a:ext uri="{FF2B5EF4-FFF2-40B4-BE49-F238E27FC236}">
                <a16:creationId xmlns:a16="http://schemas.microsoft.com/office/drawing/2014/main" id="{127F703E-2589-4AA4-973A-5B0A02D019E1}"/>
              </a:ext>
            </a:extLst>
          </p:cNvPr>
          <p:cNvSpPr txBox="1"/>
          <p:nvPr/>
        </p:nvSpPr>
        <p:spPr>
          <a:xfrm>
            <a:off x="13647162" y="1353375"/>
            <a:ext cx="3032127" cy="3939540"/>
          </a:xfrm>
          <a:prstGeom prst="rect">
            <a:avLst/>
          </a:prstGeom>
          <a:noFill/>
          <a:ln>
            <a:noFill/>
          </a:ln>
        </p:spPr>
        <p:txBody>
          <a:bodyPr wrap="square" lIns="0" tIns="0" rIns="0" bIns="0" rtlCol="0">
            <a:spAutoFit/>
          </a:bodyPr>
          <a:lstStyle/>
          <a:p>
            <a:pPr algn="ctr"/>
            <a:r>
              <a:rPr lang="en-US" sz="3200" dirty="0">
                <a:solidFill>
                  <a:schemeClr val="bg1"/>
                </a:solidFill>
                <a:latin typeface="Butler" panose="02070803080706020303" pitchFamily="18" charset="0"/>
              </a:rPr>
              <a:t>WE ARE CONTENT</a:t>
            </a:r>
          </a:p>
          <a:p>
            <a:pPr algn="ctr"/>
            <a:r>
              <a:rPr lang="en-US" sz="3200" dirty="0">
                <a:solidFill>
                  <a:schemeClr val="bg1"/>
                </a:solidFill>
                <a:latin typeface="Butler" panose="02070803080706020303" pitchFamily="18" charset="0"/>
              </a:rPr>
              <a:t>CREATOR TEAM WE ARE CONTENT</a:t>
            </a:r>
          </a:p>
          <a:p>
            <a:pPr algn="ctr"/>
            <a:r>
              <a:rPr lang="en-US" sz="3200" dirty="0">
                <a:solidFill>
                  <a:schemeClr val="bg1"/>
                </a:solidFill>
                <a:latin typeface="Butler" panose="02070803080706020303" pitchFamily="18" charset="0"/>
              </a:rPr>
              <a:t>CREATOR TEAM </a:t>
            </a:r>
          </a:p>
          <a:p>
            <a:pPr algn="ctr"/>
            <a:endParaRPr lang="en-US" sz="3200" dirty="0">
              <a:solidFill>
                <a:schemeClr val="bg1"/>
              </a:solidFill>
              <a:latin typeface="Butler" panose="02070803080706020303" pitchFamily="18" charset="0"/>
            </a:endParaRPr>
          </a:p>
        </p:txBody>
      </p:sp>
      <p:pic>
        <p:nvPicPr>
          <p:cNvPr id="44" name="图片占位符 43">
            <a:extLst>
              <a:ext uri="{FF2B5EF4-FFF2-40B4-BE49-F238E27FC236}">
                <a16:creationId xmlns:a16="http://schemas.microsoft.com/office/drawing/2014/main" id="{303667E0-FAD0-421E-9AF8-ED4DAB8F91E8}"/>
              </a:ext>
            </a:extLst>
          </p:cNvPr>
          <p:cNvPicPr>
            <a:picLocks noGrp="1" noChangeAspect="1"/>
          </p:cNvPicPr>
          <p:nvPr>
            <p:ph type="pic" sz="quarter" idx="13"/>
          </p:nvPr>
        </p:nvPicPr>
        <p:blipFill>
          <a:blip r:embed="rId7" cstate="screen">
            <a:extLst>
              <a:ext uri="{28A0092B-C50C-407E-A947-70E740481C1C}">
                <a14:useLocalDpi xmlns:a14="http://schemas.microsoft.com/office/drawing/2010/main"/>
              </a:ext>
            </a:extLst>
          </a:blip>
          <a:srcRect t="5307" b="5307"/>
          <a:stretch>
            <a:fillRect/>
          </a:stretch>
        </p:blipFill>
        <p:spPr/>
      </p:pic>
    </p:spTree>
    <p:extLst>
      <p:ext uri="{BB962C8B-B14F-4D97-AF65-F5344CB8AC3E}">
        <p14:creationId xmlns:p14="http://schemas.microsoft.com/office/powerpoint/2010/main" val="34439994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2AFC29D5-2ADA-4580-94D4-1E30DEF5E051}"/>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851" t="24856" r="851" b="39046"/>
          <a:stretch/>
        </p:blipFill>
        <p:spPr>
          <a:xfrm>
            <a:off x="7772400" y="3886200"/>
            <a:ext cx="7810500" cy="4229100"/>
          </a:xfrm>
        </p:spPr>
      </p:pic>
      <p:sp>
        <p:nvSpPr>
          <p:cNvPr id="4" name="TextBox 3">
            <a:extLst>
              <a:ext uri="{FF2B5EF4-FFF2-40B4-BE49-F238E27FC236}">
                <a16:creationId xmlns:a16="http://schemas.microsoft.com/office/drawing/2014/main" id="{127F703E-2589-4AA4-973A-5B0A02D019E1}"/>
              </a:ext>
            </a:extLst>
          </p:cNvPr>
          <p:cNvSpPr txBox="1"/>
          <p:nvPr/>
        </p:nvSpPr>
        <p:spPr>
          <a:xfrm>
            <a:off x="390228" y="526851"/>
            <a:ext cx="10163472" cy="9233297"/>
          </a:xfrm>
          <a:prstGeom prst="rect">
            <a:avLst/>
          </a:prstGeom>
          <a:noFill/>
          <a:ln>
            <a:noFill/>
          </a:ln>
        </p:spPr>
        <p:txBody>
          <a:bodyPr wrap="square" lIns="0" tIns="0" rIns="0" bIns="0" rtlCol="0">
            <a:spAutoFit/>
          </a:bodyPr>
          <a:lstStyle/>
          <a:p>
            <a:r>
              <a:rPr lang="en-US" sz="6000" b="1" i="1" dirty="0">
                <a:latin typeface="Butler" panose="02070803080706020303" pitchFamily="18" charset="0"/>
              </a:rPr>
              <a:t>YOUTH TONIGHT   6-8 PM</a:t>
            </a:r>
          </a:p>
          <a:p>
            <a:r>
              <a:rPr lang="en-US" sz="6000" b="1" i="1" dirty="0">
                <a:latin typeface="Butler" panose="02070803080706020303" pitchFamily="18" charset="0"/>
              </a:rPr>
              <a:t>YOUTH TONIGHT   6-8 PM</a:t>
            </a:r>
          </a:p>
          <a:p>
            <a:r>
              <a:rPr lang="en-US" sz="6000" b="1" i="1" dirty="0">
                <a:latin typeface="Butler" panose="02070803080706020303" pitchFamily="18" charset="0"/>
              </a:rPr>
              <a:t>YOUTH TONIGHT   6-8 PM</a:t>
            </a:r>
          </a:p>
          <a:p>
            <a:r>
              <a:rPr lang="en-US" sz="6000" b="1" i="1" dirty="0">
                <a:latin typeface="Butler" panose="02070803080706020303" pitchFamily="18" charset="0"/>
              </a:rPr>
              <a:t>YOUTH TONIGHT   6-8 PM</a:t>
            </a:r>
          </a:p>
          <a:p>
            <a:r>
              <a:rPr lang="en-US" sz="6000" b="1" i="1" dirty="0">
                <a:latin typeface="Butler" panose="02070803080706020303" pitchFamily="18" charset="0"/>
              </a:rPr>
              <a:t>YOUTH TONIGHT   6-8 PM</a:t>
            </a:r>
          </a:p>
          <a:p>
            <a:r>
              <a:rPr lang="en-US" sz="6000" b="1" i="1" dirty="0">
                <a:latin typeface="Butler" panose="02070803080706020303" pitchFamily="18" charset="0"/>
              </a:rPr>
              <a:t>YOUTH TONIGHT   6-8 PM</a:t>
            </a:r>
          </a:p>
          <a:p>
            <a:r>
              <a:rPr lang="en-US" sz="6000" b="1" i="1" dirty="0">
                <a:latin typeface="Butler" panose="02070803080706020303" pitchFamily="18" charset="0"/>
              </a:rPr>
              <a:t>YOUTH TONIGHT   6-8 PM</a:t>
            </a:r>
          </a:p>
          <a:p>
            <a:r>
              <a:rPr lang="en-US" sz="6000" b="1" i="1" dirty="0">
                <a:latin typeface="Butler" panose="02070803080706020303" pitchFamily="18" charset="0"/>
              </a:rPr>
              <a:t>YOUTH TONIGHT   6-8 PM</a:t>
            </a:r>
          </a:p>
          <a:p>
            <a:r>
              <a:rPr lang="en-US" sz="6000" b="1" i="1" dirty="0">
                <a:latin typeface="Butler" panose="02070803080706020303" pitchFamily="18" charset="0"/>
              </a:rPr>
              <a:t>YOUTH TONIGHT   6-8 PM</a:t>
            </a:r>
          </a:p>
          <a:p>
            <a:r>
              <a:rPr lang="en-US" sz="6000" b="1" i="1" dirty="0">
                <a:latin typeface="Butler" panose="02070803080706020303" pitchFamily="18" charset="0"/>
              </a:rPr>
              <a:t>YOUTH TONIGHT   6-8 PM</a:t>
            </a:r>
          </a:p>
        </p:txBody>
      </p:sp>
    </p:spTree>
    <p:extLst>
      <p:ext uri="{BB962C8B-B14F-4D97-AF65-F5344CB8AC3E}">
        <p14:creationId xmlns:p14="http://schemas.microsoft.com/office/powerpoint/2010/main" val="507015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 name="图片占位符 11">
            <a:extLst>
              <a:ext uri="{FF2B5EF4-FFF2-40B4-BE49-F238E27FC236}">
                <a16:creationId xmlns:a16="http://schemas.microsoft.com/office/drawing/2014/main" id="{05BE0C5F-CD7A-4F00-A524-F9E4906ABBE1}"/>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a:ext>
            </a:extLst>
          </a:blip>
          <a:srcRect l="14033" t="35808" b="21775"/>
          <a:stretch/>
        </p:blipFill>
        <p:spPr>
          <a:xfrm>
            <a:off x="1295400" y="1943100"/>
            <a:ext cx="8648700" cy="6400800"/>
          </a:xfrm>
        </p:spPr>
      </p:pic>
      <p:sp>
        <p:nvSpPr>
          <p:cNvPr id="3" name="Title 1">
            <a:extLst>
              <a:ext uri="{FF2B5EF4-FFF2-40B4-BE49-F238E27FC236}">
                <a16:creationId xmlns:a16="http://schemas.microsoft.com/office/drawing/2014/main" id="{1F014F52-388E-4D46-90D4-E433A59ADEE4}"/>
              </a:ext>
            </a:extLst>
          </p:cNvPr>
          <p:cNvSpPr txBox="1">
            <a:spLocks/>
          </p:cNvSpPr>
          <p:nvPr/>
        </p:nvSpPr>
        <p:spPr>
          <a:xfrm>
            <a:off x="3773902" y="4501443"/>
            <a:ext cx="11466098" cy="578555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000" b="1" dirty="0">
                <a:ln w="19050">
                  <a:noFill/>
                </a:ln>
                <a:solidFill>
                  <a:schemeClr val="bg1"/>
                </a:solidFill>
                <a:latin typeface="Nexa Bold" panose="02000000000000000000" pitchFamily="50" charset="0"/>
              </a:rPr>
              <a:t>POWER OF PRAYER</a:t>
            </a:r>
          </a:p>
          <a:p>
            <a:r>
              <a:rPr lang="en-US" sz="8000" b="1" dirty="0">
                <a:ln w="19050">
                  <a:noFill/>
                </a:ln>
                <a:solidFill>
                  <a:schemeClr val="bg1"/>
                </a:solidFill>
                <a:latin typeface="Nexa Bold" panose="02000000000000000000" pitchFamily="50" charset="0"/>
              </a:rPr>
              <a:t>POWER OF PRAYER</a:t>
            </a:r>
          </a:p>
          <a:p>
            <a:r>
              <a:rPr lang="en-US" sz="8000" b="1" dirty="0">
                <a:ln w="19050">
                  <a:noFill/>
                </a:ln>
                <a:solidFill>
                  <a:schemeClr val="bg1"/>
                </a:solidFill>
                <a:latin typeface="Nexa Bold" panose="02000000000000000000" pitchFamily="50" charset="0"/>
              </a:rPr>
              <a:t>POWER OF PRAYER</a:t>
            </a:r>
          </a:p>
          <a:p>
            <a:r>
              <a:rPr lang="en-US" sz="8000" b="1" dirty="0">
                <a:ln w="19050">
                  <a:noFill/>
                </a:ln>
                <a:solidFill>
                  <a:schemeClr val="bg1"/>
                </a:solidFill>
                <a:latin typeface="Nexa Bold" panose="02000000000000000000" pitchFamily="50" charset="0"/>
              </a:rPr>
              <a:t>POWER OF PRAYER</a:t>
            </a:r>
          </a:p>
          <a:p>
            <a:r>
              <a:rPr lang="en-US" sz="8000" b="1" dirty="0">
                <a:ln w="19050">
                  <a:noFill/>
                </a:ln>
                <a:solidFill>
                  <a:schemeClr val="bg1"/>
                </a:solidFill>
                <a:latin typeface="Nexa Bold" panose="02000000000000000000" pitchFamily="50" charset="0"/>
              </a:rPr>
              <a:t>POWER OF PRAYER</a:t>
            </a:r>
          </a:p>
          <a:p>
            <a:endParaRPr lang="en-US" sz="8000" b="1" dirty="0">
              <a:ln w="19050">
                <a:noFill/>
              </a:ln>
              <a:solidFill>
                <a:schemeClr val="bg1"/>
              </a:solidFill>
              <a:latin typeface="Nexa Bold" panose="02000000000000000000" pitchFamily="50" charset="0"/>
            </a:endParaRPr>
          </a:p>
        </p:txBody>
      </p:sp>
      <p:sp>
        <p:nvSpPr>
          <p:cNvPr id="4" name="Rectangle 3">
            <a:extLst>
              <a:ext uri="{FF2B5EF4-FFF2-40B4-BE49-F238E27FC236}">
                <a16:creationId xmlns:a16="http://schemas.microsoft.com/office/drawing/2014/main" id="{342D9BCD-AD76-4D57-B195-3E6D51B73D0C}"/>
              </a:ext>
            </a:extLst>
          </p:cNvPr>
          <p:cNvSpPr/>
          <p:nvPr/>
        </p:nvSpPr>
        <p:spPr>
          <a:xfrm>
            <a:off x="10762024" y="2602573"/>
            <a:ext cx="3539086"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5" name="TextBox 4">
            <a:extLst>
              <a:ext uri="{FF2B5EF4-FFF2-40B4-BE49-F238E27FC236}">
                <a16:creationId xmlns:a16="http://schemas.microsoft.com/office/drawing/2014/main" id="{093D9233-99D0-4E82-B7E4-1F96FBFB1A68}"/>
              </a:ext>
            </a:extLst>
          </p:cNvPr>
          <p:cNvSpPr txBox="1"/>
          <p:nvPr/>
        </p:nvSpPr>
        <p:spPr>
          <a:xfrm>
            <a:off x="10822507" y="2041478"/>
            <a:ext cx="3375155" cy="369332"/>
          </a:xfrm>
          <a:prstGeom prst="rect">
            <a:avLst/>
          </a:prstGeom>
          <a:noFill/>
        </p:spPr>
        <p:txBody>
          <a:bodyPr wrap="none" lIns="0" tIns="0" rIns="0" bIns="0" rtlCol="0">
            <a:spAutoFit/>
          </a:bodyPr>
          <a:lstStyle/>
          <a:p>
            <a:r>
              <a:rPr lang="en-US" sz="2400" b="1" dirty="0">
                <a:solidFill>
                  <a:schemeClr val="bg1"/>
                </a:solidFill>
                <a:latin typeface="Source Sans Pro" panose="020B0503030403020204" pitchFamily="34" charset="0"/>
                <a:ea typeface="Source Sans Pro" panose="020B0503030403020204" pitchFamily="34" charset="0"/>
              </a:rPr>
              <a:t>Creative Template (2019)</a:t>
            </a:r>
          </a:p>
        </p:txBody>
      </p:sp>
      <p:sp>
        <p:nvSpPr>
          <p:cNvPr id="7" name="Title 1">
            <a:extLst>
              <a:ext uri="{FF2B5EF4-FFF2-40B4-BE49-F238E27FC236}">
                <a16:creationId xmlns:a16="http://schemas.microsoft.com/office/drawing/2014/main" id="{1F014F52-388E-4D46-90D4-E433A59ADEE4}"/>
              </a:ext>
            </a:extLst>
          </p:cNvPr>
          <p:cNvSpPr txBox="1">
            <a:spLocks/>
          </p:cNvSpPr>
          <p:nvPr/>
        </p:nvSpPr>
        <p:spPr>
          <a:xfrm>
            <a:off x="1180434" y="1580396"/>
            <a:ext cx="8878631" cy="9221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ln w="19050">
                  <a:noFill/>
                </a:ln>
                <a:solidFill>
                  <a:schemeClr val="bg1"/>
                </a:solidFill>
                <a:latin typeface="Nexa Bold" panose="02000000000000000000" pitchFamily="50" charset="0"/>
              </a:rPr>
              <a:t>NATIONAL DAY OF PRAYER</a:t>
            </a:r>
          </a:p>
          <a:p>
            <a:pPr algn="ctr"/>
            <a:endParaRPr lang="en-US" sz="4800" b="1" dirty="0">
              <a:ln w="19050">
                <a:noFill/>
              </a:ln>
              <a:solidFill>
                <a:schemeClr val="bg1"/>
              </a:solidFill>
              <a:latin typeface="Nexa Bold" panose="02000000000000000000" pitchFamily="50" charset="0"/>
            </a:endParaRPr>
          </a:p>
        </p:txBody>
      </p:sp>
    </p:spTree>
    <p:extLst>
      <p:ext uri="{BB962C8B-B14F-4D97-AF65-F5344CB8AC3E}">
        <p14:creationId xmlns:p14="http://schemas.microsoft.com/office/powerpoint/2010/main" val="3140582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alpha val="95000"/>
          </a:schemeClr>
        </a:solidFill>
        <a:effectLst/>
      </p:bgPr>
    </p:bg>
    <p:spTree>
      <p:nvGrpSpPr>
        <p:cNvPr id="1" name=""/>
        <p:cNvGrpSpPr/>
        <p:nvPr/>
      </p:nvGrpSpPr>
      <p:grpSpPr>
        <a:xfrm>
          <a:off x="0" y="0"/>
          <a:ext cx="0" cy="0"/>
          <a:chOff x="0" y="0"/>
          <a:chExt cx="0" cy="0"/>
        </a:xfrm>
      </p:grpSpPr>
      <p:pic>
        <p:nvPicPr>
          <p:cNvPr id="24" name="图片占位符 23">
            <a:extLst>
              <a:ext uri="{FF2B5EF4-FFF2-40B4-BE49-F238E27FC236}">
                <a16:creationId xmlns:a16="http://schemas.microsoft.com/office/drawing/2014/main" id="{461C3823-9C63-45C4-88CE-1A9EECE727C8}"/>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13379" t="5032" r="636" b="13006"/>
          <a:stretch/>
        </p:blipFill>
        <p:spPr>
          <a:xfrm>
            <a:off x="6686550" y="1619250"/>
            <a:ext cx="4914900" cy="7048500"/>
          </a:xfrm>
        </p:spPr>
      </p:pic>
      <p:sp>
        <p:nvSpPr>
          <p:cNvPr id="3" name="Title 1">
            <a:extLst>
              <a:ext uri="{FF2B5EF4-FFF2-40B4-BE49-F238E27FC236}">
                <a16:creationId xmlns:a16="http://schemas.microsoft.com/office/drawing/2014/main" id="{20C729C9-E8A1-4379-9073-5243B00D3FD0}"/>
              </a:ext>
            </a:extLst>
          </p:cNvPr>
          <p:cNvSpPr txBox="1">
            <a:spLocks/>
          </p:cNvSpPr>
          <p:nvPr/>
        </p:nvSpPr>
        <p:spPr>
          <a:xfrm>
            <a:off x="10291100" y="4059556"/>
            <a:ext cx="8417660" cy="10839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atin typeface="Nexa Bold" panose="02000000000000000000" pitchFamily="50" charset="0"/>
              </a:rPr>
              <a:t>UPPERROOM</a:t>
            </a:r>
          </a:p>
        </p:txBody>
      </p:sp>
      <p:sp>
        <p:nvSpPr>
          <p:cNvPr id="4" name="Title 1">
            <a:extLst>
              <a:ext uri="{FF2B5EF4-FFF2-40B4-BE49-F238E27FC236}">
                <a16:creationId xmlns:a16="http://schemas.microsoft.com/office/drawing/2014/main" id="{20C729C9-E8A1-4379-9073-5243B00D3FD0}"/>
              </a:ext>
            </a:extLst>
          </p:cNvPr>
          <p:cNvSpPr txBox="1">
            <a:spLocks/>
          </p:cNvSpPr>
          <p:nvPr/>
        </p:nvSpPr>
        <p:spPr>
          <a:xfrm>
            <a:off x="10291100" y="4821556"/>
            <a:ext cx="8417660" cy="10839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atin typeface="Nexa Bold" panose="02000000000000000000" pitchFamily="50" charset="0"/>
              </a:rPr>
              <a:t>UPPERROOM</a:t>
            </a:r>
          </a:p>
        </p:txBody>
      </p:sp>
      <p:sp>
        <p:nvSpPr>
          <p:cNvPr id="5" name="Title 1">
            <a:extLst>
              <a:ext uri="{FF2B5EF4-FFF2-40B4-BE49-F238E27FC236}">
                <a16:creationId xmlns:a16="http://schemas.microsoft.com/office/drawing/2014/main" id="{20C729C9-E8A1-4379-9073-5243B00D3FD0}"/>
              </a:ext>
            </a:extLst>
          </p:cNvPr>
          <p:cNvSpPr txBox="1">
            <a:spLocks/>
          </p:cNvSpPr>
          <p:nvPr/>
        </p:nvSpPr>
        <p:spPr>
          <a:xfrm>
            <a:off x="10291100" y="5735956"/>
            <a:ext cx="8417660" cy="10839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atin typeface="Nexa Bold" panose="02000000000000000000" pitchFamily="50" charset="0"/>
              </a:rPr>
              <a:t>UPPERROOM</a:t>
            </a:r>
          </a:p>
        </p:txBody>
      </p:sp>
      <p:sp>
        <p:nvSpPr>
          <p:cNvPr id="6" name="Title 1">
            <a:extLst>
              <a:ext uri="{FF2B5EF4-FFF2-40B4-BE49-F238E27FC236}">
                <a16:creationId xmlns:a16="http://schemas.microsoft.com/office/drawing/2014/main" id="{20C729C9-E8A1-4379-9073-5243B00D3FD0}"/>
              </a:ext>
            </a:extLst>
          </p:cNvPr>
          <p:cNvSpPr txBox="1">
            <a:spLocks/>
          </p:cNvSpPr>
          <p:nvPr/>
        </p:nvSpPr>
        <p:spPr>
          <a:xfrm>
            <a:off x="10291100" y="6497956"/>
            <a:ext cx="8417660" cy="10839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atin typeface="Nexa Bold" panose="02000000000000000000" pitchFamily="50" charset="0"/>
              </a:rPr>
              <a:t>UPPERROOM</a:t>
            </a:r>
          </a:p>
        </p:txBody>
      </p:sp>
      <p:sp>
        <p:nvSpPr>
          <p:cNvPr id="7" name="Title 1">
            <a:extLst>
              <a:ext uri="{FF2B5EF4-FFF2-40B4-BE49-F238E27FC236}">
                <a16:creationId xmlns:a16="http://schemas.microsoft.com/office/drawing/2014/main" id="{20C729C9-E8A1-4379-9073-5243B00D3FD0}"/>
              </a:ext>
            </a:extLst>
          </p:cNvPr>
          <p:cNvSpPr txBox="1">
            <a:spLocks/>
          </p:cNvSpPr>
          <p:nvPr/>
        </p:nvSpPr>
        <p:spPr>
          <a:xfrm>
            <a:off x="10291100" y="7336156"/>
            <a:ext cx="8417660" cy="10839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atin typeface="Nexa Bold" panose="02000000000000000000" pitchFamily="50" charset="0"/>
              </a:rPr>
              <a:t>UPPERROOM</a:t>
            </a:r>
          </a:p>
        </p:txBody>
      </p:sp>
      <p:sp>
        <p:nvSpPr>
          <p:cNvPr id="8" name="Title 1">
            <a:extLst>
              <a:ext uri="{FF2B5EF4-FFF2-40B4-BE49-F238E27FC236}">
                <a16:creationId xmlns:a16="http://schemas.microsoft.com/office/drawing/2014/main" id="{20C729C9-E8A1-4379-9073-5243B00D3FD0}"/>
              </a:ext>
            </a:extLst>
          </p:cNvPr>
          <p:cNvSpPr txBox="1">
            <a:spLocks/>
          </p:cNvSpPr>
          <p:nvPr/>
        </p:nvSpPr>
        <p:spPr>
          <a:xfrm>
            <a:off x="10291100" y="8098156"/>
            <a:ext cx="8417660" cy="10839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atin typeface="Nexa Bold" panose="02000000000000000000" pitchFamily="50" charset="0"/>
              </a:rPr>
              <a:t>UPPERROOM</a:t>
            </a:r>
          </a:p>
        </p:txBody>
      </p:sp>
      <p:sp>
        <p:nvSpPr>
          <p:cNvPr id="9" name="Title 1">
            <a:extLst>
              <a:ext uri="{FF2B5EF4-FFF2-40B4-BE49-F238E27FC236}">
                <a16:creationId xmlns:a16="http://schemas.microsoft.com/office/drawing/2014/main" id="{20C729C9-E8A1-4379-9073-5243B00D3FD0}"/>
              </a:ext>
            </a:extLst>
          </p:cNvPr>
          <p:cNvSpPr txBox="1">
            <a:spLocks/>
          </p:cNvSpPr>
          <p:nvPr/>
        </p:nvSpPr>
        <p:spPr>
          <a:xfrm>
            <a:off x="723460" y="1657210"/>
            <a:ext cx="3064610" cy="13506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atin typeface="Nexa Bold" panose="02000000000000000000" pitchFamily="50" charset="0"/>
              </a:rPr>
              <a:t>6PM</a:t>
            </a:r>
          </a:p>
        </p:txBody>
      </p:sp>
      <p:sp>
        <p:nvSpPr>
          <p:cNvPr id="10" name="Title 1">
            <a:extLst>
              <a:ext uri="{FF2B5EF4-FFF2-40B4-BE49-F238E27FC236}">
                <a16:creationId xmlns:a16="http://schemas.microsoft.com/office/drawing/2014/main" id="{20C729C9-E8A1-4379-9073-5243B00D3FD0}"/>
              </a:ext>
            </a:extLst>
          </p:cNvPr>
          <p:cNvSpPr txBox="1">
            <a:spLocks/>
          </p:cNvSpPr>
          <p:nvPr/>
        </p:nvSpPr>
        <p:spPr>
          <a:xfrm>
            <a:off x="723460" y="2571610"/>
            <a:ext cx="3064610" cy="13506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atin typeface="Nexa Bold" panose="02000000000000000000" pitchFamily="50" charset="0"/>
              </a:rPr>
              <a:t>6PM</a:t>
            </a:r>
          </a:p>
        </p:txBody>
      </p:sp>
      <p:sp>
        <p:nvSpPr>
          <p:cNvPr id="11" name="Title 1">
            <a:extLst>
              <a:ext uri="{FF2B5EF4-FFF2-40B4-BE49-F238E27FC236}">
                <a16:creationId xmlns:a16="http://schemas.microsoft.com/office/drawing/2014/main" id="{20C729C9-E8A1-4379-9073-5243B00D3FD0}"/>
              </a:ext>
            </a:extLst>
          </p:cNvPr>
          <p:cNvSpPr txBox="1">
            <a:spLocks/>
          </p:cNvSpPr>
          <p:nvPr/>
        </p:nvSpPr>
        <p:spPr>
          <a:xfrm>
            <a:off x="723460" y="3486010"/>
            <a:ext cx="3064610" cy="13506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atin typeface="Nexa Bold" panose="02000000000000000000" pitchFamily="50" charset="0"/>
              </a:rPr>
              <a:t>6PM</a:t>
            </a:r>
          </a:p>
        </p:txBody>
      </p:sp>
      <p:sp>
        <p:nvSpPr>
          <p:cNvPr id="12" name="Title 1">
            <a:extLst>
              <a:ext uri="{FF2B5EF4-FFF2-40B4-BE49-F238E27FC236}">
                <a16:creationId xmlns:a16="http://schemas.microsoft.com/office/drawing/2014/main" id="{20C729C9-E8A1-4379-9073-5243B00D3FD0}"/>
              </a:ext>
            </a:extLst>
          </p:cNvPr>
          <p:cNvSpPr txBox="1">
            <a:spLocks/>
          </p:cNvSpPr>
          <p:nvPr/>
        </p:nvSpPr>
        <p:spPr>
          <a:xfrm>
            <a:off x="723460" y="4400410"/>
            <a:ext cx="3064610" cy="13506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atin typeface="Nexa Bold" panose="02000000000000000000" pitchFamily="50" charset="0"/>
              </a:rPr>
              <a:t>6PM</a:t>
            </a:r>
          </a:p>
        </p:txBody>
      </p:sp>
      <p:sp>
        <p:nvSpPr>
          <p:cNvPr id="13" name="Title 1">
            <a:extLst>
              <a:ext uri="{FF2B5EF4-FFF2-40B4-BE49-F238E27FC236}">
                <a16:creationId xmlns:a16="http://schemas.microsoft.com/office/drawing/2014/main" id="{20C729C9-E8A1-4379-9073-5243B00D3FD0}"/>
              </a:ext>
            </a:extLst>
          </p:cNvPr>
          <p:cNvSpPr txBox="1">
            <a:spLocks/>
          </p:cNvSpPr>
          <p:nvPr/>
        </p:nvSpPr>
        <p:spPr>
          <a:xfrm>
            <a:off x="723460" y="780910"/>
            <a:ext cx="3064610" cy="13506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atin typeface="Nexa Bold" panose="02000000000000000000" pitchFamily="50" charset="0"/>
              </a:rPr>
              <a:t>6PM</a:t>
            </a:r>
          </a:p>
        </p:txBody>
      </p:sp>
      <p:sp>
        <p:nvSpPr>
          <p:cNvPr id="15" name="Title 1">
            <a:extLst>
              <a:ext uri="{FF2B5EF4-FFF2-40B4-BE49-F238E27FC236}">
                <a16:creationId xmlns:a16="http://schemas.microsoft.com/office/drawing/2014/main" id="{20C729C9-E8A1-4379-9073-5243B00D3FD0}"/>
              </a:ext>
            </a:extLst>
          </p:cNvPr>
          <p:cNvSpPr txBox="1">
            <a:spLocks/>
          </p:cNvSpPr>
          <p:nvPr/>
        </p:nvSpPr>
        <p:spPr>
          <a:xfrm>
            <a:off x="3788070" y="7236954"/>
            <a:ext cx="3029028" cy="3050046"/>
          </a:xfrm>
          <a:prstGeom prst="rect">
            <a:avLst/>
          </a:prstGeom>
        </p:spPr>
        <p:txBody>
          <a:bodyPr>
            <a:prstTxWarp prst="textCircle">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b="1" dirty="0">
                <a:latin typeface="Nexa Bold" panose="02000000000000000000" pitchFamily="50" charset="0"/>
              </a:rPr>
              <a:t>NEWPRESENTATION.2019.</a:t>
            </a:r>
          </a:p>
        </p:txBody>
      </p:sp>
    </p:spTree>
    <p:extLst>
      <p:ext uri="{BB962C8B-B14F-4D97-AF65-F5344CB8AC3E}">
        <p14:creationId xmlns:p14="http://schemas.microsoft.com/office/powerpoint/2010/main" val="7541137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A56EFEFD-E46E-421C-9E89-E9113862EC4E}"/>
              </a:ext>
            </a:extLst>
          </p:cNvPr>
          <p:cNvSpPr txBox="1">
            <a:spLocks/>
          </p:cNvSpPr>
          <p:nvPr/>
        </p:nvSpPr>
        <p:spPr>
          <a:xfrm>
            <a:off x="7086603" y="1128870"/>
            <a:ext cx="2743198" cy="4096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US" sz="1400" dirty="0">
                <a:latin typeface="Source Sans Pro" panose="020B0503030403020204" pitchFamily="34" charset="0"/>
                <a:ea typeface="Source Sans Pro" panose="020B0503030403020204" pitchFamily="34" charset="0"/>
              </a:rPr>
              <a:t>Lorem Ipsum Dolor</a:t>
            </a:r>
          </a:p>
        </p:txBody>
      </p:sp>
      <p:sp>
        <p:nvSpPr>
          <p:cNvPr id="12" name="Subtitle 2">
            <a:extLst>
              <a:ext uri="{FF2B5EF4-FFF2-40B4-BE49-F238E27FC236}">
                <a16:creationId xmlns:a16="http://schemas.microsoft.com/office/drawing/2014/main" id="{13E75397-9ED4-4B58-8469-218F6323E00C}"/>
              </a:ext>
            </a:extLst>
          </p:cNvPr>
          <p:cNvSpPr txBox="1">
            <a:spLocks/>
          </p:cNvSpPr>
          <p:nvPr/>
        </p:nvSpPr>
        <p:spPr>
          <a:xfrm>
            <a:off x="602485" y="3849649"/>
            <a:ext cx="2438400" cy="2477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400" dirty="0" err="1">
                <a:latin typeface="Source Sans Pro" panose="020B0503030403020204" pitchFamily="34" charset="0"/>
                <a:ea typeface="Source Sans Pro" panose="020B0503030403020204" pitchFamily="34" charset="0"/>
              </a:rPr>
              <a:t>Lorem</a:t>
            </a:r>
            <a:r>
              <a:rPr lang="en-US" sz="1400" dirty="0">
                <a:latin typeface="Source Sans Pro" panose="020B0503030403020204" pitchFamily="34" charset="0"/>
                <a:ea typeface="Source Sans Pro" panose="020B0503030403020204" pitchFamily="34" charset="0"/>
              </a:rPr>
              <a:t> </a:t>
            </a:r>
            <a:r>
              <a:rPr lang="en-US" sz="1400" dirty="0" err="1">
                <a:latin typeface="Source Sans Pro" panose="020B0503030403020204" pitchFamily="34" charset="0"/>
                <a:ea typeface="Source Sans Pro" panose="020B0503030403020204" pitchFamily="34" charset="0"/>
              </a:rPr>
              <a:t>Ipsum</a:t>
            </a:r>
            <a:r>
              <a:rPr lang="en-US" sz="1400" dirty="0">
                <a:latin typeface="Source Sans Pro" panose="020B0503030403020204" pitchFamily="34" charset="0"/>
                <a:ea typeface="Source Sans Pro" panose="020B0503030403020204" pitchFamily="34" charset="0"/>
              </a:rPr>
              <a:t> Dolor sit </a:t>
            </a: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 </a:t>
            </a:r>
            <a:r>
              <a:rPr lang="en-US" sz="1400" dirty="0" err="1">
                <a:latin typeface="Source Sans Pro" panose="020B0503030403020204" pitchFamily="34" charset="0"/>
                <a:ea typeface="Source Sans Pro" panose="020B0503030403020204" pitchFamily="34" charset="0"/>
              </a:rPr>
              <a:t>Lorem</a:t>
            </a:r>
            <a:r>
              <a:rPr lang="en-US" sz="1400" dirty="0">
                <a:latin typeface="Source Sans Pro" panose="020B0503030403020204" pitchFamily="34" charset="0"/>
                <a:ea typeface="Source Sans Pro" panose="020B0503030403020204" pitchFamily="34" charset="0"/>
              </a:rPr>
              <a:t> </a:t>
            </a:r>
            <a:r>
              <a:rPr lang="en-US" sz="1400" dirty="0" err="1">
                <a:latin typeface="Source Sans Pro" panose="020B0503030403020204" pitchFamily="34" charset="0"/>
                <a:ea typeface="Source Sans Pro" panose="020B0503030403020204" pitchFamily="34" charset="0"/>
              </a:rPr>
              <a:t>Ipsum</a:t>
            </a:r>
            <a:r>
              <a:rPr lang="en-US" sz="1400" dirty="0">
                <a:latin typeface="Source Sans Pro" panose="020B0503030403020204" pitchFamily="34" charset="0"/>
                <a:ea typeface="Source Sans Pro" panose="020B0503030403020204" pitchFamily="34" charset="0"/>
              </a:rPr>
              <a:t> Dolor sit </a:t>
            </a: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a:t>
            </a:r>
          </a:p>
          <a:p>
            <a:pPr marL="0" indent="0">
              <a:lnSpc>
                <a:spcPct val="150000"/>
              </a:lnSpc>
              <a:spcBef>
                <a:spcPts val="0"/>
              </a:spcBef>
              <a:buNone/>
              <a:defRPr/>
            </a:pPr>
            <a:r>
              <a:rPr lang="en-US" sz="1400" dirty="0" err="1">
                <a:latin typeface="Source Sans Pro" panose="020B0503030403020204" pitchFamily="34" charset="0"/>
                <a:ea typeface="Source Sans Pro" panose="020B0503030403020204" pitchFamily="34" charset="0"/>
              </a:rPr>
              <a:t>Lorem</a:t>
            </a:r>
            <a:r>
              <a:rPr lang="en-US" sz="1400" dirty="0">
                <a:latin typeface="Source Sans Pro" panose="020B0503030403020204" pitchFamily="34" charset="0"/>
                <a:ea typeface="Source Sans Pro" panose="020B0503030403020204" pitchFamily="34" charset="0"/>
              </a:rPr>
              <a:t> </a:t>
            </a:r>
            <a:r>
              <a:rPr lang="en-US" sz="1400" dirty="0" err="1">
                <a:latin typeface="Source Sans Pro" panose="020B0503030403020204" pitchFamily="34" charset="0"/>
                <a:ea typeface="Source Sans Pro" panose="020B0503030403020204" pitchFamily="34" charset="0"/>
              </a:rPr>
              <a:t>Ipsum</a:t>
            </a:r>
            <a:r>
              <a:rPr lang="en-US" sz="1400" dirty="0">
                <a:latin typeface="Source Sans Pro" panose="020B0503030403020204" pitchFamily="34" charset="0"/>
                <a:ea typeface="Source Sans Pro" panose="020B0503030403020204" pitchFamily="34" charset="0"/>
              </a:rPr>
              <a:t> Dolor sit </a:t>
            </a: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a:t>
            </a:r>
          </a:p>
        </p:txBody>
      </p:sp>
      <p:sp>
        <p:nvSpPr>
          <p:cNvPr id="13" name="Subtitle 2">
            <a:extLst>
              <a:ext uri="{FF2B5EF4-FFF2-40B4-BE49-F238E27FC236}">
                <a16:creationId xmlns:a16="http://schemas.microsoft.com/office/drawing/2014/main" id="{13E75397-9ED4-4B58-8469-218F6323E00C}"/>
              </a:ext>
            </a:extLst>
          </p:cNvPr>
          <p:cNvSpPr txBox="1">
            <a:spLocks/>
          </p:cNvSpPr>
          <p:nvPr/>
        </p:nvSpPr>
        <p:spPr>
          <a:xfrm>
            <a:off x="6092442" y="3720478"/>
            <a:ext cx="2438400" cy="1067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a:t>
            </a:r>
          </a:p>
        </p:txBody>
      </p:sp>
      <p:sp>
        <p:nvSpPr>
          <p:cNvPr id="14" name="Subtitle 2">
            <a:extLst>
              <a:ext uri="{FF2B5EF4-FFF2-40B4-BE49-F238E27FC236}">
                <a16:creationId xmlns:a16="http://schemas.microsoft.com/office/drawing/2014/main" id="{13E75397-9ED4-4B58-8469-218F6323E00C}"/>
              </a:ext>
            </a:extLst>
          </p:cNvPr>
          <p:cNvSpPr txBox="1">
            <a:spLocks/>
          </p:cNvSpPr>
          <p:nvPr/>
        </p:nvSpPr>
        <p:spPr>
          <a:xfrm>
            <a:off x="3257549" y="3830598"/>
            <a:ext cx="2438400" cy="1067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a:t>
            </a:r>
          </a:p>
        </p:txBody>
      </p:sp>
      <p:sp>
        <p:nvSpPr>
          <p:cNvPr id="15" name="Subtitle 2">
            <a:extLst>
              <a:ext uri="{FF2B5EF4-FFF2-40B4-BE49-F238E27FC236}">
                <a16:creationId xmlns:a16="http://schemas.microsoft.com/office/drawing/2014/main" id="{13E75397-9ED4-4B58-8469-218F6323E00C}"/>
              </a:ext>
            </a:extLst>
          </p:cNvPr>
          <p:cNvSpPr txBox="1">
            <a:spLocks/>
          </p:cNvSpPr>
          <p:nvPr/>
        </p:nvSpPr>
        <p:spPr>
          <a:xfrm>
            <a:off x="3257549" y="5718458"/>
            <a:ext cx="2438400" cy="17152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400" dirty="0" err="1">
                <a:latin typeface="Source Sans Pro" panose="020B0503030403020204" pitchFamily="34" charset="0"/>
                <a:ea typeface="Source Sans Pro" panose="020B0503030403020204" pitchFamily="34" charset="0"/>
              </a:rPr>
              <a:t>Lorem</a:t>
            </a:r>
            <a:r>
              <a:rPr lang="en-US" sz="1400" dirty="0">
                <a:latin typeface="Source Sans Pro" panose="020B0503030403020204" pitchFamily="34" charset="0"/>
                <a:ea typeface="Source Sans Pro" panose="020B0503030403020204" pitchFamily="34" charset="0"/>
              </a:rPr>
              <a:t> </a:t>
            </a:r>
            <a:r>
              <a:rPr lang="en-US" sz="1400" dirty="0" err="1">
                <a:latin typeface="Source Sans Pro" panose="020B0503030403020204" pitchFamily="34" charset="0"/>
                <a:ea typeface="Source Sans Pro" panose="020B0503030403020204" pitchFamily="34" charset="0"/>
              </a:rPr>
              <a:t>Ipsum</a:t>
            </a:r>
            <a:r>
              <a:rPr lang="en-US" sz="1400" dirty="0">
                <a:latin typeface="Source Sans Pro" panose="020B0503030403020204" pitchFamily="34" charset="0"/>
                <a:ea typeface="Source Sans Pro" panose="020B0503030403020204" pitchFamily="34" charset="0"/>
              </a:rPr>
              <a:t> Dolor sit </a:t>
            </a: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 </a:t>
            </a:r>
            <a:r>
              <a:rPr lang="en-US" sz="1400" dirty="0" err="1">
                <a:latin typeface="Source Sans Pro" panose="020B0503030403020204" pitchFamily="34" charset="0"/>
                <a:ea typeface="Source Sans Pro" panose="020B0503030403020204" pitchFamily="34" charset="0"/>
              </a:rPr>
              <a:t>Lorem</a:t>
            </a:r>
            <a:r>
              <a:rPr lang="en-US" sz="1400" dirty="0">
                <a:latin typeface="Source Sans Pro" panose="020B0503030403020204" pitchFamily="34" charset="0"/>
                <a:ea typeface="Source Sans Pro" panose="020B0503030403020204" pitchFamily="34" charset="0"/>
              </a:rPr>
              <a:t> </a:t>
            </a:r>
            <a:r>
              <a:rPr lang="en-US" sz="1400" dirty="0" err="1">
                <a:latin typeface="Source Sans Pro" panose="020B0503030403020204" pitchFamily="34" charset="0"/>
                <a:ea typeface="Source Sans Pro" panose="020B0503030403020204" pitchFamily="34" charset="0"/>
              </a:rPr>
              <a:t>Ipsum</a:t>
            </a:r>
            <a:r>
              <a:rPr lang="en-US" sz="1400" dirty="0">
                <a:latin typeface="Source Sans Pro" panose="020B0503030403020204" pitchFamily="34" charset="0"/>
                <a:ea typeface="Source Sans Pro" panose="020B0503030403020204" pitchFamily="34" charset="0"/>
              </a:rPr>
              <a:t> Dolor sit </a:t>
            </a: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a:t>
            </a:r>
          </a:p>
        </p:txBody>
      </p:sp>
      <p:sp>
        <p:nvSpPr>
          <p:cNvPr id="16" name="Subtitle 2">
            <a:extLst>
              <a:ext uri="{FF2B5EF4-FFF2-40B4-BE49-F238E27FC236}">
                <a16:creationId xmlns:a16="http://schemas.microsoft.com/office/drawing/2014/main" id="{13E75397-9ED4-4B58-8469-218F6323E00C}"/>
              </a:ext>
            </a:extLst>
          </p:cNvPr>
          <p:cNvSpPr txBox="1">
            <a:spLocks/>
          </p:cNvSpPr>
          <p:nvPr/>
        </p:nvSpPr>
        <p:spPr>
          <a:xfrm>
            <a:off x="6092442" y="5718458"/>
            <a:ext cx="2438400" cy="1067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defRPr/>
            </a:pPr>
            <a:r>
              <a:rPr lang="en-US" sz="1400" dirty="0" err="1">
                <a:latin typeface="Source Sans Pro" panose="020B0503030403020204" pitchFamily="34" charset="0"/>
                <a:ea typeface="Source Sans Pro" panose="020B0503030403020204" pitchFamily="34" charset="0"/>
              </a:rPr>
              <a:t>amet</a:t>
            </a:r>
            <a:r>
              <a:rPr lang="en-US" sz="1400" dirty="0">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latin typeface="Source Sans Pro" panose="020B0503030403020204" pitchFamily="34" charset="0"/>
                <a:ea typeface="Source Sans Pro" panose="020B0503030403020204" pitchFamily="34" charset="0"/>
              </a:rPr>
              <a:t>lookbook</a:t>
            </a:r>
            <a:r>
              <a:rPr lang="en-US" sz="1400" dirty="0">
                <a:latin typeface="Source Sans Pro" panose="020B0503030403020204" pitchFamily="34" charset="0"/>
                <a:ea typeface="Source Sans Pro" panose="020B0503030403020204" pitchFamily="34" charset="0"/>
              </a:rPr>
              <a:t> ideas, and for Magazine design.</a:t>
            </a:r>
          </a:p>
        </p:txBody>
      </p:sp>
      <p:sp>
        <p:nvSpPr>
          <p:cNvPr id="17" name="Title 1">
            <a:extLst>
              <a:ext uri="{FF2B5EF4-FFF2-40B4-BE49-F238E27FC236}">
                <a16:creationId xmlns:a16="http://schemas.microsoft.com/office/drawing/2014/main" id="{1F014F52-388E-4D46-90D4-E433A59ADEE4}"/>
              </a:ext>
            </a:extLst>
          </p:cNvPr>
          <p:cNvSpPr txBox="1">
            <a:spLocks/>
          </p:cNvSpPr>
          <p:nvPr/>
        </p:nvSpPr>
        <p:spPr>
          <a:xfrm>
            <a:off x="6477000" y="1580636"/>
            <a:ext cx="3352801" cy="100909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3200" b="1" dirty="0">
                <a:latin typeface="Source Sans Pro" panose="020B0503030403020204" pitchFamily="34" charset="0"/>
                <a:ea typeface="Source Sans Pro" panose="020B0503030403020204" pitchFamily="34" charset="0"/>
              </a:rPr>
              <a:t>Write About</a:t>
            </a:r>
          </a:p>
          <a:p>
            <a:pPr algn="r"/>
            <a:r>
              <a:rPr lang="en-US" sz="3200" b="1" dirty="0">
                <a:latin typeface="Source Sans Pro" panose="020B0503030403020204" pitchFamily="34" charset="0"/>
                <a:ea typeface="Source Sans Pro" panose="020B0503030403020204" pitchFamily="34" charset="0"/>
              </a:rPr>
              <a:t>Something Title Here</a:t>
            </a:r>
          </a:p>
        </p:txBody>
      </p:sp>
      <p:pic>
        <p:nvPicPr>
          <p:cNvPr id="7" name="图片占位符 6">
            <a:extLst>
              <a:ext uri="{FF2B5EF4-FFF2-40B4-BE49-F238E27FC236}">
                <a16:creationId xmlns:a16="http://schemas.microsoft.com/office/drawing/2014/main" id="{3AD24A23-D9A3-4C64-8CED-844B3D3CC375}"/>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046" b="1046"/>
          <a:stretch>
            <a:fillRect/>
          </a:stretch>
        </p:blipFill>
        <p:spPr/>
      </p:pic>
      <p:pic>
        <p:nvPicPr>
          <p:cNvPr id="5" name="图片占位符 4">
            <a:extLst>
              <a:ext uri="{FF2B5EF4-FFF2-40B4-BE49-F238E27FC236}">
                <a16:creationId xmlns:a16="http://schemas.microsoft.com/office/drawing/2014/main" id="{524B26B3-0350-451B-8948-90C78274970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23009" r="23009"/>
          <a:stretch>
            <a:fillRect/>
          </a:stretch>
        </p:blipFill>
        <p:spPr/>
      </p:pic>
    </p:spTree>
    <p:extLst>
      <p:ext uri="{BB962C8B-B14F-4D97-AF65-F5344CB8AC3E}">
        <p14:creationId xmlns:p14="http://schemas.microsoft.com/office/powerpoint/2010/main" val="14428090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FA1112AF-1F6C-4996-A85E-C58A4BF66C4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0355" r="20355"/>
          <a:stretch>
            <a:fillRect/>
          </a:stretch>
        </p:blipFill>
        <p:spPr/>
      </p:pic>
      <p:sp>
        <p:nvSpPr>
          <p:cNvPr id="6" name="Rectangle 5"/>
          <p:cNvSpPr/>
          <p:nvPr/>
        </p:nvSpPr>
        <p:spPr>
          <a:xfrm>
            <a:off x="11078492" y="1493968"/>
            <a:ext cx="5415648" cy="759288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grpSp>
        <p:nvGrpSpPr>
          <p:cNvPr id="7" name="Group 6">
            <a:extLst>
              <a:ext uri="{FF2B5EF4-FFF2-40B4-BE49-F238E27FC236}">
                <a16:creationId xmlns:a16="http://schemas.microsoft.com/office/drawing/2014/main" id="{E6EBC5C5-6293-47AF-A7D9-C64F9F0796DC}"/>
              </a:ext>
            </a:extLst>
          </p:cNvPr>
          <p:cNvGrpSpPr/>
          <p:nvPr/>
        </p:nvGrpSpPr>
        <p:grpSpPr>
          <a:xfrm>
            <a:off x="11872088" y="7139427"/>
            <a:ext cx="3828456" cy="1151645"/>
            <a:chOff x="631902" y="2237678"/>
            <a:chExt cx="2421682" cy="1151645"/>
          </a:xfrm>
        </p:grpSpPr>
        <p:sp>
          <p:nvSpPr>
            <p:cNvPr id="8" name="Rounded Rectangle 44">
              <a:extLst>
                <a:ext uri="{FF2B5EF4-FFF2-40B4-BE49-F238E27FC236}">
                  <a16:creationId xmlns:a16="http://schemas.microsoft.com/office/drawing/2014/main" id="{79324B10-CBC5-4DE1-8119-285943F8C71B}"/>
                </a:ext>
              </a:extLst>
            </p:cNvPr>
            <p:cNvSpPr/>
            <p:nvPr/>
          </p:nvSpPr>
          <p:spPr>
            <a:xfrm>
              <a:off x="631902" y="2237678"/>
              <a:ext cx="2421682" cy="982486"/>
            </a:xfrm>
            <a:prstGeom prst="roundRect">
              <a:avLst>
                <a:gd name="adj" fmla="val 27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9" name="TextBox 8">
              <a:extLst>
                <a:ext uri="{FF2B5EF4-FFF2-40B4-BE49-F238E27FC236}">
                  <a16:creationId xmlns:a16="http://schemas.microsoft.com/office/drawing/2014/main" id="{047DC158-EEAF-4180-B908-49BC01102555}"/>
                </a:ext>
              </a:extLst>
            </p:cNvPr>
            <p:cNvSpPr txBox="1"/>
            <p:nvPr/>
          </p:nvSpPr>
          <p:spPr>
            <a:xfrm>
              <a:off x="699151" y="2304411"/>
              <a:ext cx="2294316" cy="1084912"/>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cs typeface="Roboto Light" charset="0"/>
                </a:rPr>
                <a:t>Tree Service Four</a:t>
              </a:r>
            </a:p>
            <a:p>
              <a:r>
                <a:rPr lang="en-US" sz="1050" dirty="0">
                  <a:solidFill>
                    <a:schemeClr val="bg1">
                      <a:lumMod val="65000"/>
                    </a:schemeClr>
                  </a:solidFill>
                  <a:latin typeface="Source Sans Pro" panose="020B0503030403020204" pitchFamily="34" charset="0"/>
                  <a:ea typeface="Source Sans Pro" panose="020B0503030403020204" pitchFamily="34" charset="0"/>
                  <a:cs typeface="Roboto Light" charset="0"/>
                </a:rPr>
                <a:t>Dessert Tiramisu Sweet</a:t>
              </a:r>
              <a:endParaRPr lang="en-US" sz="1050" dirty="0">
                <a:latin typeface="Source Sans Pro" panose="020B0503030403020204" pitchFamily="34" charset="0"/>
                <a:ea typeface="Source Sans Pro" panose="020B0503030403020204" pitchFamily="34" charset="0"/>
                <a:cs typeface="Roboto Light" charset="0"/>
              </a:endParaRPr>
            </a:p>
          </p:txBody>
        </p:sp>
        <p:sp>
          <p:nvSpPr>
            <p:cNvPr id="10" name="Rounded Rectangle 46">
              <a:extLst>
                <a:ext uri="{FF2B5EF4-FFF2-40B4-BE49-F238E27FC236}">
                  <a16:creationId xmlns:a16="http://schemas.microsoft.com/office/drawing/2014/main" id="{670BCD27-38A5-4880-9CED-AC0217B1B6DC}"/>
                </a:ext>
              </a:extLst>
            </p:cNvPr>
            <p:cNvSpPr/>
            <p:nvPr/>
          </p:nvSpPr>
          <p:spPr>
            <a:xfrm>
              <a:off x="753814" y="2948905"/>
              <a:ext cx="1748718" cy="75362"/>
            </a:xfrm>
            <a:prstGeom prst="roundRect">
              <a:avLst>
                <a:gd name="adj" fmla="val 8043"/>
              </a:avLst>
            </a:prstGeom>
            <a:solidFill>
              <a:schemeClr val="accent4">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11" name="Rounded Rectangle 47">
              <a:extLst>
                <a:ext uri="{FF2B5EF4-FFF2-40B4-BE49-F238E27FC236}">
                  <a16:creationId xmlns:a16="http://schemas.microsoft.com/office/drawing/2014/main" id="{6FFAE57A-2202-4945-9801-BBAF0A741957}"/>
                </a:ext>
              </a:extLst>
            </p:cNvPr>
            <p:cNvSpPr/>
            <p:nvPr/>
          </p:nvSpPr>
          <p:spPr>
            <a:xfrm>
              <a:off x="753815" y="2948905"/>
              <a:ext cx="976080" cy="75362"/>
            </a:xfrm>
            <a:prstGeom prst="roundRect">
              <a:avLst>
                <a:gd name="adj" fmla="val 804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12" name="Title 3">
              <a:extLst>
                <a:ext uri="{FF2B5EF4-FFF2-40B4-BE49-F238E27FC236}">
                  <a16:creationId xmlns:a16="http://schemas.microsoft.com/office/drawing/2014/main" id="{7D32F792-93BF-4DA0-9FC7-BD347A919D94}"/>
                </a:ext>
              </a:extLst>
            </p:cNvPr>
            <p:cNvSpPr txBox="1">
              <a:spLocks/>
            </p:cNvSpPr>
            <p:nvPr/>
          </p:nvSpPr>
          <p:spPr>
            <a:xfrm>
              <a:off x="2502447" y="2853576"/>
              <a:ext cx="517434" cy="28425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1400" b="0" dirty="0">
                  <a:latin typeface="Source Sans Pro" panose="020B0503030403020204" pitchFamily="34" charset="0"/>
                  <a:ea typeface="Source Sans Pro" panose="020B0503030403020204" pitchFamily="34" charset="0"/>
                  <a:cs typeface="Roboto Light" charset="0"/>
                </a:rPr>
                <a:t>50</a:t>
              </a:r>
              <a:r>
                <a:rPr lang="en-US" sz="1000" b="0" dirty="0">
                  <a:latin typeface="Source Sans Pro" panose="020B0503030403020204" pitchFamily="34" charset="0"/>
                  <a:ea typeface="Source Sans Pro" panose="020B0503030403020204" pitchFamily="34" charset="0"/>
                  <a:cs typeface="Roboto Light" charset="0"/>
                </a:rPr>
                <a:t>%</a:t>
              </a:r>
            </a:p>
          </p:txBody>
        </p:sp>
      </p:grpSp>
      <p:sp>
        <p:nvSpPr>
          <p:cNvPr id="13" name="Subtitle 2">
            <a:extLst>
              <a:ext uri="{FF2B5EF4-FFF2-40B4-BE49-F238E27FC236}">
                <a16:creationId xmlns:a16="http://schemas.microsoft.com/office/drawing/2014/main" id="{13E75397-9ED4-4B58-8469-218F6323E00C}"/>
              </a:ext>
            </a:extLst>
          </p:cNvPr>
          <p:cNvSpPr txBox="1">
            <a:spLocks/>
          </p:cNvSpPr>
          <p:nvPr/>
        </p:nvSpPr>
        <p:spPr>
          <a:xfrm>
            <a:off x="11802114" y="5568274"/>
            <a:ext cx="3828456" cy="1171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None/>
              <a:defRPr/>
            </a:pPr>
            <a:r>
              <a:rPr lang="en-US" sz="1400" dirty="0">
                <a:solidFill>
                  <a:schemeClr val="bg1"/>
                </a:solidFill>
                <a:latin typeface="Source Sans Pro" panose="020B0503030403020204" pitchFamily="34" charset="0"/>
                <a:ea typeface="Source Sans Pro" panose="020B0503030403020204" pitchFamily="34" charset="0"/>
              </a:rPr>
              <a:t>Lorem Ipsum Dolor sit </a:t>
            </a:r>
            <a:r>
              <a:rPr lang="en-US" sz="1400" dirty="0" err="1">
                <a:solidFill>
                  <a:schemeClr val="bg1"/>
                </a:solidFill>
                <a:latin typeface="Source Sans Pro" panose="020B0503030403020204" pitchFamily="34" charset="0"/>
                <a:ea typeface="Source Sans Pro" panose="020B0503030403020204" pitchFamily="34" charset="0"/>
              </a:rPr>
              <a:t>amet</a:t>
            </a:r>
            <a:r>
              <a:rPr lang="en-US" sz="1400" dirty="0">
                <a:solidFill>
                  <a:schemeClr val="bg1"/>
                </a:solidFill>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solidFill>
                  <a:schemeClr val="bg1"/>
                </a:solidFill>
                <a:latin typeface="Source Sans Pro" panose="020B0503030403020204" pitchFamily="34" charset="0"/>
                <a:ea typeface="Source Sans Pro" panose="020B0503030403020204" pitchFamily="34" charset="0"/>
              </a:rPr>
              <a:t>lookbook</a:t>
            </a:r>
            <a:r>
              <a:rPr lang="en-US" sz="1400" dirty="0">
                <a:solidFill>
                  <a:schemeClr val="bg1"/>
                </a:solidFill>
                <a:latin typeface="Source Sans Pro" panose="020B0503030403020204" pitchFamily="34" charset="0"/>
                <a:ea typeface="Source Sans Pro" panose="020B0503030403020204" pitchFamily="34" charset="0"/>
              </a:rPr>
              <a:t> ideas, and for Magazine design.</a:t>
            </a:r>
          </a:p>
        </p:txBody>
      </p:sp>
      <p:sp>
        <p:nvSpPr>
          <p:cNvPr id="14" name="Subtitle 2">
            <a:extLst>
              <a:ext uri="{FF2B5EF4-FFF2-40B4-BE49-F238E27FC236}">
                <a16:creationId xmlns:a16="http://schemas.microsoft.com/office/drawing/2014/main" id="{A56EFEFD-E46E-421C-9E89-E9113862EC4E}"/>
              </a:ext>
            </a:extLst>
          </p:cNvPr>
          <p:cNvSpPr txBox="1">
            <a:spLocks/>
          </p:cNvSpPr>
          <p:nvPr/>
        </p:nvSpPr>
        <p:spPr>
          <a:xfrm>
            <a:off x="11802114" y="4941403"/>
            <a:ext cx="4235551" cy="4096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chemeClr val="bg1"/>
                </a:solidFill>
                <a:latin typeface="Source Sans Pro" panose="020B0503030403020204" pitchFamily="34" charset="0"/>
                <a:ea typeface="Source Sans Pro" panose="020B0503030403020204" pitchFamily="34" charset="0"/>
              </a:rPr>
              <a:t>Lorem Ipsum Dolor</a:t>
            </a:r>
          </a:p>
        </p:txBody>
      </p:sp>
      <p:sp>
        <p:nvSpPr>
          <p:cNvPr id="15" name="Title 1">
            <a:extLst>
              <a:ext uri="{FF2B5EF4-FFF2-40B4-BE49-F238E27FC236}">
                <a16:creationId xmlns:a16="http://schemas.microsoft.com/office/drawing/2014/main" id="{1F014F52-388E-4D46-90D4-E433A59ADEE4}"/>
              </a:ext>
            </a:extLst>
          </p:cNvPr>
          <p:cNvSpPr txBox="1">
            <a:spLocks/>
          </p:cNvSpPr>
          <p:nvPr/>
        </p:nvSpPr>
        <p:spPr>
          <a:xfrm>
            <a:off x="11699732" y="2759733"/>
            <a:ext cx="4794408" cy="11837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Write About</a:t>
            </a:r>
          </a:p>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Something</a:t>
            </a:r>
          </a:p>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Title Here</a:t>
            </a:r>
          </a:p>
        </p:txBody>
      </p:sp>
      <p:grpSp>
        <p:nvGrpSpPr>
          <p:cNvPr id="16" name="Group 15"/>
          <p:cNvGrpSpPr/>
          <p:nvPr/>
        </p:nvGrpSpPr>
        <p:grpSpPr>
          <a:xfrm>
            <a:off x="9665880" y="342634"/>
            <a:ext cx="2489734" cy="2489734"/>
            <a:chOff x="5234097" y="3656499"/>
            <a:chExt cx="2489734" cy="2489734"/>
          </a:xfrm>
        </p:grpSpPr>
        <p:sp>
          <p:nvSpPr>
            <p:cNvPr id="17" name="Title 1">
              <a:extLst>
                <a:ext uri="{FF2B5EF4-FFF2-40B4-BE49-F238E27FC236}">
                  <a16:creationId xmlns:a16="http://schemas.microsoft.com/office/drawing/2014/main" id="{20C729C9-E8A1-4379-9073-5243B00D3FD0}"/>
                </a:ext>
              </a:extLst>
            </p:cNvPr>
            <p:cNvSpPr txBox="1">
              <a:spLocks/>
            </p:cNvSpPr>
            <p:nvPr/>
          </p:nvSpPr>
          <p:spPr>
            <a:xfrm>
              <a:off x="5674478" y="4091298"/>
              <a:ext cx="1608972" cy="1620136"/>
            </a:xfrm>
            <a:prstGeom prst="rect">
              <a:avLst/>
            </a:prstGeom>
          </p:spPr>
          <p:txBody>
            <a:bodyPr>
              <a:prstTxWarp prst="textCircle">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4"/>
                  </a:solidFill>
                  <a:latin typeface="Nexa Bold" panose="02000000000000000000" pitchFamily="50" charset="0"/>
                </a:rPr>
                <a:t>NEWPRESENTATION.2019.</a:t>
              </a:r>
            </a:p>
          </p:txBody>
        </p:sp>
        <p:sp>
          <p:nvSpPr>
            <p:cNvPr id="18" name="Oval 17"/>
            <p:cNvSpPr/>
            <p:nvPr/>
          </p:nvSpPr>
          <p:spPr>
            <a:xfrm>
              <a:off x="5234097" y="3656499"/>
              <a:ext cx="2489734" cy="2489734"/>
            </a:xfrm>
            <a:prstGeom prst="ellipse">
              <a:avLst/>
            </a:prstGeom>
            <a:noFill/>
            <a:ln w="1016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508000">
                  <a:solidFill>
                    <a:schemeClr val="tx1"/>
                  </a:solidFill>
                </a:ln>
                <a:solidFill>
                  <a:schemeClr val="accent4"/>
                </a:solidFill>
              </a:endParaRPr>
            </a:p>
          </p:txBody>
        </p:sp>
      </p:grpSp>
      <p:pic>
        <p:nvPicPr>
          <p:cNvPr id="22" name="图片占位符 21">
            <a:extLst>
              <a:ext uri="{FF2B5EF4-FFF2-40B4-BE49-F238E27FC236}">
                <a16:creationId xmlns:a16="http://schemas.microsoft.com/office/drawing/2014/main" id="{835349AB-0133-475A-BF9D-1064B2860A58}"/>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5625" r="25625"/>
          <a:stretch>
            <a:fillRect/>
          </a:stretch>
        </p:blipFill>
        <p:spPr/>
      </p:pic>
    </p:spTree>
    <p:extLst>
      <p:ext uri="{BB962C8B-B14F-4D97-AF65-F5344CB8AC3E}">
        <p14:creationId xmlns:p14="http://schemas.microsoft.com/office/powerpoint/2010/main" val="38955405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a:xfrm>
            <a:off x="11078492" y="0"/>
            <a:ext cx="720950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5" name="Rectangle 4"/>
          <p:cNvSpPr/>
          <p:nvPr/>
        </p:nvSpPr>
        <p:spPr>
          <a:xfrm>
            <a:off x="772006" y="1493968"/>
            <a:ext cx="5415648" cy="759288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grpSp>
        <p:nvGrpSpPr>
          <p:cNvPr id="6" name="Group 5">
            <a:extLst>
              <a:ext uri="{FF2B5EF4-FFF2-40B4-BE49-F238E27FC236}">
                <a16:creationId xmlns:a16="http://schemas.microsoft.com/office/drawing/2014/main" id="{E6EBC5C5-6293-47AF-A7D9-C64F9F0796DC}"/>
              </a:ext>
            </a:extLst>
          </p:cNvPr>
          <p:cNvGrpSpPr/>
          <p:nvPr/>
        </p:nvGrpSpPr>
        <p:grpSpPr>
          <a:xfrm>
            <a:off x="1565602" y="7139427"/>
            <a:ext cx="3828456" cy="1151645"/>
            <a:chOff x="631902" y="2237678"/>
            <a:chExt cx="2421682" cy="1151645"/>
          </a:xfrm>
        </p:grpSpPr>
        <p:sp>
          <p:nvSpPr>
            <p:cNvPr id="7" name="Rounded Rectangle 44">
              <a:extLst>
                <a:ext uri="{FF2B5EF4-FFF2-40B4-BE49-F238E27FC236}">
                  <a16:creationId xmlns:a16="http://schemas.microsoft.com/office/drawing/2014/main" id="{79324B10-CBC5-4DE1-8119-285943F8C71B}"/>
                </a:ext>
              </a:extLst>
            </p:cNvPr>
            <p:cNvSpPr/>
            <p:nvPr/>
          </p:nvSpPr>
          <p:spPr>
            <a:xfrm>
              <a:off x="631902" y="2237678"/>
              <a:ext cx="2421682" cy="982486"/>
            </a:xfrm>
            <a:prstGeom prst="roundRect">
              <a:avLst>
                <a:gd name="adj" fmla="val 27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8" name="TextBox 7">
              <a:extLst>
                <a:ext uri="{FF2B5EF4-FFF2-40B4-BE49-F238E27FC236}">
                  <a16:creationId xmlns:a16="http://schemas.microsoft.com/office/drawing/2014/main" id="{047DC158-EEAF-4180-B908-49BC01102555}"/>
                </a:ext>
              </a:extLst>
            </p:cNvPr>
            <p:cNvSpPr txBox="1"/>
            <p:nvPr/>
          </p:nvSpPr>
          <p:spPr>
            <a:xfrm>
              <a:off x="699151" y="2304411"/>
              <a:ext cx="2294316" cy="1084912"/>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cs typeface="Roboto Light" charset="0"/>
                </a:rPr>
                <a:t>Tree Service Four</a:t>
              </a:r>
            </a:p>
            <a:p>
              <a:r>
                <a:rPr lang="en-US" sz="1050" dirty="0">
                  <a:solidFill>
                    <a:schemeClr val="bg1">
                      <a:lumMod val="65000"/>
                    </a:schemeClr>
                  </a:solidFill>
                  <a:latin typeface="Source Sans Pro" panose="020B0503030403020204" pitchFamily="34" charset="0"/>
                  <a:ea typeface="Source Sans Pro" panose="020B0503030403020204" pitchFamily="34" charset="0"/>
                  <a:cs typeface="Roboto Light" charset="0"/>
                </a:rPr>
                <a:t>Dessert Tiramisu Sweet</a:t>
              </a:r>
              <a:endParaRPr lang="en-US" sz="1050" dirty="0">
                <a:latin typeface="Source Sans Pro" panose="020B0503030403020204" pitchFamily="34" charset="0"/>
                <a:ea typeface="Source Sans Pro" panose="020B0503030403020204" pitchFamily="34" charset="0"/>
                <a:cs typeface="Roboto Light" charset="0"/>
              </a:endParaRPr>
            </a:p>
          </p:txBody>
        </p:sp>
        <p:sp>
          <p:nvSpPr>
            <p:cNvPr id="9" name="Rounded Rectangle 46">
              <a:extLst>
                <a:ext uri="{FF2B5EF4-FFF2-40B4-BE49-F238E27FC236}">
                  <a16:creationId xmlns:a16="http://schemas.microsoft.com/office/drawing/2014/main" id="{670BCD27-38A5-4880-9CED-AC0217B1B6DC}"/>
                </a:ext>
              </a:extLst>
            </p:cNvPr>
            <p:cNvSpPr/>
            <p:nvPr/>
          </p:nvSpPr>
          <p:spPr>
            <a:xfrm>
              <a:off x="753814" y="2948905"/>
              <a:ext cx="1748718" cy="75362"/>
            </a:xfrm>
            <a:prstGeom prst="roundRect">
              <a:avLst>
                <a:gd name="adj" fmla="val 8043"/>
              </a:avLst>
            </a:prstGeom>
            <a:solidFill>
              <a:schemeClr val="accent4">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10" name="Rounded Rectangle 47">
              <a:extLst>
                <a:ext uri="{FF2B5EF4-FFF2-40B4-BE49-F238E27FC236}">
                  <a16:creationId xmlns:a16="http://schemas.microsoft.com/office/drawing/2014/main" id="{6FFAE57A-2202-4945-9801-BBAF0A741957}"/>
                </a:ext>
              </a:extLst>
            </p:cNvPr>
            <p:cNvSpPr/>
            <p:nvPr/>
          </p:nvSpPr>
          <p:spPr>
            <a:xfrm>
              <a:off x="753815" y="2948905"/>
              <a:ext cx="976080" cy="75362"/>
            </a:xfrm>
            <a:prstGeom prst="roundRect">
              <a:avLst>
                <a:gd name="adj" fmla="val 804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11" name="Title 3">
              <a:extLst>
                <a:ext uri="{FF2B5EF4-FFF2-40B4-BE49-F238E27FC236}">
                  <a16:creationId xmlns:a16="http://schemas.microsoft.com/office/drawing/2014/main" id="{7D32F792-93BF-4DA0-9FC7-BD347A919D94}"/>
                </a:ext>
              </a:extLst>
            </p:cNvPr>
            <p:cNvSpPr txBox="1">
              <a:spLocks/>
            </p:cNvSpPr>
            <p:nvPr/>
          </p:nvSpPr>
          <p:spPr>
            <a:xfrm>
              <a:off x="2502447" y="2853576"/>
              <a:ext cx="517434" cy="28425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1400" b="0" dirty="0">
                  <a:latin typeface="Source Sans Pro" panose="020B0503030403020204" pitchFamily="34" charset="0"/>
                  <a:ea typeface="Source Sans Pro" panose="020B0503030403020204" pitchFamily="34" charset="0"/>
                  <a:cs typeface="Roboto Light" charset="0"/>
                </a:rPr>
                <a:t>50</a:t>
              </a:r>
              <a:r>
                <a:rPr lang="en-US" sz="1000" b="0" dirty="0">
                  <a:latin typeface="Source Sans Pro" panose="020B0503030403020204" pitchFamily="34" charset="0"/>
                  <a:ea typeface="Source Sans Pro" panose="020B0503030403020204" pitchFamily="34" charset="0"/>
                  <a:cs typeface="Roboto Light" charset="0"/>
                </a:rPr>
                <a:t>%</a:t>
              </a:r>
            </a:p>
          </p:txBody>
        </p:sp>
      </p:grpSp>
      <p:sp>
        <p:nvSpPr>
          <p:cNvPr id="12" name="Subtitle 2">
            <a:extLst>
              <a:ext uri="{FF2B5EF4-FFF2-40B4-BE49-F238E27FC236}">
                <a16:creationId xmlns:a16="http://schemas.microsoft.com/office/drawing/2014/main" id="{13E75397-9ED4-4B58-8469-218F6323E00C}"/>
              </a:ext>
            </a:extLst>
          </p:cNvPr>
          <p:cNvSpPr txBox="1">
            <a:spLocks/>
          </p:cNvSpPr>
          <p:nvPr/>
        </p:nvSpPr>
        <p:spPr>
          <a:xfrm>
            <a:off x="1495628" y="5568274"/>
            <a:ext cx="3828456" cy="1171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None/>
              <a:defRPr/>
            </a:pPr>
            <a:r>
              <a:rPr lang="en-US" sz="1400" dirty="0">
                <a:solidFill>
                  <a:schemeClr val="bg1"/>
                </a:solidFill>
                <a:latin typeface="Source Sans Pro" panose="020B0503030403020204" pitchFamily="34" charset="0"/>
                <a:ea typeface="Source Sans Pro" panose="020B0503030403020204" pitchFamily="34" charset="0"/>
              </a:rPr>
              <a:t>Lorem Ipsum Dolor sit </a:t>
            </a:r>
            <a:r>
              <a:rPr lang="en-US" sz="1400" dirty="0" err="1">
                <a:solidFill>
                  <a:schemeClr val="bg1"/>
                </a:solidFill>
                <a:latin typeface="Source Sans Pro" panose="020B0503030403020204" pitchFamily="34" charset="0"/>
                <a:ea typeface="Source Sans Pro" panose="020B0503030403020204" pitchFamily="34" charset="0"/>
              </a:rPr>
              <a:t>amet</a:t>
            </a:r>
            <a:r>
              <a:rPr lang="en-US" sz="1400" dirty="0">
                <a:solidFill>
                  <a:schemeClr val="bg1"/>
                </a:solidFill>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solidFill>
                  <a:schemeClr val="bg1"/>
                </a:solidFill>
                <a:latin typeface="Source Sans Pro" panose="020B0503030403020204" pitchFamily="34" charset="0"/>
                <a:ea typeface="Source Sans Pro" panose="020B0503030403020204" pitchFamily="34" charset="0"/>
              </a:rPr>
              <a:t>lookbook</a:t>
            </a:r>
            <a:r>
              <a:rPr lang="en-US" sz="1400" dirty="0">
                <a:solidFill>
                  <a:schemeClr val="bg1"/>
                </a:solidFill>
                <a:latin typeface="Source Sans Pro" panose="020B0503030403020204" pitchFamily="34" charset="0"/>
                <a:ea typeface="Source Sans Pro" panose="020B0503030403020204" pitchFamily="34" charset="0"/>
              </a:rPr>
              <a:t> ideas, and for Magazine design.</a:t>
            </a:r>
          </a:p>
        </p:txBody>
      </p:sp>
      <p:sp>
        <p:nvSpPr>
          <p:cNvPr id="13" name="Subtitle 2">
            <a:extLst>
              <a:ext uri="{FF2B5EF4-FFF2-40B4-BE49-F238E27FC236}">
                <a16:creationId xmlns:a16="http://schemas.microsoft.com/office/drawing/2014/main" id="{A56EFEFD-E46E-421C-9E89-E9113862EC4E}"/>
              </a:ext>
            </a:extLst>
          </p:cNvPr>
          <p:cNvSpPr txBox="1">
            <a:spLocks/>
          </p:cNvSpPr>
          <p:nvPr/>
        </p:nvSpPr>
        <p:spPr>
          <a:xfrm>
            <a:off x="1495628" y="4941403"/>
            <a:ext cx="4235551" cy="4096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chemeClr val="bg1"/>
                </a:solidFill>
                <a:latin typeface="Source Sans Pro" panose="020B0503030403020204" pitchFamily="34" charset="0"/>
                <a:ea typeface="Source Sans Pro" panose="020B0503030403020204" pitchFamily="34" charset="0"/>
              </a:rPr>
              <a:t>Lorem Ipsum Dolor</a:t>
            </a:r>
          </a:p>
        </p:txBody>
      </p:sp>
      <p:sp>
        <p:nvSpPr>
          <p:cNvPr id="14" name="Title 1">
            <a:extLst>
              <a:ext uri="{FF2B5EF4-FFF2-40B4-BE49-F238E27FC236}">
                <a16:creationId xmlns:a16="http://schemas.microsoft.com/office/drawing/2014/main" id="{1F014F52-388E-4D46-90D4-E433A59ADEE4}"/>
              </a:ext>
            </a:extLst>
          </p:cNvPr>
          <p:cNvSpPr txBox="1">
            <a:spLocks/>
          </p:cNvSpPr>
          <p:nvPr/>
        </p:nvSpPr>
        <p:spPr>
          <a:xfrm>
            <a:off x="1393246" y="2759733"/>
            <a:ext cx="4794408" cy="11837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Write About</a:t>
            </a:r>
          </a:p>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Something</a:t>
            </a:r>
          </a:p>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Title Here</a:t>
            </a:r>
          </a:p>
        </p:txBody>
      </p:sp>
      <p:pic>
        <p:nvPicPr>
          <p:cNvPr id="18" name="图片占位符 17">
            <a:extLst>
              <a:ext uri="{FF2B5EF4-FFF2-40B4-BE49-F238E27FC236}">
                <a16:creationId xmlns:a16="http://schemas.microsoft.com/office/drawing/2014/main" id="{CC99F03F-1230-40D0-8089-0BD29CF367E7}"/>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9632" r="19632"/>
          <a:stretch>
            <a:fillRect/>
          </a:stretch>
        </p:blipFill>
        <p:spPr/>
      </p:pic>
      <p:pic>
        <p:nvPicPr>
          <p:cNvPr id="16" name="图片占位符 15">
            <a:extLst>
              <a:ext uri="{FF2B5EF4-FFF2-40B4-BE49-F238E27FC236}">
                <a16:creationId xmlns:a16="http://schemas.microsoft.com/office/drawing/2014/main" id="{D2A4B1F5-D779-406B-893B-F4F609B19E17}"/>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5853" r="15853"/>
          <a:stretch>
            <a:fillRect/>
          </a:stretch>
        </p:blipFill>
        <p:spPr/>
      </p:pic>
    </p:spTree>
    <p:extLst>
      <p:ext uri="{BB962C8B-B14F-4D97-AF65-F5344CB8AC3E}">
        <p14:creationId xmlns:p14="http://schemas.microsoft.com/office/powerpoint/2010/main" val="39134840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14F52-388E-4D46-90D4-E433A59ADEE4}"/>
              </a:ext>
            </a:extLst>
          </p:cNvPr>
          <p:cNvSpPr txBox="1">
            <a:spLocks/>
          </p:cNvSpPr>
          <p:nvPr/>
        </p:nvSpPr>
        <p:spPr>
          <a:xfrm>
            <a:off x="571499" y="-685870"/>
            <a:ext cx="16659225" cy="13717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3900" b="1" i="1" spc="-300" dirty="0">
                <a:latin typeface="Butler" panose="02070803080706020303" pitchFamily="18" charset="0"/>
              </a:rPr>
              <a:t>PROJECT’S</a:t>
            </a:r>
          </a:p>
        </p:txBody>
      </p:sp>
      <p:sp>
        <p:nvSpPr>
          <p:cNvPr id="6" name="Title 1">
            <a:extLst>
              <a:ext uri="{FF2B5EF4-FFF2-40B4-BE49-F238E27FC236}">
                <a16:creationId xmlns:a16="http://schemas.microsoft.com/office/drawing/2014/main" id="{1F014F52-388E-4D46-90D4-E433A59ADEE4}"/>
              </a:ext>
            </a:extLst>
          </p:cNvPr>
          <p:cNvSpPr txBox="1">
            <a:spLocks/>
          </p:cNvSpPr>
          <p:nvPr/>
        </p:nvSpPr>
        <p:spPr>
          <a:xfrm>
            <a:off x="571499" y="2114480"/>
            <a:ext cx="16659225" cy="13717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3900" b="1" i="1" spc="-300" dirty="0">
                <a:latin typeface="Butler" panose="02070803080706020303" pitchFamily="18" charset="0"/>
              </a:rPr>
              <a:t>PROJECT’S</a:t>
            </a:r>
          </a:p>
        </p:txBody>
      </p:sp>
      <p:sp>
        <p:nvSpPr>
          <p:cNvPr id="7" name="Title 1">
            <a:extLst>
              <a:ext uri="{FF2B5EF4-FFF2-40B4-BE49-F238E27FC236}">
                <a16:creationId xmlns:a16="http://schemas.microsoft.com/office/drawing/2014/main" id="{1F014F52-388E-4D46-90D4-E433A59ADEE4}"/>
              </a:ext>
            </a:extLst>
          </p:cNvPr>
          <p:cNvSpPr txBox="1">
            <a:spLocks/>
          </p:cNvSpPr>
          <p:nvPr/>
        </p:nvSpPr>
        <p:spPr>
          <a:xfrm>
            <a:off x="571499" y="4829105"/>
            <a:ext cx="16659225" cy="13717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3900" b="1" i="1" spc="-300" dirty="0">
                <a:latin typeface="Butler" panose="02070803080706020303" pitchFamily="18" charset="0"/>
              </a:rPr>
              <a:t>PROJECT’S</a:t>
            </a:r>
          </a:p>
        </p:txBody>
      </p:sp>
      <p:sp>
        <p:nvSpPr>
          <p:cNvPr id="8" name="Title 1">
            <a:extLst>
              <a:ext uri="{FF2B5EF4-FFF2-40B4-BE49-F238E27FC236}">
                <a16:creationId xmlns:a16="http://schemas.microsoft.com/office/drawing/2014/main" id="{1F014F52-388E-4D46-90D4-E433A59ADEE4}"/>
              </a:ext>
            </a:extLst>
          </p:cNvPr>
          <p:cNvSpPr txBox="1">
            <a:spLocks/>
          </p:cNvSpPr>
          <p:nvPr/>
        </p:nvSpPr>
        <p:spPr>
          <a:xfrm>
            <a:off x="571499" y="7629455"/>
            <a:ext cx="16659225" cy="13717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3900" b="1" i="1" spc="-300" dirty="0">
                <a:latin typeface="Butler" panose="02070803080706020303" pitchFamily="18" charset="0"/>
              </a:rPr>
              <a:t>PROJECT’S</a:t>
            </a:r>
          </a:p>
        </p:txBody>
      </p:sp>
      <p:grpSp>
        <p:nvGrpSpPr>
          <p:cNvPr id="9" name="Group 8"/>
          <p:cNvGrpSpPr/>
          <p:nvPr/>
        </p:nvGrpSpPr>
        <p:grpSpPr>
          <a:xfrm>
            <a:off x="3201375" y="2535372"/>
            <a:ext cx="4256700" cy="5733514"/>
            <a:chOff x="2172675" y="1735272"/>
            <a:chExt cx="2800350" cy="3771900"/>
          </a:xfrm>
        </p:grpSpPr>
        <p:sp>
          <p:nvSpPr>
            <p:cNvPr id="10" name="Rectangle 9">
              <a:extLst>
                <a:ext uri="{FF2B5EF4-FFF2-40B4-BE49-F238E27FC236}">
                  <a16:creationId xmlns:a16="http://schemas.microsoft.com/office/drawing/2014/main" id="{EDC4C65A-A15A-4FDF-A3F4-514818FB6DC5}"/>
                </a:ext>
              </a:extLst>
            </p:cNvPr>
            <p:cNvSpPr/>
            <p:nvPr/>
          </p:nvSpPr>
          <p:spPr>
            <a:xfrm rot="21066040">
              <a:off x="2172675" y="1735272"/>
              <a:ext cx="2800350" cy="37719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latin typeface="Source Sans Pro" panose="020B0503030403020204" pitchFamily="34" charset="0"/>
                <a:ea typeface="Source Sans Pro" panose="020B0503030403020204" pitchFamily="34" charset="0"/>
              </a:endParaRPr>
            </a:p>
          </p:txBody>
        </p:sp>
        <p:sp>
          <p:nvSpPr>
            <p:cNvPr id="11" name="Title 1">
              <a:extLst>
                <a:ext uri="{FF2B5EF4-FFF2-40B4-BE49-F238E27FC236}">
                  <a16:creationId xmlns:a16="http://schemas.microsoft.com/office/drawing/2014/main" id="{1F014F52-388E-4D46-90D4-E433A59ADEE4}"/>
                </a:ext>
              </a:extLst>
            </p:cNvPr>
            <p:cNvSpPr txBox="1">
              <a:spLocks/>
            </p:cNvSpPr>
            <p:nvPr/>
          </p:nvSpPr>
          <p:spPr>
            <a:xfrm rot="21066040">
              <a:off x="2278671" y="2179868"/>
              <a:ext cx="2127615" cy="101230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b="1" dirty="0">
                  <a:solidFill>
                    <a:schemeClr val="accent6"/>
                  </a:solidFill>
                  <a:latin typeface="Source Sans Pro" panose="020B0503030403020204" pitchFamily="34" charset="0"/>
                  <a:ea typeface="Source Sans Pro" panose="020B0503030403020204" pitchFamily="34" charset="0"/>
                </a:rPr>
                <a:t>THE BEST</a:t>
              </a:r>
            </a:p>
          </p:txBody>
        </p:sp>
        <p:sp>
          <p:nvSpPr>
            <p:cNvPr id="12" name="Title 1">
              <a:extLst>
                <a:ext uri="{FF2B5EF4-FFF2-40B4-BE49-F238E27FC236}">
                  <a16:creationId xmlns:a16="http://schemas.microsoft.com/office/drawing/2014/main" id="{1F014F52-388E-4D46-90D4-E433A59ADEE4}"/>
                </a:ext>
              </a:extLst>
            </p:cNvPr>
            <p:cNvSpPr txBox="1">
              <a:spLocks/>
            </p:cNvSpPr>
            <p:nvPr/>
          </p:nvSpPr>
          <p:spPr>
            <a:xfrm rot="21066040">
              <a:off x="2223292" y="3426897"/>
              <a:ext cx="2699115" cy="51421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6000" b="1" dirty="0">
                  <a:solidFill>
                    <a:schemeClr val="accent6"/>
                  </a:solidFill>
                  <a:latin typeface="Source Sans Pro" panose="020B0503030403020204" pitchFamily="34" charset="0"/>
                  <a:ea typeface="Source Sans Pro" panose="020B0503030403020204" pitchFamily="34" charset="0"/>
                </a:rPr>
                <a:t>PROJECT</a:t>
              </a:r>
            </a:p>
          </p:txBody>
        </p:sp>
      </p:grpSp>
      <p:sp>
        <p:nvSpPr>
          <p:cNvPr id="13" name="Title 1">
            <a:extLst>
              <a:ext uri="{FF2B5EF4-FFF2-40B4-BE49-F238E27FC236}">
                <a16:creationId xmlns:a16="http://schemas.microsoft.com/office/drawing/2014/main" id="{1F014F52-388E-4D46-90D4-E433A59ADEE4}"/>
              </a:ext>
            </a:extLst>
          </p:cNvPr>
          <p:cNvSpPr txBox="1">
            <a:spLocks/>
          </p:cNvSpPr>
          <p:nvPr/>
        </p:nvSpPr>
        <p:spPr>
          <a:xfrm rot="21066040">
            <a:off x="3980167" y="6339108"/>
            <a:ext cx="2699115" cy="110510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b="1" dirty="0">
                <a:solidFill>
                  <a:schemeClr val="accent6"/>
                </a:solidFill>
                <a:latin typeface="Source Sans Pro" panose="020B0503030403020204" pitchFamily="34" charset="0"/>
                <a:ea typeface="Source Sans Pro" panose="020B0503030403020204" pitchFamily="34" charset="0"/>
              </a:rPr>
              <a:t>THIS</a:t>
            </a:r>
          </a:p>
          <a:p>
            <a:r>
              <a:rPr lang="en-US" sz="6000" b="1" dirty="0">
                <a:solidFill>
                  <a:schemeClr val="accent6"/>
                </a:solidFill>
                <a:latin typeface="Source Sans Pro" panose="020B0503030403020204" pitchFamily="34" charset="0"/>
                <a:ea typeface="Source Sans Pro" panose="020B0503030403020204" pitchFamily="34" charset="0"/>
              </a:rPr>
              <a:t>YEAR</a:t>
            </a:r>
          </a:p>
        </p:txBody>
      </p:sp>
      <p:sp>
        <p:nvSpPr>
          <p:cNvPr id="14" name="Title 1">
            <a:extLst>
              <a:ext uri="{FF2B5EF4-FFF2-40B4-BE49-F238E27FC236}">
                <a16:creationId xmlns:a16="http://schemas.microsoft.com/office/drawing/2014/main" id="{1F014F52-388E-4D46-90D4-E433A59ADEE4}"/>
              </a:ext>
            </a:extLst>
          </p:cNvPr>
          <p:cNvSpPr txBox="1">
            <a:spLocks/>
          </p:cNvSpPr>
          <p:nvPr/>
        </p:nvSpPr>
        <p:spPr>
          <a:xfrm>
            <a:off x="5962844" y="1109009"/>
            <a:ext cx="2908106" cy="2871560"/>
          </a:xfrm>
          <a:prstGeom prst="rect">
            <a:avLst/>
          </a:prstGeom>
        </p:spPr>
        <p:txBody>
          <a:bodyPr>
            <a:prstTxWarp prst="textCircle">
              <a:avLst>
                <a:gd name="adj" fmla="val 11331391"/>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7200" b="1" spc="300" dirty="0">
                <a:solidFill>
                  <a:schemeClr val="accent6"/>
                </a:solidFill>
                <a:latin typeface="Source Sans Pro" panose="020B0503030403020204" pitchFamily="34" charset="0"/>
                <a:ea typeface="Source Sans Pro" panose="020B0503030403020204" pitchFamily="34" charset="0"/>
              </a:rPr>
              <a:t>CREATIVE   PROJECT    CREATIVE   PROJECT</a:t>
            </a:r>
          </a:p>
        </p:txBody>
      </p:sp>
    </p:spTree>
    <p:extLst>
      <p:ext uri="{BB962C8B-B14F-4D97-AF65-F5344CB8AC3E}">
        <p14:creationId xmlns:p14="http://schemas.microsoft.com/office/powerpoint/2010/main" val="10053756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20" name="图片占位符 19">
            <a:extLst>
              <a:ext uri="{FF2B5EF4-FFF2-40B4-BE49-F238E27FC236}">
                <a16:creationId xmlns:a16="http://schemas.microsoft.com/office/drawing/2014/main" id="{A2FD18A6-89D8-49CF-A795-D125252B1DE6}"/>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a:fillRect/>
          </a:stretch>
        </p:blipFill>
        <p:spPr/>
      </p:pic>
      <p:sp>
        <p:nvSpPr>
          <p:cNvPr id="8" name="Title 1">
            <a:extLst>
              <a:ext uri="{FF2B5EF4-FFF2-40B4-BE49-F238E27FC236}">
                <a16:creationId xmlns:a16="http://schemas.microsoft.com/office/drawing/2014/main" id="{1F014F52-388E-4D46-90D4-E433A59ADEE4}"/>
              </a:ext>
            </a:extLst>
          </p:cNvPr>
          <p:cNvSpPr txBox="1">
            <a:spLocks/>
          </p:cNvSpPr>
          <p:nvPr/>
        </p:nvSpPr>
        <p:spPr>
          <a:xfrm>
            <a:off x="0" y="2485955"/>
            <a:ext cx="16659225" cy="13717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3900" b="1" i="1" spc="-300" dirty="0">
                <a:latin typeface="Butler" panose="02070803080706020303" pitchFamily="18" charset="0"/>
              </a:rPr>
              <a:t>SUND</a:t>
            </a:r>
            <a:r>
              <a:rPr lang="en-US" sz="23900" b="1" i="1" spc="-300" dirty="0">
                <a:solidFill>
                  <a:schemeClr val="bg1"/>
                </a:solidFill>
                <a:latin typeface="Butler" panose="02070803080706020303" pitchFamily="18" charset="0"/>
              </a:rPr>
              <a:t>AY</a:t>
            </a:r>
          </a:p>
        </p:txBody>
      </p:sp>
      <p:sp>
        <p:nvSpPr>
          <p:cNvPr id="9" name="Rectangle 8">
            <a:extLst>
              <a:ext uri="{FF2B5EF4-FFF2-40B4-BE49-F238E27FC236}">
                <a16:creationId xmlns:a16="http://schemas.microsoft.com/office/drawing/2014/main" id="{342D9BCD-AD76-4D57-B195-3E6D51B73D0C}"/>
              </a:ext>
            </a:extLst>
          </p:cNvPr>
          <p:cNvSpPr/>
          <p:nvPr/>
        </p:nvSpPr>
        <p:spPr>
          <a:xfrm>
            <a:off x="2046434" y="6452649"/>
            <a:ext cx="3539086" cy="1061829"/>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0" name="TextBox 9">
            <a:extLst>
              <a:ext uri="{FF2B5EF4-FFF2-40B4-BE49-F238E27FC236}">
                <a16:creationId xmlns:a16="http://schemas.microsoft.com/office/drawing/2014/main" id="{093D9233-99D0-4E82-B7E4-1F96FBFB1A68}"/>
              </a:ext>
            </a:extLst>
          </p:cNvPr>
          <p:cNvSpPr txBox="1"/>
          <p:nvPr/>
        </p:nvSpPr>
        <p:spPr>
          <a:xfrm>
            <a:off x="2106917" y="5891554"/>
            <a:ext cx="3375155" cy="369332"/>
          </a:xfrm>
          <a:prstGeom prst="rect">
            <a:avLst/>
          </a:prstGeom>
          <a:noFill/>
        </p:spPr>
        <p:txBody>
          <a:bodyPr wrap="none" lIns="0" tIns="0" rIns="0" bIns="0" rtlCol="0">
            <a:spAutoFit/>
          </a:bodyPr>
          <a:lstStyle/>
          <a:p>
            <a:r>
              <a:rPr lang="en-US" sz="2400" b="1" dirty="0">
                <a:latin typeface="Source Sans Pro" panose="020B0503030403020204" pitchFamily="34" charset="0"/>
                <a:ea typeface="Source Sans Pro" panose="020B0503030403020204" pitchFamily="34" charset="0"/>
              </a:rPr>
              <a:t>Creative Template (2019)</a:t>
            </a:r>
          </a:p>
        </p:txBody>
      </p:sp>
      <p:sp>
        <p:nvSpPr>
          <p:cNvPr id="11" name="TextBox 10">
            <a:extLst>
              <a:ext uri="{FF2B5EF4-FFF2-40B4-BE49-F238E27FC236}">
                <a16:creationId xmlns:a16="http://schemas.microsoft.com/office/drawing/2014/main" id="{127F703E-2589-4AA4-973A-5B0A02D019E1}"/>
              </a:ext>
            </a:extLst>
          </p:cNvPr>
          <p:cNvSpPr txBox="1"/>
          <p:nvPr/>
        </p:nvSpPr>
        <p:spPr>
          <a:xfrm>
            <a:off x="14397471" y="8596285"/>
            <a:ext cx="3192901" cy="830997"/>
          </a:xfrm>
          <a:prstGeom prst="rect">
            <a:avLst/>
          </a:prstGeom>
          <a:noFill/>
          <a:ln>
            <a:noFill/>
          </a:ln>
        </p:spPr>
        <p:txBody>
          <a:bodyPr wrap="square" lIns="0" tIns="0" rIns="0" bIns="0" rtlCol="0">
            <a:spAutoFit/>
          </a:bodyPr>
          <a:lstStyle/>
          <a:p>
            <a:pPr algn="r"/>
            <a:r>
              <a:rPr lang="en-US" sz="5400" dirty="0">
                <a:solidFill>
                  <a:schemeClr val="bg1"/>
                </a:solidFill>
                <a:latin typeface="Nexa Bold" panose="02000000000000000000" pitchFamily="50" charset="0"/>
              </a:rPr>
              <a:t>BRAND</a:t>
            </a:r>
          </a:p>
        </p:txBody>
      </p:sp>
    </p:spTree>
    <p:extLst>
      <p:ext uri="{BB962C8B-B14F-4D97-AF65-F5344CB8AC3E}">
        <p14:creationId xmlns:p14="http://schemas.microsoft.com/office/powerpoint/2010/main" val="42196280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E0446739-BA8B-47F6-A517-F7F9685586CC}"/>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241" b="17241"/>
          <a:stretch>
            <a:fillRect/>
          </a:stretch>
        </p:blipFill>
        <p:spPr/>
      </p:pic>
      <p:sp>
        <p:nvSpPr>
          <p:cNvPr id="3" name="Title 1">
            <a:extLst>
              <a:ext uri="{FF2B5EF4-FFF2-40B4-BE49-F238E27FC236}">
                <a16:creationId xmlns:a16="http://schemas.microsoft.com/office/drawing/2014/main" id="{1F014F52-388E-4D46-90D4-E433A59ADEE4}"/>
              </a:ext>
            </a:extLst>
          </p:cNvPr>
          <p:cNvSpPr txBox="1">
            <a:spLocks/>
          </p:cNvSpPr>
          <p:nvPr/>
        </p:nvSpPr>
        <p:spPr>
          <a:xfrm rot="16200000">
            <a:off x="3999736" y="2855595"/>
            <a:ext cx="7602476"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800" b="1" i="1" dirty="0">
                <a:ln w="19050">
                  <a:noFill/>
                </a:ln>
                <a:solidFill>
                  <a:schemeClr val="bg1"/>
                </a:solidFill>
                <a:latin typeface="Nexa Bold" panose="02000000000000000000" pitchFamily="50" charset="0"/>
              </a:rPr>
              <a:t>BILLIONARE</a:t>
            </a:r>
          </a:p>
        </p:txBody>
      </p:sp>
      <p:sp>
        <p:nvSpPr>
          <p:cNvPr id="4" name="Title 1">
            <a:extLst>
              <a:ext uri="{FF2B5EF4-FFF2-40B4-BE49-F238E27FC236}">
                <a16:creationId xmlns:a16="http://schemas.microsoft.com/office/drawing/2014/main" id="{1F014F52-388E-4D46-90D4-E433A59ADEE4}"/>
              </a:ext>
            </a:extLst>
          </p:cNvPr>
          <p:cNvSpPr txBox="1">
            <a:spLocks/>
          </p:cNvSpPr>
          <p:nvPr/>
        </p:nvSpPr>
        <p:spPr>
          <a:xfrm rot="16200000">
            <a:off x="5057011" y="2855596"/>
            <a:ext cx="7602476"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800" b="1" i="1" dirty="0">
                <a:ln w="28575">
                  <a:solidFill>
                    <a:schemeClr val="bg1"/>
                  </a:solidFill>
                </a:ln>
                <a:noFill/>
                <a:latin typeface="Nexa Bold" panose="02000000000000000000" pitchFamily="50" charset="0"/>
              </a:rPr>
              <a:t>PROJECT</a:t>
            </a:r>
          </a:p>
        </p:txBody>
      </p:sp>
      <p:sp>
        <p:nvSpPr>
          <p:cNvPr id="6" name="Title 1">
            <a:extLst>
              <a:ext uri="{FF2B5EF4-FFF2-40B4-BE49-F238E27FC236}">
                <a16:creationId xmlns:a16="http://schemas.microsoft.com/office/drawing/2014/main" id="{1F014F52-388E-4D46-90D4-E433A59ADEE4}"/>
              </a:ext>
            </a:extLst>
          </p:cNvPr>
          <p:cNvSpPr txBox="1">
            <a:spLocks/>
          </p:cNvSpPr>
          <p:nvPr/>
        </p:nvSpPr>
        <p:spPr>
          <a:xfrm>
            <a:off x="10736715" y="3056958"/>
            <a:ext cx="1786620" cy="1715634"/>
          </a:xfrm>
          <a:prstGeom prst="rect">
            <a:avLst/>
          </a:prstGeom>
        </p:spPr>
        <p:txBody>
          <a:bodyPr>
            <a:prstTxWarp prst="textCircle">
              <a:avLst>
                <a:gd name="adj" fmla="val 11331391"/>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pc="300" dirty="0">
                <a:solidFill>
                  <a:schemeClr val="bg1"/>
                </a:solidFill>
                <a:latin typeface="Source Sans Pro" panose="020B0503030403020204" pitchFamily="34" charset="0"/>
                <a:ea typeface="Source Sans Pro" panose="020B0503030403020204" pitchFamily="34" charset="0"/>
              </a:rPr>
              <a:t>CREATIVE   PROJECT    CREATIVE   PROJECT</a:t>
            </a:r>
          </a:p>
        </p:txBody>
      </p:sp>
      <p:sp>
        <p:nvSpPr>
          <p:cNvPr id="7" name="TextBox 6">
            <a:extLst>
              <a:ext uri="{FF2B5EF4-FFF2-40B4-BE49-F238E27FC236}">
                <a16:creationId xmlns:a16="http://schemas.microsoft.com/office/drawing/2014/main" id="{127F703E-2589-4AA4-973A-5B0A02D019E1}"/>
              </a:ext>
            </a:extLst>
          </p:cNvPr>
          <p:cNvSpPr txBox="1"/>
          <p:nvPr/>
        </p:nvSpPr>
        <p:spPr>
          <a:xfrm>
            <a:off x="964476" y="4772592"/>
            <a:ext cx="4800189" cy="4739759"/>
          </a:xfrm>
          <a:prstGeom prst="rect">
            <a:avLst/>
          </a:prstGeom>
          <a:noFill/>
          <a:ln>
            <a:noFill/>
          </a:ln>
        </p:spPr>
        <p:txBody>
          <a:bodyPr wrap="square" lIns="0" tIns="0" rIns="0" bIns="0" rtlCol="0">
            <a:spAutoFit/>
          </a:bodyPr>
          <a:lstStyle/>
          <a:p>
            <a:r>
              <a:rPr lang="en-US" sz="4400" dirty="0">
                <a:solidFill>
                  <a:schemeClr val="bg1"/>
                </a:solidFill>
                <a:latin typeface="Butler" panose="02070803080706020303" pitchFamily="18" charset="0"/>
              </a:rPr>
              <a:t>WE ARE CONTENT</a:t>
            </a:r>
          </a:p>
          <a:p>
            <a:r>
              <a:rPr lang="en-US" sz="4400" dirty="0">
                <a:solidFill>
                  <a:schemeClr val="bg1"/>
                </a:solidFill>
                <a:latin typeface="Butler" panose="02070803080706020303" pitchFamily="18" charset="0"/>
              </a:rPr>
              <a:t>CREATOR TEAM WE ARE CONTENT</a:t>
            </a:r>
          </a:p>
          <a:p>
            <a:r>
              <a:rPr lang="en-US" sz="4400" dirty="0">
                <a:solidFill>
                  <a:schemeClr val="bg1"/>
                </a:solidFill>
                <a:latin typeface="Butler" panose="02070803080706020303" pitchFamily="18" charset="0"/>
              </a:rPr>
              <a:t>CREATOR TEAM </a:t>
            </a:r>
          </a:p>
          <a:p>
            <a:endParaRPr lang="en-US" sz="4400" dirty="0">
              <a:solidFill>
                <a:schemeClr val="bg1"/>
              </a:solidFill>
              <a:latin typeface="Butler" panose="02070803080706020303" pitchFamily="18" charset="0"/>
            </a:endParaRPr>
          </a:p>
        </p:txBody>
      </p:sp>
    </p:spTree>
    <p:extLst>
      <p:ext uri="{BB962C8B-B14F-4D97-AF65-F5344CB8AC3E}">
        <p14:creationId xmlns:p14="http://schemas.microsoft.com/office/powerpoint/2010/main" val="7935664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Rectangle 2"/>
          <p:cNvSpPr/>
          <p:nvPr/>
        </p:nvSpPr>
        <p:spPr>
          <a:xfrm>
            <a:off x="5800965" y="930704"/>
            <a:ext cx="6686069" cy="84255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pic>
        <p:nvPicPr>
          <p:cNvPr id="9" name="图片占位符 8">
            <a:extLst>
              <a:ext uri="{FF2B5EF4-FFF2-40B4-BE49-F238E27FC236}">
                <a16:creationId xmlns:a16="http://schemas.microsoft.com/office/drawing/2014/main" id="{6DB1476B-8FA0-4979-ABB6-89AA70581A2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6995" r="16995"/>
          <a:stretch>
            <a:fillRect/>
          </a:stretch>
        </p:blipFill>
        <p:spPr/>
      </p:pic>
      <p:sp>
        <p:nvSpPr>
          <p:cNvPr id="4" name="Title 1">
            <a:extLst>
              <a:ext uri="{FF2B5EF4-FFF2-40B4-BE49-F238E27FC236}">
                <a16:creationId xmlns:a16="http://schemas.microsoft.com/office/drawing/2014/main" id="{1F014F52-388E-4D46-90D4-E433A59ADEE4}"/>
              </a:ext>
            </a:extLst>
          </p:cNvPr>
          <p:cNvSpPr txBox="1">
            <a:spLocks/>
          </p:cNvSpPr>
          <p:nvPr/>
        </p:nvSpPr>
        <p:spPr>
          <a:xfrm rot="16200000">
            <a:off x="2573893" y="4157776"/>
            <a:ext cx="7602476"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800" b="1" i="1" dirty="0">
                <a:ln w="19050">
                  <a:noFill/>
                </a:ln>
                <a:solidFill>
                  <a:schemeClr val="bg1"/>
                </a:solidFill>
                <a:latin typeface="Nexa Bold" panose="02000000000000000000" pitchFamily="50" charset="0"/>
              </a:rPr>
              <a:t>BILLIONARE</a:t>
            </a:r>
          </a:p>
        </p:txBody>
      </p:sp>
      <p:sp>
        <p:nvSpPr>
          <p:cNvPr id="5" name="Title 1">
            <a:extLst>
              <a:ext uri="{FF2B5EF4-FFF2-40B4-BE49-F238E27FC236}">
                <a16:creationId xmlns:a16="http://schemas.microsoft.com/office/drawing/2014/main" id="{1F014F52-388E-4D46-90D4-E433A59ADEE4}"/>
              </a:ext>
            </a:extLst>
          </p:cNvPr>
          <p:cNvSpPr txBox="1">
            <a:spLocks/>
          </p:cNvSpPr>
          <p:nvPr/>
        </p:nvSpPr>
        <p:spPr>
          <a:xfrm rot="16200000">
            <a:off x="3631168" y="4157777"/>
            <a:ext cx="7602476" cy="11483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800" b="1" i="1" dirty="0">
                <a:ln w="28575">
                  <a:solidFill>
                    <a:schemeClr val="bg1"/>
                  </a:solidFill>
                </a:ln>
                <a:noFill/>
                <a:latin typeface="Nexa Bold" panose="02000000000000000000" pitchFamily="50" charset="0"/>
              </a:rPr>
              <a:t>PROJECT</a:t>
            </a:r>
          </a:p>
        </p:txBody>
      </p:sp>
      <p:sp>
        <p:nvSpPr>
          <p:cNvPr id="7" name="Rectangle 6">
            <a:extLst>
              <a:ext uri="{FF2B5EF4-FFF2-40B4-BE49-F238E27FC236}">
                <a16:creationId xmlns:a16="http://schemas.microsoft.com/office/drawing/2014/main" id="{342D9BCD-AD76-4D57-B195-3E6D51B73D0C}"/>
              </a:ext>
            </a:extLst>
          </p:cNvPr>
          <p:cNvSpPr/>
          <p:nvPr/>
        </p:nvSpPr>
        <p:spPr>
          <a:xfrm>
            <a:off x="7948623" y="7471352"/>
            <a:ext cx="3539086"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8" name="TextBox 7">
            <a:extLst>
              <a:ext uri="{FF2B5EF4-FFF2-40B4-BE49-F238E27FC236}">
                <a16:creationId xmlns:a16="http://schemas.microsoft.com/office/drawing/2014/main" id="{093D9233-99D0-4E82-B7E4-1F96FBFB1A68}"/>
              </a:ext>
            </a:extLst>
          </p:cNvPr>
          <p:cNvSpPr txBox="1"/>
          <p:nvPr/>
        </p:nvSpPr>
        <p:spPr>
          <a:xfrm>
            <a:off x="8009106" y="6910257"/>
            <a:ext cx="3375155" cy="369332"/>
          </a:xfrm>
          <a:prstGeom prst="rect">
            <a:avLst/>
          </a:prstGeom>
          <a:noFill/>
        </p:spPr>
        <p:txBody>
          <a:bodyPr wrap="none" lIns="0" tIns="0" rIns="0" bIns="0" rtlCol="0">
            <a:spAutoFit/>
          </a:bodyPr>
          <a:lstStyle/>
          <a:p>
            <a:r>
              <a:rPr lang="en-US" sz="2400" b="1" dirty="0">
                <a:solidFill>
                  <a:schemeClr val="bg1"/>
                </a:solidFill>
                <a:latin typeface="Source Sans Pro" panose="020B0503030403020204" pitchFamily="34" charset="0"/>
                <a:ea typeface="Source Sans Pro" panose="020B0503030403020204" pitchFamily="34" charset="0"/>
              </a:rPr>
              <a:t>Creative Template (2019)</a:t>
            </a:r>
          </a:p>
        </p:txBody>
      </p:sp>
      <p:sp>
        <p:nvSpPr>
          <p:cNvPr id="11" name="TextBox 10">
            <a:extLst>
              <a:ext uri="{FF2B5EF4-FFF2-40B4-BE49-F238E27FC236}">
                <a16:creationId xmlns:a16="http://schemas.microsoft.com/office/drawing/2014/main" id="{127F703E-2589-4AA4-973A-5B0A02D019E1}"/>
              </a:ext>
            </a:extLst>
          </p:cNvPr>
          <p:cNvSpPr txBox="1"/>
          <p:nvPr/>
        </p:nvSpPr>
        <p:spPr>
          <a:xfrm>
            <a:off x="12132821" y="2188845"/>
            <a:ext cx="7755379" cy="5909310"/>
          </a:xfrm>
          <a:prstGeom prst="rect">
            <a:avLst/>
          </a:prstGeom>
          <a:noFill/>
          <a:ln>
            <a:noFill/>
          </a:ln>
        </p:spPr>
        <p:txBody>
          <a:bodyPr wrap="square" lIns="0" tIns="0" rIns="0" bIns="0" rtlCol="0">
            <a:spAutoFit/>
          </a:bodyPr>
          <a:lstStyle/>
          <a:p>
            <a:r>
              <a:rPr lang="en-US" sz="9600" b="1" dirty="0">
                <a:solidFill>
                  <a:schemeClr val="accent2"/>
                </a:solidFill>
                <a:latin typeface="Butler" panose="02070803080706020303" pitchFamily="18" charset="0"/>
              </a:rPr>
              <a:t>FOR THE</a:t>
            </a:r>
          </a:p>
          <a:p>
            <a:r>
              <a:rPr lang="en-US" sz="9600" b="1" dirty="0">
                <a:solidFill>
                  <a:schemeClr val="accent2"/>
                </a:solidFill>
                <a:latin typeface="Butler" panose="02070803080706020303" pitchFamily="18" charset="0"/>
              </a:rPr>
              <a:t>WORDS</a:t>
            </a:r>
          </a:p>
          <a:p>
            <a:r>
              <a:rPr lang="en-US" sz="9600" b="1" dirty="0">
                <a:solidFill>
                  <a:schemeClr val="accent2"/>
                </a:solidFill>
                <a:latin typeface="Butler" panose="02070803080706020303" pitchFamily="18" charset="0"/>
              </a:rPr>
              <a:t>YOU         RE</a:t>
            </a:r>
          </a:p>
          <a:p>
            <a:r>
              <a:rPr lang="en-US" sz="9600" b="1" dirty="0">
                <a:solidFill>
                  <a:schemeClr val="accent2"/>
                </a:solidFill>
                <a:latin typeface="Butler" panose="02070803080706020303" pitchFamily="18" charset="0"/>
              </a:rPr>
              <a:t>MISSING</a:t>
            </a:r>
          </a:p>
        </p:txBody>
      </p:sp>
      <p:sp>
        <p:nvSpPr>
          <p:cNvPr id="12" name="TextBox 11">
            <a:extLst>
              <a:ext uri="{FF2B5EF4-FFF2-40B4-BE49-F238E27FC236}">
                <a16:creationId xmlns:a16="http://schemas.microsoft.com/office/drawing/2014/main" id="{127F703E-2589-4AA4-973A-5B0A02D019E1}"/>
              </a:ext>
            </a:extLst>
          </p:cNvPr>
          <p:cNvSpPr txBox="1"/>
          <p:nvPr/>
        </p:nvSpPr>
        <p:spPr>
          <a:xfrm>
            <a:off x="13414227" y="5530155"/>
            <a:ext cx="5632747" cy="615553"/>
          </a:xfrm>
          <a:prstGeom prst="rect">
            <a:avLst/>
          </a:prstGeom>
          <a:noFill/>
          <a:ln>
            <a:noFill/>
          </a:ln>
        </p:spPr>
        <p:txBody>
          <a:bodyPr wrap="square" lIns="0" tIns="0" rIns="0" bIns="0" rtlCol="0">
            <a:spAutoFit/>
          </a:bodyPr>
          <a:lstStyle/>
          <a:p>
            <a:pPr algn="ctr"/>
            <a:r>
              <a:rPr lang="en-US" sz="4000" dirty="0">
                <a:solidFill>
                  <a:schemeClr val="accent2"/>
                </a:solidFill>
                <a:latin typeface="Nexa Bold" panose="02000000000000000000" pitchFamily="50" charset="0"/>
              </a:rPr>
              <a:t>STORE</a:t>
            </a:r>
          </a:p>
        </p:txBody>
      </p:sp>
      <p:sp>
        <p:nvSpPr>
          <p:cNvPr id="10" name="Rectangle 9">
            <a:extLst>
              <a:ext uri="{FF2B5EF4-FFF2-40B4-BE49-F238E27FC236}">
                <a16:creationId xmlns:a16="http://schemas.microsoft.com/office/drawing/2014/main" id="{342D9BCD-AD76-4D57-B195-3E6D51B73D0C}"/>
              </a:ext>
            </a:extLst>
          </p:cNvPr>
          <p:cNvSpPr/>
          <p:nvPr/>
        </p:nvSpPr>
        <p:spPr>
          <a:xfrm>
            <a:off x="983930" y="6821163"/>
            <a:ext cx="3539086" cy="1061829"/>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3" name="TextBox 12">
            <a:extLst>
              <a:ext uri="{FF2B5EF4-FFF2-40B4-BE49-F238E27FC236}">
                <a16:creationId xmlns:a16="http://schemas.microsoft.com/office/drawing/2014/main" id="{093D9233-99D0-4E82-B7E4-1F96FBFB1A68}"/>
              </a:ext>
            </a:extLst>
          </p:cNvPr>
          <p:cNvSpPr txBox="1"/>
          <p:nvPr/>
        </p:nvSpPr>
        <p:spPr>
          <a:xfrm>
            <a:off x="1044413" y="6260068"/>
            <a:ext cx="3375155" cy="369332"/>
          </a:xfrm>
          <a:prstGeom prst="rect">
            <a:avLst/>
          </a:prstGeom>
          <a:noFill/>
        </p:spPr>
        <p:txBody>
          <a:bodyPr wrap="none" lIns="0" tIns="0" rIns="0" bIns="0" rtlCol="0">
            <a:spAutoFit/>
          </a:bodyPr>
          <a:lstStyle/>
          <a:p>
            <a:r>
              <a:rPr lang="en-US" sz="2400" b="1" dirty="0">
                <a:latin typeface="Source Sans Pro" panose="020B0503030403020204" pitchFamily="34" charset="0"/>
                <a:ea typeface="Source Sans Pro" panose="020B0503030403020204" pitchFamily="34" charset="0"/>
              </a:rPr>
              <a:t>Creative Template (2019)</a:t>
            </a:r>
          </a:p>
        </p:txBody>
      </p:sp>
      <p:sp>
        <p:nvSpPr>
          <p:cNvPr id="14" name="Rectangle 13">
            <a:extLst>
              <a:ext uri="{FF2B5EF4-FFF2-40B4-BE49-F238E27FC236}">
                <a16:creationId xmlns:a16="http://schemas.microsoft.com/office/drawing/2014/main" id="{342D9BCD-AD76-4D57-B195-3E6D51B73D0C}"/>
              </a:ext>
            </a:extLst>
          </p:cNvPr>
          <p:cNvSpPr/>
          <p:nvPr/>
        </p:nvSpPr>
        <p:spPr>
          <a:xfrm>
            <a:off x="983930" y="4930018"/>
            <a:ext cx="3539086" cy="1061829"/>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5" name="TextBox 14">
            <a:extLst>
              <a:ext uri="{FF2B5EF4-FFF2-40B4-BE49-F238E27FC236}">
                <a16:creationId xmlns:a16="http://schemas.microsoft.com/office/drawing/2014/main" id="{093D9233-99D0-4E82-B7E4-1F96FBFB1A68}"/>
              </a:ext>
            </a:extLst>
          </p:cNvPr>
          <p:cNvSpPr txBox="1"/>
          <p:nvPr/>
        </p:nvSpPr>
        <p:spPr>
          <a:xfrm>
            <a:off x="1044413" y="4368923"/>
            <a:ext cx="3375155" cy="369332"/>
          </a:xfrm>
          <a:prstGeom prst="rect">
            <a:avLst/>
          </a:prstGeom>
          <a:noFill/>
        </p:spPr>
        <p:txBody>
          <a:bodyPr wrap="none" lIns="0" tIns="0" rIns="0" bIns="0" rtlCol="0">
            <a:spAutoFit/>
          </a:bodyPr>
          <a:lstStyle/>
          <a:p>
            <a:r>
              <a:rPr lang="en-US" sz="2400" b="1" dirty="0">
                <a:latin typeface="Source Sans Pro" panose="020B0503030403020204" pitchFamily="34" charset="0"/>
                <a:ea typeface="Source Sans Pro" panose="020B0503030403020204" pitchFamily="34" charset="0"/>
              </a:rPr>
              <a:t>Creative Template (2019)</a:t>
            </a:r>
          </a:p>
        </p:txBody>
      </p:sp>
      <p:sp>
        <p:nvSpPr>
          <p:cNvPr id="16" name="Rectangle 15">
            <a:extLst>
              <a:ext uri="{FF2B5EF4-FFF2-40B4-BE49-F238E27FC236}">
                <a16:creationId xmlns:a16="http://schemas.microsoft.com/office/drawing/2014/main" id="{342D9BCD-AD76-4D57-B195-3E6D51B73D0C}"/>
              </a:ext>
            </a:extLst>
          </p:cNvPr>
          <p:cNvSpPr/>
          <p:nvPr/>
        </p:nvSpPr>
        <p:spPr>
          <a:xfrm>
            <a:off x="983930" y="3059654"/>
            <a:ext cx="3539086" cy="1061829"/>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7" name="TextBox 16">
            <a:extLst>
              <a:ext uri="{FF2B5EF4-FFF2-40B4-BE49-F238E27FC236}">
                <a16:creationId xmlns:a16="http://schemas.microsoft.com/office/drawing/2014/main" id="{093D9233-99D0-4E82-B7E4-1F96FBFB1A68}"/>
              </a:ext>
            </a:extLst>
          </p:cNvPr>
          <p:cNvSpPr txBox="1"/>
          <p:nvPr/>
        </p:nvSpPr>
        <p:spPr>
          <a:xfrm>
            <a:off x="1044413" y="2498559"/>
            <a:ext cx="3375155" cy="369332"/>
          </a:xfrm>
          <a:prstGeom prst="rect">
            <a:avLst/>
          </a:prstGeom>
          <a:noFill/>
        </p:spPr>
        <p:txBody>
          <a:bodyPr wrap="none" lIns="0" tIns="0" rIns="0" bIns="0" rtlCol="0">
            <a:spAutoFit/>
          </a:bodyPr>
          <a:lstStyle/>
          <a:p>
            <a:r>
              <a:rPr lang="en-US" sz="2400" b="1" dirty="0">
                <a:latin typeface="Source Sans Pro" panose="020B0503030403020204" pitchFamily="34" charset="0"/>
                <a:ea typeface="Source Sans Pro" panose="020B0503030403020204" pitchFamily="34" charset="0"/>
              </a:rPr>
              <a:t>Creative Template (2019)</a:t>
            </a:r>
          </a:p>
        </p:txBody>
      </p:sp>
    </p:spTree>
    <p:extLst>
      <p:ext uri="{BB962C8B-B14F-4D97-AF65-F5344CB8AC3E}">
        <p14:creationId xmlns:p14="http://schemas.microsoft.com/office/powerpoint/2010/main" val="40187667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a:extLst>
              <a:ext uri="{FF2B5EF4-FFF2-40B4-BE49-F238E27FC236}">
                <a16:creationId xmlns:a16="http://schemas.microsoft.com/office/drawing/2014/main" id="{421EDEA2-15EB-47F6-B256-D66C9D79F9B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2025" r="12025"/>
          <a:stretch>
            <a:fillRect/>
          </a:stretch>
        </p:blipFill>
        <p:spPr/>
      </p:pic>
      <p:pic>
        <p:nvPicPr>
          <p:cNvPr id="3" name="图片占位符 2">
            <a:extLst>
              <a:ext uri="{FF2B5EF4-FFF2-40B4-BE49-F238E27FC236}">
                <a16:creationId xmlns:a16="http://schemas.microsoft.com/office/drawing/2014/main" id="{A9087F39-FD39-435B-AB12-97AE4BC1B83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2419" r="2419"/>
          <a:stretch>
            <a:fillRect/>
          </a:stretch>
        </p:blipFill>
        <p:spPr/>
      </p:pic>
      <p:sp>
        <p:nvSpPr>
          <p:cNvPr id="4" name="Rectangle 3"/>
          <p:cNvSpPr/>
          <p:nvPr/>
        </p:nvSpPr>
        <p:spPr>
          <a:xfrm>
            <a:off x="-1" y="0"/>
            <a:ext cx="11761789" cy="10287000"/>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7" name="Rectangle 6"/>
          <p:cNvSpPr/>
          <p:nvPr/>
        </p:nvSpPr>
        <p:spPr>
          <a:xfrm>
            <a:off x="11720946" y="0"/>
            <a:ext cx="6555942" cy="10287000"/>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8" name="Title 1">
            <a:extLst>
              <a:ext uri="{FF2B5EF4-FFF2-40B4-BE49-F238E27FC236}">
                <a16:creationId xmlns:a16="http://schemas.microsoft.com/office/drawing/2014/main" id="{1F014F52-388E-4D46-90D4-E433A59ADEE4}"/>
              </a:ext>
            </a:extLst>
          </p:cNvPr>
          <p:cNvSpPr txBox="1">
            <a:spLocks/>
          </p:cNvSpPr>
          <p:nvPr/>
        </p:nvSpPr>
        <p:spPr>
          <a:xfrm>
            <a:off x="4457700" y="3600380"/>
            <a:ext cx="8858250" cy="2657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3900" b="1" spc="-300" dirty="0">
                <a:solidFill>
                  <a:schemeClr val="bg1"/>
                </a:solidFill>
                <a:latin typeface="Butler" panose="02070803080706020303" pitchFamily="18" charset="0"/>
              </a:rPr>
              <a:t>NEW</a:t>
            </a:r>
          </a:p>
        </p:txBody>
      </p:sp>
      <p:sp>
        <p:nvSpPr>
          <p:cNvPr id="9" name="Title 1">
            <a:extLst>
              <a:ext uri="{FF2B5EF4-FFF2-40B4-BE49-F238E27FC236}">
                <a16:creationId xmlns:a16="http://schemas.microsoft.com/office/drawing/2014/main" id="{1F014F52-388E-4D46-90D4-E433A59ADEE4}"/>
              </a:ext>
            </a:extLst>
          </p:cNvPr>
          <p:cNvSpPr txBox="1">
            <a:spLocks/>
          </p:cNvSpPr>
          <p:nvPr/>
        </p:nvSpPr>
        <p:spPr>
          <a:xfrm>
            <a:off x="-1068387" y="3600379"/>
            <a:ext cx="3971925" cy="2657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3900" b="1" spc="-300" dirty="0">
                <a:solidFill>
                  <a:schemeClr val="bg1"/>
                </a:solidFill>
                <a:latin typeface="Butler" panose="02070803080706020303" pitchFamily="18" charset="0"/>
              </a:rPr>
              <a:t>W</a:t>
            </a:r>
          </a:p>
        </p:txBody>
      </p:sp>
      <p:sp>
        <p:nvSpPr>
          <p:cNvPr id="10" name="Title 1">
            <a:extLst>
              <a:ext uri="{FF2B5EF4-FFF2-40B4-BE49-F238E27FC236}">
                <a16:creationId xmlns:a16="http://schemas.microsoft.com/office/drawing/2014/main" id="{1F014F52-388E-4D46-90D4-E433A59ADEE4}"/>
              </a:ext>
            </a:extLst>
          </p:cNvPr>
          <p:cNvSpPr txBox="1">
            <a:spLocks/>
          </p:cNvSpPr>
          <p:nvPr/>
        </p:nvSpPr>
        <p:spPr>
          <a:xfrm>
            <a:off x="12257955" y="3543158"/>
            <a:ext cx="6572250" cy="2657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3900" b="1" spc="-300" dirty="0">
                <a:solidFill>
                  <a:schemeClr val="bg1"/>
                </a:solidFill>
                <a:latin typeface="Butler" panose="02070803080706020303" pitchFamily="18" charset="0"/>
              </a:rPr>
              <a:t>NE</a:t>
            </a:r>
          </a:p>
        </p:txBody>
      </p:sp>
      <p:sp>
        <p:nvSpPr>
          <p:cNvPr id="11" name="Rectangle 10">
            <a:extLst>
              <a:ext uri="{FF2B5EF4-FFF2-40B4-BE49-F238E27FC236}">
                <a16:creationId xmlns:a16="http://schemas.microsoft.com/office/drawing/2014/main" id="{342D9BCD-AD76-4D57-B195-3E6D51B73D0C}"/>
              </a:ext>
            </a:extLst>
          </p:cNvPr>
          <p:cNvSpPr/>
          <p:nvPr/>
        </p:nvSpPr>
        <p:spPr>
          <a:xfrm>
            <a:off x="5205846" y="8022095"/>
            <a:ext cx="3539086"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2" name="TextBox 11">
            <a:extLst>
              <a:ext uri="{FF2B5EF4-FFF2-40B4-BE49-F238E27FC236}">
                <a16:creationId xmlns:a16="http://schemas.microsoft.com/office/drawing/2014/main" id="{093D9233-99D0-4E82-B7E4-1F96FBFB1A68}"/>
              </a:ext>
            </a:extLst>
          </p:cNvPr>
          <p:cNvSpPr txBox="1"/>
          <p:nvPr/>
        </p:nvSpPr>
        <p:spPr>
          <a:xfrm>
            <a:off x="5266329" y="7461000"/>
            <a:ext cx="3375155" cy="369332"/>
          </a:xfrm>
          <a:prstGeom prst="rect">
            <a:avLst/>
          </a:prstGeom>
          <a:noFill/>
        </p:spPr>
        <p:txBody>
          <a:bodyPr wrap="none" lIns="0" tIns="0" rIns="0" bIns="0" rtlCol="0">
            <a:spAutoFit/>
          </a:bodyPr>
          <a:lstStyle/>
          <a:p>
            <a:r>
              <a:rPr lang="en-US" sz="2400" b="1" dirty="0">
                <a:solidFill>
                  <a:schemeClr val="bg1"/>
                </a:solidFill>
                <a:latin typeface="Source Sans Pro" panose="020B0503030403020204" pitchFamily="34" charset="0"/>
                <a:ea typeface="Source Sans Pro" panose="020B0503030403020204" pitchFamily="34" charset="0"/>
              </a:rPr>
              <a:t>Creative Template (2019)</a:t>
            </a:r>
          </a:p>
        </p:txBody>
      </p:sp>
      <p:sp>
        <p:nvSpPr>
          <p:cNvPr id="13" name="Rectangle 12">
            <a:extLst>
              <a:ext uri="{FF2B5EF4-FFF2-40B4-BE49-F238E27FC236}">
                <a16:creationId xmlns:a16="http://schemas.microsoft.com/office/drawing/2014/main" id="{342D9BCD-AD76-4D57-B195-3E6D51B73D0C}"/>
              </a:ext>
            </a:extLst>
          </p:cNvPr>
          <p:cNvSpPr/>
          <p:nvPr/>
        </p:nvSpPr>
        <p:spPr>
          <a:xfrm>
            <a:off x="12521046" y="8022095"/>
            <a:ext cx="3539086"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4" name="TextBox 13">
            <a:extLst>
              <a:ext uri="{FF2B5EF4-FFF2-40B4-BE49-F238E27FC236}">
                <a16:creationId xmlns:a16="http://schemas.microsoft.com/office/drawing/2014/main" id="{093D9233-99D0-4E82-B7E4-1F96FBFB1A68}"/>
              </a:ext>
            </a:extLst>
          </p:cNvPr>
          <p:cNvSpPr txBox="1"/>
          <p:nvPr/>
        </p:nvSpPr>
        <p:spPr>
          <a:xfrm>
            <a:off x="12581529" y="7461000"/>
            <a:ext cx="3375155" cy="369332"/>
          </a:xfrm>
          <a:prstGeom prst="rect">
            <a:avLst/>
          </a:prstGeom>
          <a:noFill/>
        </p:spPr>
        <p:txBody>
          <a:bodyPr wrap="none" lIns="0" tIns="0" rIns="0" bIns="0" rtlCol="0">
            <a:spAutoFit/>
          </a:bodyPr>
          <a:lstStyle/>
          <a:p>
            <a:r>
              <a:rPr lang="en-US" sz="2400" b="1" dirty="0">
                <a:solidFill>
                  <a:schemeClr val="bg1"/>
                </a:solidFill>
                <a:latin typeface="Source Sans Pro" panose="020B0503030403020204" pitchFamily="34" charset="0"/>
                <a:ea typeface="Source Sans Pro" panose="020B0503030403020204" pitchFamily="34" charset="0"/>
              </a:rPr>
              <a:t>Creative Template (2019)</a:t>
            </a:r>
          </a:p>
        </p:txBody>
      </p:sp>
    </p:spTree>
    <p:extLst>
      <p:ext uri="{BB962C8B-B14F-4D97-AF65-F5344CB8AC3E}">
        <p14:creationId xmlns:p14="http://schemas.microsoft.com/office/powerpoint/2010/main" val="40120718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id="{7EF4ACF9-3FF6-4DF1-80FF-62A097BD64D8}"/>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l="23605" t="33297" r="29316" b="3480"/>
          <a:stretch/>
        </p:blipFill>
        <p:spPr>
          <a:xfrm>
            <a:off x="12344400" y="4371975"/>
            <a:ext cx="4714875" cy="4229100"/>
          </a:xfrm>
        </p:spPr>
      </p:pic>
      <p:pic>
        <p:nvPicPr>
          <p:cNvPr id="14" name="图片占位符 13">
            <a:extLst>
              <a:ext uri="{FF2B5EF4-FFF2-40B4-BE49-F238E27FC236}">
                <a16:creationId xmlns:a16="http://schemas.microsoft.com/office/drawing/2014/main" id="{460D2DAA-7ADD-4E76-B3BC-85D225D2DD78}"/>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20213" b="20213"/>
          <a:stretch>
            <a:fillRect/>
          </a:stretch>
        </p:blipFill>
        <p:spPr/>
      </p:pic>
      <p:pic>
        <p:nvPicPr>
          <p:cNvPr id="3" name="图片占位符 2">
            <a:extLst>
              <a:ext uri="{FF2B5EF4-FFF2-40B4-BE49-F238E27FC236}">
                <a16:creationId xmlns:a16="http://schemas.microsoft.com/office/drawing/2014/main" id="{B81D438D-CD40-4AED-8D53-A486437AEDFA}"/>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20101" b="20101"/>
          <a:stretch>
            <a:fillRect/>
          </a:stretch>
        </p:blipFill>
        <p:spPr/>
      </p:pic>
      <p:sp>
        <p:nvSpPr>
          <p:cNvPr id="12" name="Rectangle 11"/>
          <p:cNvSpPr/>
          <p:nvPr/>
        </p:nvSpPr>
        <p:spPr>
          <a:xfrm>
            <a:off x="6972299" y="4371974"/>
            <a:ext cx="4714876" cy="4229101"/>
          </a:xfrm>
          <a:prstGeom prst="rect">
            <a:avLst/>
          </a:prstGeom>
          <a:solidFill>
            <a:schemeClr val="accent6">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13" name="Rectangle 12"/>
          <p:cNvSpPr/>
          <p:nvPr/>
        </p:nvSpPr>
        <p:spPr>
          <a:xfrm>
            <a:off x="12344399" y="4371974"/>
            <a:ext cx="4714876" cy="4229101"/>
          </a:xfrm>
          <a:prstGeom prst="rect">
            <a:avLst/>
          </a:prstGeom>
          <a:solidFill>
            <a:schemeClr val="accent6">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11" name="Rectangle 10"/>
          <p:cNvSpPr/>
          <p:nvPr/>
        </p:nvSpPr>
        <p:spPr>
          <a:xfrm>
            <a:off x="1600200" y="4371974"/>
            <a:ext cx="4714876" cy="4229101"/>
          </a:xfrm>
          <a:prstGeom prst="rect">
            <a:avLst/>
          </a:prstGeom>
          <a:solidFill>
            <a:schemeClr val="accent6">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10" name="TextBox 9">
            <a:extLst>
              <a:ext uri="{FF2B5EF4-FFF2-40B4-BE49-F238E27FC236}">
                <a16:creationId xmlns:a16="http://schemas.microsoft.com/office/drawing/2014/main" id="{127F703E-2589-4AA4-973A-5B0A02D019E1}"/>
              </a:ext>
            </a:extLst>
          </p:cNvPr>
          <p:cNvSpPr txBox="1"/>
          <p:nvPr/>
        </p:nvSpPr>
        <p:spPr>
          <a:xfrm>
            <a:off x="9615693" y="6231195"/>
            <a:ext cx="4800189" cy="4739759"/>
          </a:xfrm>
          <a:prstGeom prst="rect">
            <a:avLst/>
          </a:prstGeom>
          <a:noFill/>
          <a:ln>
            <a:noFill/>
          </a:ln>
        </p:spPr>
        <p:txBody>
          <a:bodyPr wrap="square" lIns="0" tIns="0" rIns="0" bIns="0" rtlCol="0">
            <a:spAutoFit/>
          </a:bodyPr>
          <a:lstStyle/>
          <a:p>
            <a:r>
              <a:rPr lang="en-US" sz="4400" dirty="0">
                <a:latin typeface="Butler" panose="02070803080706020303" pitchFamily="18" charset="0"/>
              </a:rPr>
              <a:t>WE ARE CONTENT</a:t>
            </a:r>
          </a:p>
          <a:p>
            <a:r>
              <a:rPr lang="en-US" sz="4400" dirty="0">
                <a:latin typeface="Butler" panose="02070803080706020303" pitchFamily="18" charset="0"/>
              </a:rPr>
              <a:t>CREATOR TEAM WE ARE CONTENT</a:t>
            </a:r>
          </a:p>
          <a:p>
            <a:r>
              <a:rPr lang="en-US" sz="4400" dirty="0">
                <a:latin typeface="Butler" panose="02070803080706020303" pitchFamily="18" charset="0"/>
              </a:rPr>
              <a:t>CREATOR TEAM </a:t>
            </a:r>
          </a:p>
          <a:p>
            <a:endParaRPr lang="en-US" sz="4400" dirty="0">
              <a:latin typeface="Butler" panose="02070803080706020303" pitchFamily="18" charset="0"/>
            </a:endParaRPr>
          </a:p>
        </p:txBody>
      </p:sp>
      <p:grpSp>
        <p:nvGrpSpPr>
          <p:cNvPr id="5" name="Group 4"/>
          <p:cNvGrpSpPr/>
          <p:nvPr/>
        </p:nvGrpSpPr>
        <p:grpSpPr>
          <a:xfrm>
            <a:off x="1317425" y="2543036"/>
            <a:ext cx="13798750" cy="1064469"/>
            <a:chOff x="2117525" y="4571861"/>
            <a:chExt cx="5819878" cy="1064469"/>
          </a:xfrm>
        </p:grpSpPr>
        <p:sp>
          <p:nvSpPr>
            <p:cNvPr id="6" name="Title 1">
              <a:extLst>
                <a:ext uri="{FF2B5EF4-FFF2-40B4-BE49-F238E27FC236}">
                  <a16:creationId xmlns:a16="http://schemas.microsoft.com/office/drawing/2014/main" id="{1F014F52-388E-4D46-90D4-E433A59ADEE4}"/>
                </a:ext>
              </a:extLst>
            </p:cNvPr>
            <p:cNvSpPr txBox="1">
              <a:spLocks/>
            </p:cNvSpPr>
            <p:nvPr/>
          </p:nvSpPr>
          <p:spPr>
            <a:xfrm>
              <a:off x="2117525" y="5102791"/>
              <a:ext cx="5819878" cy="5335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600" b="1" spc="300" dirty="0">
                  <a:ln>
                    <a:solidFill>
                      <a:schemeClr val="bg1">
                        <a:lumMod val="75000"/>
                      </a:schemeClr>
                    </a:solidFill>
                  </a:ln>
                  <a:noFill/>
                  <a:latin typeface="Nexa Bold" panose="02000000000000000000" pitchFamily="50" charset="0"/>
                </a:rPr>
                <a:t>DEDICATION</a:t>
              </a:r>
            </a:p>
          </p:txBody>
        </p:sp>
        <p:sp>
          <p:nvSpPr>
            <p:cNvPr id="7" name="Title 1">
              <a:extLst>
                <a:ext uri="{FF2B5EF4-FFF2-40B4-BE49-F238E27FC236}">
                  <a16:creationId xmlns:a16="http://schemas.microsoft.com/office/drawing/2014/main" id="{1F014F52-388E-4D46-90D4-E433A59ADEE4}"/>
                </a:ext>
              </a:extLst>
            </p:cNvPr>
            <p:cNvSpPr txBox="1">
              <a:spLocks/>
            </p:cNvSpPr>
            <p:nvPr/>
          </p:nvSpPr>
          <p:spPr>
            <a:xfrm>
              <a:off x="2117525" y="4889431"/>
              <a:ext cx="5819878" cy="5335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600" b="1" spc="300" dirty="0">
                  <a:ln>
                    <a:solidFill>
                      <a:schemeClr val="tx1">
                        <a:lumMod val="50000"/>
                        <a:lumOff val="50000"/>
                      </a:schemeClr>
                    </a:solidFill>
                  </a:ln>
                  <a:noFill/>
                  <a:latin typeface="Nexa Bold" panose="02000000000000000000" pitchFamily="50" charset="0"/>
                </a:rPr>
                <a:t>DEDICATION</a:t>
              </a:r>
            </a:p>
          </p:txBody>
        </p:sp>
        <p:sp>
          <p:nvSpPr>
            <p:cNvPr id="8" name="Title 1">
              <a:extLst>
                <a:ext uri="{FF2B5EF4-FFF2-40B4-BE49-F238E27FC236}">
                  <a16:creationId xmlns:a16="http://schemas.microsoft.com/office/drawing/2014/main" id="{1F014F52-388E-4D46-90D4-E433A59ADEE4}"/>
                </a:ext>
              </a:extLst>
            </p:cNvPr>
            <p:cNvSpPr txBox="1">
              <a:spLocks/>
            </p:cNvSpPr>
            <p:nvPr/>
          </p:nvSpPr>
          <p:spPr>
            <a:xfrm>
              <a:off x="2117525" y="4609961"/>
              <a:ext cx="5819878" cy="5335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600" b="1" spc="300" dirty="0">
                  <a:ln>
                    <a:solidFill>
                      <a:schemeClr val="tx1"/>
                    </a:solidFill>
                  </a:ln>
                  <a:noFill/>
                  <a:latin typeface="Nexa Bold" panose="02000000000000000000" pitchFamily="50" charset="0"/>
                </a:rPr>
                <a:t>DEDICATION</a:t>
              </a:r>
            </a:p>
          </p:txBody>
        </p:sp>
        <p:sp>
          <p:nvSpPr>
            <p:cNvPr id="9" name="Title 1">
              <a:extLst>
                <a:ext uri="{FF2B5EF4-FFF2-40B4-BE49-F238E27FC236}">
                  <a16:creationId xmlns:a16="http://schemas.microsoft.com/office/drawing/2014/main" id="{1F014F52-388E-4D46-90D4-E433A59ADEE4}"/>
                </a:ext>
              </a:extLst>
            </p:cNvPr>
            <p:cNvSpPr txBox="1">
              <a:spLocks/>
            </p:cNvSpPr>
            <p:nvPr/>
          </p:nvSpPr>
          <p:spPr>
            <a:xfrm>
              <a:off x="2117525" y="4571861"/>
              <a:ext cx="5819878" cy="5335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600" b="1" spc="300" dirty="0">
                  <a:latin typeface="Nexa Bold" panose="02000000000000000000" pitchFamily="50" charset="0"/>
                </a:rPr>
                <a:t>DEDICATION</a:t>
              </a:r>
            </a:p>
          </p:txBody>
        </p:sp>
      </p:grpSp>
    </p:spTree>
    <p:extLst>
      <p:ext uri="{BB962C8B-B14F-4D97-AF65-F5344CB8AC3E}">
        <p14:creationId xmlns:p14="http://schemas.microsoft.com/office/powerpoint/2010/main" val="25115259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0"/>
            <a:ext cx="3543299" cy="10287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8" name="Title 1">
            <a:extLst>
              <a:ext uri="{FF2B5EF4-FFF2-40B4-BE49-F238E27FC236}">
                <a16:creationId xmlns:a16="http://schemas.microsoft.com/office/drawing/2014/main" id="{20C729C9-E8A1-4379-9073-5243B00D3FD0}"/>
              </a:ext>
            </a:extLst>
          </p:cNvPr>
          <p:cNvSpPr txBox="1">
            <a:spLocks/>
          </p:cNvSpPr>
          <p:nvPr/>
        </p:nvSpPr>
        <p:spPr>
          <a:xfrm>
            <a:off x="3776504" y="1221087"/>
            <a:ext cx="2791265" cy="90501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dirty="0">
                <a:latin typeface="Nexa Bold" panose="02000000000000000000" pitchFamily="50" charset="0"/>
              </a:rPr>
              <a:t>46</a:t>
            </a:r>
          </a:p>
        </p:txBody>
      </p:sp>
      <p:sp>
        <p:nvSpPr>
          <p:cNvPr id="9" name="Rectangle 8">
            <a:extLst>
              <a:ext uri="{FF2B5EF4-FFF2-40B4-BE49-F238E27FC236}">
                <a16:creationId xmlns:a16="http://schemas.microsoft.com/office/drawing/2014/main" id="{342D9BCD-AD76-4D57-B195-3E6D51B73D0C}"/>
              </a:ext>
            </a:extLst>
          </p:cNvPr>
          <p:cNvSpPr/>
          <p:nvPr/>
        </p:nvSpPr>
        <p:spPr>
          <a:xfrm>
            <a:off x="484439" y="1903977"/>
            <a:ext cx="2580713" cy="1384995"/>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0" name="TextBox 9">
            <a:extLst>
              <a:ext uri="{FF2B5EF4-FFF2-40B4-BE49-F238E27FC236}">
                <a16:creationId xmlns:a16="http://schemas.microsoft.com/office/drawing/2014/main" id="{093D9233-99D0-4E82-B7E4-1F96FBFB1A68}"/>
              </a:ext>
            </a:extLst>
          </p:cNvPr>
          <p:cNvSpPr txBox="1"/>
          <p:nvPr/>
        </p:nvSpPr>
        <p:spPr>
          <a:xfrm>
            <a:off x="3782161" y="1987603"/>
            <a:ext cx="1845120" cy="276999"/>
          </a:xfrm>
          <a:prstGeom prst="rect">
            <a:avLst/>
          </a:prstGeom>
          <a:noFill/>
        </p:spPr>
        <p:txBody>
          <a:bodyPr wrap="none" lIns="0" tIns="0" rIns="0" bIns="0" rtlCol="0">
            <a:spAutoFit/>
          </a:bodyPr>
          <a:lstStyle/>
          <a:p>
            <a:r>
              <a:rPr lang="en-US" sz="1800" b="1" dirty="0">
                <a:latin typeface="Source Sans Pro" panose="020B0503030403020204" pitchFamily="34" charset="0"/>
                <a:ea typeface="Source Sans Pro" panose="020B0503030403020204" pitchFamily="34" charset="0"/>
              </a:rPr>
              <a:t>Creative Template</a:t>
            </a:r>
          </a:p>
        </p:txBody>
      </p:sp>
      <p:sp>
        <p:nvSpPr>
          <p:cNvPr id="11" name="Title 1">
            <a:extLst>
              <a:ext uri="{FF2B5EF4-FFF2-40B4-BE49-F238E27FC236}">
                <a16:creationId xmlns:a16="http://schemas.microsoft.com/office/drawing/2014/main" id="{20C729C9-E8A1-4379-9073-5243B00D3FD0}"/>
              </a:ext>
            </a:extLst>
          </p:cNvPr>
          <p:cNvSpPr txBox="1">
            <a:spLocks/>
          </p:cNvSpPr>
          <p:nvPr/>
        </p:nvSpPr>
        <p:spPr>
          <a:xfrm>
            <a:off x="4772025" y="3213339"/>
            <a:ext cx="2791265" cy="90501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dirty="0">
                <a:latin typeface="Nexa Bold" panose="02000000000000000000" pitchFamily="50" charset="0"/>
              </a:rPr>
              <a:t>97</a:t>
            </a:r>
          </a:p>
        </p:txBody>
      </p:sp>
      <p:sp>
        <p:nvSpPr>
          <p:cNvPr id="12" name="TextBox 11">
            <a:extLst>
              <a:ext uri="{FF2B5EF4-FFF2-40B4-BE49-F238E27FC236}">
                <a16:creationId xmlns:a16="http://schemas.microsoft.com/office/drawing/2014/main" id="{093D9233-99D0-4E82-B7E4-1F96FBFB1A68}"/>
              </a:ext>
            </a:extLst>
          </p:cNvPr>
          <p:cNvSpPr txBox="1"/>
          <p:nvPr/>
        </p:nvSpPr>
        <p:spPr>
          <a:xfrm>
            <a:off x="4777682" y="3979855"/>
            <a:ext cx="1845120" cy="276999"/>
          </a:xfrm>
          <a:prstGeom prst="rect">
            <a:avLst/>
          </a:prstGeom>
          <a:noFill/>
        </p:spPr>
        <p:txBody>
          <a:bodyPr wrap="none" lIns="0" tIns="0" rIns="0" bIns="0" rtlCol="0">
            <a:spAutoFit/>
          </a:bodyPr>
          <a:lstStyle/>
          <a:p>
            <a:r>
              <a:rPr lang="en-US" sz="1800" b="1" dirty="0">
                <a:latin typeface="Source Sans Pro" panose="020B0503030403020204" pitchFamily="34" charset="0"/>
                <a:ea typeface="Source Sans Pro" panose="020B0503030403020204" pitchFamily="34" charset="0"/>
              </a:rPr>
              <a:t>Creative Template</a:t>
            </a:r>
          </a:p>
        </p:txBody>
      </p:sp>
      <p:sp>
        <p:nvSpPr>
          <p:cNvPr id="13" name="Title 1">
            <a:extLst>
              <a:ext uri="{FF2B5EF4-FFF2-40B4-BE49-F238E27FC236}">
                <a16:creationId xmlns:a16="http://schemas.microsoft.com/office/drawing/2014/main" id="{20C729C9-E8A1-4379-9073-5243B00D3FD0}"/>
              </a:ext>
            </a:extLst>
          </p:cNvPr>
          <p:cNvSpPr txBox="1">
            <a:spLocks/>
          </p:cNvSpPr>
          <p:nvPr/>
        </p:nvSpPr>
        <p:spPr>
          <a:xfrm>
            <a:off x="9595543" y="5902977"/>
            <a:ext cx="2791265" cy="90501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dirty="0">
                <a:latin typeface="Nexa Bold" panose="02000000000000000000" pitchFamily="50" charset="0"/>
              </a:rPr>
              <a:t>52</a:t>
            </a:r>
          </a:p>
        </p:txBody>
      </p:sp>
      <p:sp>
        <p:nvSpPr>
          <p:cNvPr id="14" name="TextBox 13">
            <a:extLst>
              <a:ext uri="{FF2B5EF4-FFF2-40B4-BE49-F238E27FC236}">
                <a16:creationId xmlns:a16="http://schemas.microsoft.com/office/drawing/2014/main" id="{093D9233-99D0-4E82-B7E4-1F96FBFB1A68}"/>
              </a:ext>
            </a:extLst>
          </p:cNvPr>
          <p:cNvSpPr txBox="1"/>
          <p:nvPr/>
        </p:nvSpPr>
        <p:spPr>
          <a:xfrm>
            <a:off x="9601200" y="6669493"/>
            <a:ext cx="1845120" cy="276999"/>
          </a:xfrm>
          <a:prstGeom prst="rect">
            <a:avLst/>
          </a:prstGeom>
          <a:noFill/>
        </p:spPr>
        <p:txBody>
          <a:bodyPr wrap="none" lIns="0" tIns="0" rIns="0" bIns="0" rtlCol="0">
            <a:spAutoFit/>
          </a:bodyPr>
          <a:lstStyle/>
          <a:p>
            <a:r>
              <a:rPr lang="en-US" sz="1800" b="1" dirty="0">
                <a:latin typeface="Source Sans Pro" panose="020B0503030403020204" pitchFamily="34" charset="0"/>
                <a:ea typeface="Source Sans Pro" panose="020B0503030403020204" pitchFamily="34" charset="0"/>
              </a:rPr>
              <a:t>Creative Template</a:t>
            </a:r>
          </a:p>
        </p:txBody>
      </p:sp>
      <p:sp>
        <p:nvSpPr>
          <p:cNvPr id="15" name="Title 1">
            <a:extLst>
              <a:ext uri="{FF2B5EF4-FFF2-40B4-BE49-F238E27FC236}">
                <a16:creationId xmlns:a16="http://schemas.microsoft.com/office/drawing/2014/main" id="{20C729C9-E8A1-4379-9073-5243B00D3FD0}"/>
              </a:ext>
            </a:extLst>
          </p:cNvPr>
          <p:cNvSpPr txBox="1">
            <a:spLocks/>
          </p:cNvSpPr>
          <p:nvPr/>
        </p:nvSpPr>
        <p:spPr>
          <a:xfrm>
            <a:off x="14024668" y="6709586"/>
            <a:ext cx="2791265" cy="90501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dirty="0">
                <a:latin typeface="Nexa Bold" panose="02000000000000000000" pitchFamily="50" charset="0"/>
              </a:rPr>
              <a:t>60</a:t>
            </a:r>
          </a:p>
        </p:txBody>
      </p:sp>
      <p:sp>
        <p:nvSpPr>
          <p:cNvPr id="16" name="TextBox 15">
            <a:extLst>
              <a:ext uri="{FF2B5EF4-FFF2-40B4-BE49-F238E27FC236}">
                <a16:creationId xmlns:a16="http://schemas.microsoft.com/office/drawing/2014/main" id="{093D9233-99D0-4E82-B7E4-1F96FBFB1A68}"/>
              </a:ext>
            </a:extLst>
          </p:cNvPr>
          <p:cNvSpPr txBox="1"/>
          <p:nvPr/>
        </p:nvSpPr>
        <p:spPr>
          <a:xfrm>
            <a:off x="14030325" y="7476102"/>
            <a:ext cx="1845120" cy="276999"/>
          </a:xfrm>
          <a:prstGeom prst="rect">
            <a:avLst/>
          </a:prstGeom>
          <a:noFill/>
        </p:spPr>
        <p:txBody>
          <a:bodyPr wrap="none" lIns="0" tIns="0" rIns="0" bIns="0" rtlCol="0">
            <a:spAutoFit/>
          </a:bodyPr>
          <a:lstStyle/>
          <a:p>
            <a:r>
              <a:rPr lang="en-US" sz="1800" b="1" dirty="0">
                <a:latin typeface="Source Sans Pro" panose="020B0503030403020204" pitchFamily="34" charset="0"/>
                <a:ea typeface="Source Sans Pro" panose="020B0503030403020204" pitchFamily="34" charset="0"/>
              </a:rPr>
              <a:t>Creative Template</a:t>
            </a:r>
          </a:p>
        </p:txBody>
      </p:sp>
      <p:sp>
        <p:nvSpPr>
          <p:cNvPr id="17" name="Title 1">
            <a:extLst>
              <a:ext uri="{FF2B5EF4-FFF2-40B4-BE49-F238E27FC236}">
                <a16:creationId xmlns:a16="http://schemas.microsoft.com/office/drawing/2014/main" id="{20C729C9-E8A1-4379-9073-5243B00D3FD0}"/>
              </a:ext>
            </a:extLst>
          </p:cNvPr>
          <p:cNvSpPr txBox="1">
            <a:spLocks/>
          </p:cNvSpPr>
          <p:nvPr/>
        </p:nvSpPr>
        <p:spPr>
          <a:xfrm>
            <a:off x="15951447" y="440096"/>
            <a:ext cx="2791265" cy="90501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dirty="0">
                <a:latin typeface="Nexa Bold" panose="02000000000000000000" pitchFamily="50" charset="0"/>
              </a:rPr>
              <a:t>69</a:t>
            </a:r>
          </a:p>
        </p:txBody>
      </p:sp>
      <p:sp>
        <p:nvSpPr>
          <p:cNvPr id="18" name="TextBox 17">
            <a:extLst>
              <a:ext uri="{FF2B5EF4-FFF2-40B4-BE49-F238E27FC236}">
                <a16:creationId xmlns:a16="http://schemas.microsoft.com/office/drawing/2014/main" id="{093D9233-99D0-4E82-B7E4-1F96FBFB1A68}"/>
              </a:ext>
            </a:extLst>
          </p:cNvPr>
          <p:cNvSpPr txBox="1"/>
          <p:nvPr/>
        </p:nvSpPr>
        <p:spPr>
          <a:xfrm>
            <a:off x="15957104" y="1206612"/>
            <a:ext cx="1845120" cy="276999"/>
          </a:xfrm>
          <a:prstGeom prst="rect">
            <a:avLst/>
          </a:prstGeom>
          <a:noFill/>
        </p:spPr>
        <p:txBody>
          <a:bodyPr wrap="none" lIns="0" tIns="0" rIns="0" bIns="0" rtlCol="0">
            <a:spAutoFit/>
          </a:bodyPr>
          <a:lstStyle/>
          <a:p>
            <a:r>
              <a:rPr lang="en-US" sz="1800" b="1" dirty="0">
                <a:latin typeface="Source Sans Pro" panose="020B0503030403020204" pitchFamily="34" charset="0"/>
                <a:ea typeface="Source Sans Pro" panose="020B0503030403020204" pitchFamily="34" charset="0"/>
              </a:rPr>
              <a:t>Creative Template</a:t>
            </a:r>
          </a:p>
        </p:txBody>
      </p:sp>
      <p:sp>
        <p:nvSpPr>
          <p:cNvPr id="19" name="Rectangle 18">
            <a:extLst>
              <a:ext uri="{FF2B5EF4-FFF2-40B4-BE49-F238E27FC236}">
                <a16:creationId xmlns:a16="http://schemas.microsoft.com/office/drawing/2014/main" id="{342D9BCD-AD76-4D57-B195-3E6D51B73D0C}"/>
              </a:ext>
            </a:extLst>
          </p:cNvPr>
          <p:cNvSpPr/>
          <p:nvPr/>
        </p:nvSpPr>
        <p:spPr>
          <a:xfrm>
            <a:off x="484439" y="3875652"/>
            <a:ext cx="2580713" cy="1384995"/>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20" name="Rectangle 19">
            <a:extLst>
              <a:ext uri="{FF2B5EF4-FFF2-40B4-BE49-F238E27FC236}">
                <a16:creationId xmlns:a16="http://schemas.microsoft.com/office/drawing/2014/main" id="{342D9BCD-AD76-4D57-B195-3E6D51B73D0C}"/>
              </a:ext>
            </a:extLst>
          </p:cNvPr>
          <p:cNvSpPr/>
          <p:nvPr/>
        </p:nvSpPr>
        <p:spPr>
          <a:xfrm>
            <a:off x="484439" y="5704452"/>
            <a:ext cx="2580713" cy="1384995"/>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21" name="Rectangle 20">
            <a:extLst>
              <a:ext uri="{FF2B5EF4-FFF2-40B4-BE49-F238E27FC236}">
                <a16:creationId xmlns:a16="http://schemas.microsoft.com/office/drawing/2014/main" id="{342D9BCD-AD76-4D57-B195-3E6D51B73D0C}"/>
              </a:ext>
            </a:extLst>
          </p:cNvPr>
          <p:cNvSpPr/>
          <p:nvPr/>
        </p:nvSpPr>
        <p:spPr>
          <a:xfrm>
            <a:off x="484439" y="7476102"/>
            <a:ext cx="2580713" cy="1384995"/>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pic>
        <p:nvPicPr>
          <p:cNvPr id="24" name="图片占位符 23">
            <a:extLst>
              <a:ext uri="{FF2B5EF4-FFF2-40B4-BE49-F238E27FC236}">
                <a16:creationId xmlns:a16="http://schemas.microsoft.com/office/drawing/2014/main" id="{3C41AD4C-050A-4975-A350-58B8C17ADAE4}"/>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t="24435" b="24435"/>
          <a:stretch>
            <a:fillRect/>
          </a:stretch>
        </p:blipFill>
        <p:spPr/>
      </p:pic>
      <p:pic>
        <p:nvPicPr>
          <p:cNvPr id="35" name="图片占位符 34">
            <a:extLst>
              <a:ext uri="{FF2B5EF4-FFF2-40B4-BE49-F238E27FC236}">
                <a16:creationId xmlns:a16="http://schemas.microsoft.com/office/drawing/2014/main" id="{B41DBB34-938A-41D2-89B3-3AAE05D251F7}"/>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t="12312" b="12312"/>
          <a:stretch>
            <a:fillRect/>
          </a:stretch>
        </p:blipFill>
        <p:spPr/>
      </p:pic>
      <p:pic>
        <p:nvPicPr>
          <p:cNvPr id="43" name="图片占位符 42">
            <a:extLst>
              <a:ext uri="{FF2B5EF4-FFF2-40B4-BE49-F238E27FC236}">
                <a16:creationId xmlns:a16="http://schemas.microsoft.com/office/drawing/2014/main" id="{E269A516-ACB1-4D5C-95B6-0983EBC68457}"/>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8973" b="8973"/>
          <a:stretch>
            <a:fillRect/>
          </a:stretch>
        </p:blipFill>
        <p:spPr/>
      </p:pic>
      <p:pic>
        <p:nvPicPr>
          <p:cNvPr id="47" name="图片占位符 46">
            <a:extLst>
              <a:ext uri="{FF2B5EF4-FFF2-40B4-BE49-F238E27FC236}">
                <a16:creationId xmlns:a16="http://schemas.microsoft.com/office/drawing/2014/main" id="{0B003C16-DF31-4858-92E7-21155B0ADF1B}"/>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t="8806" b="8806"/>
          <a:stretch>
            <a:fillRect/>
          </a:stretch>
        </p:blipFill>
        <p:spPr/>
      </p:pic>
      <p:pic>
        <p:nvPicPr>
          <p:cNvPr id="51" name="图片占位符 50">
            <a:extLst>
              <a:ext uri="{FF2B5EF4-FFF2-40B4-BE49-F238E27FC236}">
                <a16:creationId xmlns:a16="http://schemas.microsoft.com/office/drawing/2014/main" id="{864C9050-FEF2-4F58-BA62-5A6669F1A7FD}"/>
              </a:ext>
            </a:extLst>
          </p:cNvPr>
          <p:cNvPicPr>
            <a:picLocks noGrp="1" noChangeAspect="1"/>
          </p:cNvPicPr>
          <p:nvPr>
            <p:ph type="pic" sz="quarter" idx="12"/>
          </p:nvPr>
        </p:nvPicPr>
        <p:blipFill>
          <a:blip r:embed="rId6" cstate="screen">
            <a:extLst>
              <a:ext uri="{28A0092B-C50C-407E-A947-70E740481C1C}">
                <a14:useLocalDpi xmlns:a14="http://schemas.microsoft.com/office/drawing/2010/main"/>
              </a:ext>
            </a:extLst>
          </a:blip>
          <a:srcRect t="10045" b="10045"/>
          <a:stretch>
            <a:fillRect/>
          </a:stretch>
        </p:blipFill>
        <p:spPr/>
      </p:pic>
    </p:spTree>
    <p:extLst>
      <p:ext uri="{BB962C8B-B14F-4D97-AF65-F5344CB8AC3E}">
        <p14:creationId xmlns:p14="http://schemas.microsoft.com/office/powerpoint/2010/main" val="2461930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20C729C9-E8A1-4379-9073-5243B00D3FD0}"/>
              </a:ext>
            </a:extLst>
          </p:cNvPr>
          <p:cNvSpPr txBox="1">
            <a:spLocks/>
          </p:cNvSpPr>
          <p:nvPr/>
        </p:nvSpPr>
        <p:spPr>
          <a:xfrm>
            <a:off x="329044" y="577753"/>
            <a:ext cx="13754100" cy="3555725"/>
          </a:xfrm>
          <a:prstGeom prst="rect">
            <a:avLst/>
          </a:prstGeom>
        </p:spPr>
        <p:txBody>
          <a:bodyPr>
            <a:prstTxWarp prst="textCascadeUp">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6400" i="1" dirty="0">
                <a:solidFill>
                  <a:schemeClr val="bg1"/>
                </a:solidFill>
                <a:latin typeface="Nexa Bold" panose="02000000000000000000" pitchFamily="50" charset="0"/>
              </a:rPr>
              <a:t>HELLO</a:t>
            </a:r>
          </a:p>
        </p:txBody>
      </p:sp>
      <p:sp>
        <p:nvSpPr>
          <p:cNvPr id="18" name="Rectangle 17">
            <a:extLst>
              <a:ext uri="{FF2B5EF4-FFF2-40B4-BE49-F238E27FC236}">
                <a16:creationId xmlns:a16="http://schemas.microsoft.com/office/drawing/2014/main" id="{342D9BCD-AD76-4D57-B195-3E6D51B73D0C}"/>
              </a:ext>
            </a:extLst>
          </p:cNvPr>
          <p:cNvSpPr/>
          <p:nvPr/>
        </p:nvSpPr>
        <p:spPr>
          <a:xfrm>
            <a:off x="9777846" y="7512246"/>
            <a:ext cx="4457700"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9" name="TextBox 18">
            <a:extLst>
              <a:ext uri="{FF2B5EF4-FFF2-40B4-BE49-F238E27FC236}">
                <a16:creationId xmlns:a16="http://schemas.microsoft.com/office/drawing/2014/main" id="{093D9233-99D0-4E82-B7E4-1F96FBFB1A68}"/>
              </a:ext>
            </a:extLst>
          </p:cNvPr>
          <p:cNvSpPr txBox="1"/>
          <p:nvPr/>
        </p:nvSpPr>
        <p:spPr>
          <a:xfrm>
            <a:off x="9879430" y="7051675"/>
            <a:ext cx="3375155" cy="369332"/>
          </a:xfrm>
          <a:prstGeom prst="rect">
            <a:avLst/>
          </a:prstGeom>
          <a:noFill/>
        </p:spPr>
        <p:txBody>
          <a:bodyPr wrap="none" lIns="0" tIns="0" rIns="0" bIns="0" rtlCol="0">
            <a:spAutoFit/>
          </a:bodyPr>
          <a:lstStyle/>
          <a:p>
            <a:r>
              <a:rPr lang="en-US" sz="2400" b="1" dirty="0">
                <a:solidFill>
                  <a:schemeClr val="bg1"/>
                </a:solidFill>
                <a:latin typeface="Source Sans Pro" panose="020B0503030403020204" pitchFamily="34" charset="0"/>
                <a:ea typeface="Source Sans Pro" panose="020B0503030403020204" pitchFamily="34" charset="0"/>
              </a:rPr>
              <a:t>Creative Template (2019)</a:t>
            </a:r>
          </a:p>
        </p:txBody>
      </p:sp>
      <p:grpSp>
        <p:nvGrpSpPr>
          <p:cNvPr id="25" name="Group 24"/>
          <p:cNvGrpSpPr/>
          <p:nvPr/>
        </p:nvGrpSpPr>
        <p:grpSpPr>
          <a:xfrm rot="21080104">
            <a:off x="5246953" y="3408988"/>
            <a:ext cx="2267528" cy="1066800"/>
            <a:chOff x="10661072" y="3324009"/>
            <a:chExt cx="2267528" cy="1066800"/>
          </a:xfrm>
        </p:grpSpPr>
        <p:sp>
          <p:nvSpPr>
            <p:cNvPr id="23" name="Rectangle 22"/>
            <p:cNvSpPr/>
            <p:nvPr/>
          </p:nvSpPr>
          <p:spPr>
            <a:xfrm>
              <a:off x="10661072" y="3324009"/>
              <a:ext cx="2267528" cy="1066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093D9233-99D0-4E82-B7E4-1F96FBFB1A68}"/>
                </a:ext>
              </a:extLst>
            </p:cNvPr>
            <p:cNvSpPr txBox="1"/>
            <p:nvPr/>
          </p:nvSpPr>
          <p:spPr>
            <a:xfrm>
              <a:off x="11063866" y="3441910"/>
              <a:ext cx="1461939" cy="830997"/>
            </a:xfrm>
            <a:prstGeom prst="rect">
              <a:avLst/>
            </a:prstGeom>
            <a:noFill/>
          </p:spPr>
          <p:txBody>
            <a:bodyPr wrap="none" lIns="0" tIns="0" rIns="0" bIns="0" rtlCol="0">
              <a:spAutoFit/>
            </a:bodyPr>
            <a:lstStyle/>
            <a:p>
              <a:r>
                <a:rPr lang="en-US" sz="5400" b="1" dirty="0">
                  <a:solidFill>
                    <a:schemeClr val="bg1"/>
                  </a:solidFill>
                  <a:latin typeface="Source Sans Pro" panose="020B0503030403020204" pitchFamily="34" charset="0"/>
                  <a:ea typeface="Source Sans Pro" panose="020B0503030403020204" pitchFamily="34" charset="0"/>
                </a:rPr>
                <a:t>2019</a:t>
              </a:r>
            </a:p>
          </p:txBody>
        </p:sp>
      </p:grpSp>
      <p:sp>
        <p:nvSpPr>
          <p:cNvPr id="26" name="TextBox 25">
            <a:extLst>
              <a:ext uri="{FF2B5EF4-FFF2-40B4-BE49-F238E27FC236}">
                <a16:creationId xmlns:a16="http://schemas.microsoft.com/office/drawing/2014/main" id="{127F703E-2589-4AA4-973A-5B0A02D019E1}"/>
              </a:ext>
            </a:extLst>
          </p:cNvPr>
          <p:cNvSpPr txBox="1"/>
          <p:nvPr/>
        </p:nvSpPr>
        <p:spPr>
          <a:xfrm>
            <a:off x="9879430" y="4576914"/>
            <a:ext cx="3086148" cy="2031325"/>
          </a:xfrm>
          <a:prstGeom prst="rect">
            <a:avLst/>
          </a:prstGeom>
          <a:noFill/>
          <a:ln>
            <a:noFill/>
          </a:ln>
        </p:spPr>
        <p:txBody>
          <a:bodyPr wrap="square" lIns="0" tIns="0" rIns="0" bIns="0" rtlCol="0">
            <a:spAutoFit/>
          </a:bodyPr>
          <a:lstStyle/>
          <a:p>
            <a:r>
              <a:rPr lang="en-US" sz="4400" dirty="0">
                <a:solidFill>
                  <a:schemeClr val="bg1"/>
                </a:solidFill>
                <a:latin typeface="Nexa Bold" panose="02000000000000000000" pitchFamily="50" charset="0"/>
              </a:rPr>
              <a:t>IMMERGED</a:t>
            </a:r>
          </a:p>
          <a:p>
            <a:r>
              <a:rPr lang="en-US" sz="4400" dirty="0">
                <a:solidFill>
                  <a:schemeClr val="bg1"/>
                </a:solidFill>
                <a:latin typeface="Nexa Bold" panose="02000000000000000000" pitchFamily="50" charset="0"/>
              </a:rPr>
              <a:t>IN THE BATTHUB</a:t>
            </a:r>
          </a:p>
        </p:txBody>
      </p:sp>
      <p:sp>
        <p:nvSpPr>
          <p:cNvPr id="6" name="图片占位符 5">
            <a:extLst>
              <a:ext uri="{FF2B5EF4-FFF2-40B4-BE49-F238E27FC236}">
                <a16:creationId xmlns:a16="http://schemas.microsoft.com/office/drawing/2014/main" id="{FF8D2665-636F-4504-AB03-B0BA044E8C3E}"/>
              </a:ext>
            </a:extLst>
          </p:cNvPr>
          <p:cNvSpPr>
            <a:spLocks noGrp="1"/>
          </p:cNvSpPr>
          <p:nvPr>
            <p:ph type="pic" sz="quarter" idx="10"/>
          </p:nvPr>
        </p:nvSpPr>
        <p:spPr/>
      </p:sp>
    </p:spTree>
    <p:extLst>
      <p:ext uri="{BB962C8B-B14F-4D97-AF65-F5344CB8AC3E}">
        <p14:creationId xmlns:p14="http://schemas.microsoft.com/office/powerpoint/2010/main" val="37235242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7F703E-2589-4AA4-973A-5B0A02D019E1}"/>
              </a:ext>
            </a:extLst>
          </p:cNvPr>
          <p:cNvSpPr txBox="1"/>
          <p:nvPr/>
        </p:nvSpPr>
        <p:spPr>
          <a:xfrm>
            <a:off x="808610" y="1098947"/>
            <a:ext cx="16670779" cy="1477328"/>
          </a:xfrm>
          <a:prstGeom prst="rect">
            <a:avLst/>
          </a:prstGeom>
          <a:noFill/>
          <a:ln>
            <a:noFill/>
          </a:ln>
        </p:spPr>
        <p:txBody>
          <a:bodyPr wrap="square" lIns="0" tIns="0" rIns="0" bIns="0" rtlCol="0">
            <a:spAutoFit/>
          </a:bodyPr>
          <a:lstStyle/>
          <a:p>
            <a:pPr algn="ctr"/>
            <a:r>
              <a:rPr lang="en-US" sz="9600" b="1" dirty="0">
                <a:latin typeface="Butler" panose="02070803080706020303" pitchFamily="18" charset="0"/>
              </a:rPr>
              <a:t>The greatest way to promote</a:t>
            </a:r>
          </a:p>
        </p:txBody>
      </p:sp>
      <p:sp>
        <p:nvSpPr>
          <p:cNvPr id="6" name="Rectangle 5">
            <a:extLst>
              <a:ext uri="{FF2B5EF4-FFF2-40B4-BE49-F238E27FC236}">
                <a16:creationId xmlns:a16="http://schemas.microsoft.com/office/drawing/2014/main" id="{342D9BCD-AD76-4D57-B195-3E6D51B73D0C}"/>
              </a:ext>
            </a:extLst>
          </p:cNvPr>
          <p:cNvSpPr/>
          <p:nvPr/>
        </p:nvSpPr>
        <p:spPr>
          <a:xfrm>
            <a:off x="1241105" y="5631858"/>
            <a:ext cx="3539086" cy="1061829"/>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7" name="TextBox 6">
            <a:extLst>
              <a:ext uri="{FF2B5EF4-FFF2-40B4-BE49-F238E27FC236}">
                <a16:creationId xmlns:a16="http://schemas.microsoft.com/office/drawing/2014/main" id="{093D9233-99D0-4E82-B7E4-1F96FBFB1A68}"/>
              </a:ext>
            </a:extLst>
          </p:cNvPr>
          <p:cNvSpPr txBox="1"/>
          <p:nvPr/>
        </p:nvSpPr>
        <p:spPr>
          <a:xfrm>
            <a:off x="1301588" y="5254987"/>
            <a:ext cx="3375155" cy="369332"/>
          </a:xfrm>
          <a:prstGeom prst="rect">
            <a:avLst/>
          </a:prstGeom>
          <a:noFill/>
        </p:spPr>
        <p:txBody>
          <a:bodyPr wrap="none" lIns="0" tIns="0" rIns="0" bIns="0" rtlCol="0">
            <a:spAutoFit/>
          </a:bodyPr>
          <a:lstStyle/>
          <a:p>
            <a:r>
              <a:rPr lang="en-US" sz="2400" b="1" dirty="0">
                <a:latin typeface="Source Sans Pro" panose="020B0503030403020204" pitchFamily="34" charset="0"/>
                <a:ea typeface="Source Sans Pro" panose="020B0503030403020204" pitchFamily="34" charset="0"/>
              </a:rPr>
              <a:t>Creative Template (2019)</a:t>
            </a:r>
          </a:p>
        </p:txBody>
      </p:sp>
      <p:sp>
        <p:nvSpPr>
          <p:cNvPr id="8" name="Rectangle 7">
            <a:extLst>
              <a:ext uri="{FF2B5EF4-FFF2-40B4-BE49-F238E27FC236}">
                <a16:creationId xmlns:a16="http://schemas.microsoft.com/office/drawing/2014/main" id="{342D9BCD-AD76-4D57-B195-3E6D51B73D0C}"/>
              </a:ext>
            </a:extLst>
          </p:cNvPr>
          <p:cNvSpPr/>
          <p:nvPr/>
        </p:nvSpPr>
        <p:spPr>
          <a:xfrm>
            <a:off x="1241105" y="3604667"/>
            <a:ext cx="3539086" cy="1061829"/>
          </a:xfrm>
          <a:prstGeom prst="rect">
            <a:avLst/>
          </a:prstGeom>
        </p:spPr>
        <p:txBody>
          <a:bodyPr wrap="square">
            <a:spAutoFit/>
          </a:bodyPr>
          <a:lstStyle/>
          <a:p>
            <a:pPr algn="just">
              <a:lnSpc>
                <a:spcPct val="150000"/>
              </a:lnSpc>
            </a:pPr>
            <a:r>
              <a:rPr lang="id-ID" sz="14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9" name="TextBox 8">
            <a:extLst>
              <a:ext uri="{FF2B5EF4-FFF2-40B4-BE49-F238E27FC236}">
                <a16:creationId xmlns:a16="http://schemas.microsoft.com/office/drawing/2014/main" id="{093D9233-99D0-4E82-B7E4-1F96FBFB1A68}"/>
              </a:ext>
            </a:extLst>
          </p:cNvPr>
          <p:cNvSpPr txBox="1"/>
          <p:nvPr/>
        </p:nvSpPr>
        <p:spPr>
          <a:xfrm>
            <a:off x="1301588" y="3043572"/>
            <a:ext cx="3375155" cy="369332"/>
          </a:xfrm>
          <a:prstGeom prst="rect">
            <a:avLst/>
          </a:prstGeom>
          <a:noFill/>
        </p:spPr>
        <p:txBody>
          <a:bodyPr wrap="none" lIns="0" tIns="0" rIns="0" bIns="0" rtlCol="0">
            <a:spAutoFit/>
          </a:bodyPr>
          <a:lstStyle/>
          <a:p>
            <a:r>
              <a:rPr lang="en-US" sz="2400" b="1" dirty="0">
                <a:latin typeface="Source Sans Pro" panose="020B0503030403020204" pitchFamily="34" charset="0"/>
                <a:ea typeface="Source Sans Pro" panose="020B0503030403020204" pitchFamily="34" charset="0"/>
              </a:rPr>
              <a:t>Creative Template (2019)</a:t>
            </a:r>
          </a:p>
        </p:txBody>
      </p:sp>
      <p:pic>
        <p:nvPicPr>
          <p:cNvPr id="33" name="图片占位符 32">
            <a:extLst>
              <a:ext uri="{FF2B5EF4-FFF2-40B4-BE49-F238E27FC236}">
                <a16:creationId xmlns:a16="http://schemas.microsoft.com/office/drawing/2014/main" id="{6C8B4F23-B0CC-4B7B-9106-AED04C9848BB}"/>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l="132" t="1866" r="-132" b="19962"/>
          <a:stretch/>
        </p:blipFill>
        <p:spPr>
          <a:xfrm>
            <a:off x="4571999" y="3200399"/>
            <a:ext cx="12630150" cy="6572251"/>
          </a:xfrm>
        </p:spPr>
      </p:pic>
    </p:spTree>
    <p:extLst>
      <p:ext uri="{BB962C8B-B14F-4D97-AF65-F5344CB8AC3E}">
        <p14:creationId xmlns:p14="http://schemas.microsoft.com/office/powerpoint/2010/main" val="36939887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B88F04A-3090-4D69-A277-6A293A8D2097}"/>
              </a:ext>
            </a:extLst>
          </p:cNvPr>
          <p:cNvGrpSpPr/>
          <p:nvPr/>
        </p:nvGrpSpPr>
        <p:grpSpPr>
          <a:xfrm>
            <a:off x="9144000" y="2231431"/>
            <a:ext cx="8908727" cy="5824137"/>
            <a:chOff x="5157991" y="1665629"/>
            <a:chExt cx="2936367" cy="1919171"/>
          </a:xfrm>
          <a:solidFill>
            <a:schemeClr val="tx2"/>
          </a:solidFill>
        </p:grpSpPr>
        <p:sp>
          <p:nvSpPr>
            <p:cNvPr id="3" name="Freeform 2">
              <a:extLst>
                <a:ext uri="{FF2B5EF4-FFF2-40B4-BE49-F238E27FC236}">
                  <a16:creationId xmlns:a16="http://schemas.microsoft.com/office/drawing/2014/main" id="{2F0E6E31-6357-40B0-A42F-B785B30C0DC8}"/>
                </a:ext>
              </a:extLst>
            </p:cNvPr>
            <p:cNvSpPr>
              <a:spLocks/>
            </p:cNvSpPr>
            <p:nvPr/>
          </p:nvSpPr>
          <p:spPr bwMode="auto">
            <a:xfrm>
              <a:off x="5379187"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4" name="Freeform 3">
              <a:extLst>
                <a:ext uri="{FF2B5EF4-FFF2-40B4-BE49-F238E27FC236}">
                  <a16:creationId xmlns:a16="http://schemas.microsoft.com/office/drawing/2014/main" id="{6E9954B7-8C74-4074-882D-3B442EEE0450}"/>
                </a:ext>
              </a:extLst>
            </p:cNvPr>
            <p:cNvSpPr>
              <a:spLocks/>
            </p:cNvSpPr>
            <p:nvPr/>
          </p:nvSpPr>
          <p:spPr bwMode="auto">
            <a:xfrm>
              <a:off x="5925594"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5" name="Freeform 4">
              <a:extLst>
                <a:ext uri="{FF2B5EF4-FFF2-40B4-BE49-F238E27FC236}">
                  <a16:creationId xmlns:a16="http://schemas.microsoft.com/office/drawing/2014/main" id="{4CC7C8F8-2827-4DDE-AD57-46EEA0763B08}"/>
                </a:ext>
              </a:extLst>
            </p:cNvPr>
            <p:cNvSpPr>
              <a:spLocks/>
            </p:cNvSpPr>
            <p:nvPr/>
          </p:nvSpPr>
          <p:spPr bwMode="auto">
            <a:xfrm>
              <a:off x="6068939"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solidFill>
              <a:schemeClr val="accent4"/>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6" name="Freeform 5">
              <a:extLst>
                <a:ext uri="{FF2B5EF4-FFF2-40B4-BE49-F238E27FC236}">
                  <a16:creationId xmlns:a16="http://schemas.microsoft.com/office/drawing/2014/main" id="{645259FB-74E8-49E3-8C15-B79B4190EF25}"/>
                </a:ext>
              </a:extLst>
            </p:cNvPr>
            <p:cNvSpPr>
              <a:spLocks/>
            </p:cNvSpPr>
            <p:nvPr/>
          </p:nvSpPr>
          <p:spPr bwMode="auto">
            <a:xfrm>
              <a:off x="5613601"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7" name="Freeform 6">
              <a:extLst>
                <a:ext uri="{FF2B5EF4-FFF2-40B4-BE49-F238E27FC236}">
                  <a16:creationId xmlns:a16="http://schemas.microsoft.com/office/drawing/2014/main" id="{F0C50735-252D-43B5-B3EE-18815A121B61}"/>
                </a:ext>
              </a:extLst>
            </p:cNvPr>
            <p:cNvSpPr>
              <a:spLocks/>
            </p:cNvSpPr>
            <p:nvPr/>
          </p:nvSpPr>
          <p:spPr bwMode="auto">
            <a:xfrm>
              <a:off x="5239211"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8" name="Freeform 7">
              <a:extLst>
                <a:ext uri="{FF2B5EF4-FFF2-40B4-BE49-F238E27FC236}">
                  <a16:creationId xmlns:a16="http://schemas.microsoft.com/office/drawing/2014/main" id="{BE87BE77-C123-429C-9D34-B20D4377465E}"/>
                </a:ext>
              </a:extLst>
            </p:cNvPr>
            <p:cNvSpPr>
              <a:spLocks/>
            </p:cNvSpPr>
            <p:nvPr/>
          </p:nvSpPr>
          <p:spPr bwMode="auto">
            <a:xfrm>
              <a:off x="6303357"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9" name="Freeform 8">
              <a:extLst>
                <a:ext uri="{FF2B5EF4-FFF2-40B4-BE49-F238E27FC236}">
                  <a16:creationId xmlns:a16="http://schemas.microsoft.com/office/drawing/2014/main" id="{0F93CCC2-BB94-438A-9F7E-ECEE0B63CBE6}"/>
                </a:ext>
              </a:extLst>
            </p:cNvPr>
            <p:cNvSpPr>
              <a:spLocks/>
            </p:cNvSpPr>
            <p:nvPr/>
          </p:nvSpPr>
          <p:spPr bwMode="auto">
            <a:xfrm>
              <a:off x="6364068"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10" name="Freeform 9">
              <a:extLst>
                <a:ext uri="{FF2B5EF4-FFF2-40B4-BE49-F238E27FC236}">
                  <a16:creationId xmlns:a16="http://schemas.microsoft.com/office/drawing/2014/main" id="{CB5D8A08-CB23-4B4F-99E5-7A483BDE4123}"/>
                </a:ext>
              </a:extLst>
            </p:cNvPr>
            <p:cNvSpPr>
              <a:spLocks/>
            </p:cNvSpPr>
            <p:nvPr/>
          </p:nvSpPr>
          <p:spPr bwMode="auto">
            <a:xfrm>
              <a:off x="6279747"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11" name="Freeform 10">
              <a:extLst>
                <a:ext uri="{FF2B5EF4-FFF2-40B4-BE49-F238E27FC236}">
                  <a16:creationId xmlns:a16="http://schemas.microsoft.com/office/drawing/2014/main" id="{F6A20CDC-8221-4240-AF69-70B1719FF52D}"/>
                </a:ext>
              </a:extLst>
            </p:cNvPr>
            <p:cNvSpPr>
              <a:spLocks/>
            </p:cNvSpPr>
            <p:nvPr/>
          </p:nvSpPr>
          <p:spPr bwMode="auto">
            <a:xfrm>
              <a:off x="6293237"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12" name="Freeform 11">
              <a:extLst>
                <a:ext uri="{FF2B5EF4-FFF2-40B4-BE49-F238E27FC236}">
                  <a16:creationId xmlns:a16="http://schemas.microsoft.com/office/drawing/2014/main" id="{6F6E61BA-8AD1-4254-B130-763B57F9B101}"/>
                </a:ext>
              </a:extLst>
            </p:cNvPr>
            <p:cNvSpPr>
              <a:spLocks/>
            </p:cNvSpPr>
            <p:nvPr/>
          </p:nvSpPr>
          <p:spPr bwMode="auto">
            <a:xfrm>
              <a:off x="5922221"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13" name="Freeform 12">
              <a:extLst>
                <a:ext uri="{FF2B5EF4-FFF2-40B4-BE49-F238E27FC236}">
                  <a16:creationId xmlns:a16="http://schemas.microsoft.com/office/drawing/2014/main" id="{45DEAB87-BDCB-4C13-ACE4-93D9F2BFF679}"/>
                </a:ext>
              </a:extLst>
            </p:cNvPr>
            <p:cNvSpPr>
              <a:spLocks/>
            </p:cNvSpPr>
            <p:nvPr/>
          </p:nvSpPr>
          <p:spPr bwMode="auto">
            <a:xfrm>
              <a:off x="6313475"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14" name="Freeform 13">
              <a:extLst>
                <a:ext uri="{FF2B5EF4-FFF2-40B4-BE49-F238E27FC236}">
                  <a16:creationId xmlns:a16="http://schemas.microsoft.com/office/drawing/2014/main" id="{46FC2D7D-CE2C-4730-A8C7-E1403FD9AAEA}"/>
                </a:ext>
              </a:extLst>
            </p:cNvPr>
            <p:cNvSpPr>
              <a:spLocks/>
            </p:cNvSpPr>
            <p:nvPr/>
          </p:nvSpPr>
          <p:spPr bwMode="auto">
            <a:xfrm>
              <a:off x="5982933"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15" name="Freeform 14">
              <a:extLst>
                <a:ext uri="{FF2B5EF4-FFF2-40B4-BE49-F238E27FC236}">
                  <a16:creationId xmlns:a16="http://schemas.microsoft.com/office/drawing/2014/main" id="{47F54CEE-FF35-43CA-903E-EE7A817F9364}"/>
                </a:ext>
              </a:extLst>
            </p:cNvPr>
            <p:cNvSpPr>
              <a:spLocks/>
            </p:cNvSpPr>
            <p:nvPr/>
          </p:nvSpPr>
          <p:spPr bwMode="auto">
            <a:xfrm>
              <a:off x="5716475"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16" name="Freeform 15">
              <a:extLst>
                <a:ext uri="{FF2B5EF4-FFF2-40B4-BE49-F238E27FC236}">
                  <a16:creationId xmlns:a16="http://schemas.microsoft.com/office/drawing/2014/main" id="{376F952A-1596-4264-98D7-B917611DA57D}"/>
                </a:ext>
              </a:extLst>
            </p:cNvPr>
            <p:cNvSpPr>
              <a:spLocks/>
            </p:cNvSpPr>
            <p:nvPr/>
          </p:nvSpPr>
          <p:spPr bwMode="auto">
            <a:xfrm>
              <a:off x="5428093"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17" name="Freeform 16">
              <a:extLst>
                <a:ext uri="{FF2B5EF4-FFF2-40B4-BE49-F238E27FC236}">
                  <a16:creationId xmlns:a16="http://schemas.microsoft.com/office/drawing/2014/main" id="{56C4E8FD-97F7-4F09-95D6-0149C751ED7B}"/>
                </a:ext>
              </a:extLst>
            </p:cNvPr>
            <p:cNvSpPr>
              <a:spLocks/>
            </p:cNvSpPr>
            <p:nvPr/>
          </p:nvSpPr>
          <p:spPr bwMode="auto">
            <a:xfrm>
              <a:off x="5278000"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18" name="Freeform 17">
              <a:extLst>
                <a:ext uri="{FF2B5EF4-FFF2-40B4-BE49-F238E27FC236}">
                  <a16:creationId xmlns:a16="http://schemas.microsoft.com/office/drawing/2014/main" id="{D50F7857-C1ED-4230-A393-DA8F72E67927}"/>
                </a:ext>
              </a:extLst>
            </p:cNvPr>
            <p:cNvSpPr>
              <a:spLocks/>
            </p:cNvSpPr>
            <p:nvPr/>
          </p:nvSpPr>
          <p:spPr bwMode="auto">
            <a:xfrm>
              <a:off x="5637211"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19" name="Freeform 18">
              <a:extLst>
                <a:ext uri="{FF2B5EF4-FFF2-40B4-BE49-F238E27FC236}">
                  <a16:creationId xmlns:a16="http://schemas.microsoft.com/office/drawing/2014/main" id="{CE712C74-217E-4D1E-B075-78CDC30024C6}"/>
                </a:ext>
              </a:extLst>
            </p:cNvPr>
            <p:cNvSpPr>
              <a:spLocks/>
            </p:cNvSpPr>
            <p:nvPr/>
          </p:nvSpPr>
          <p:spPr bwMode="auto">
            <a:xfrm>
              <a:off x="5775500"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20" name="Freeform 19">
              <a:extLst>
                <a:ext uri="{FF2B5EF4-FFF2-40B4-BE49-F238E27FC236}">
                  <a16:creationId xmlns:a16="http://schemas.microsoft.com/office/drawing/2014/main" id="{FBFA71A2-A5EA-46C0-B8B5-006A55C8977C}"/>
                </a:ext>
              </a:extLst>
            </p:cNvPr>
            <p:cNvSpPr>
              <a:spLocks/>
            </p:cNvSpPr>
            <p:nvPr/>
          </p:nvSpPr>
          <p:spPr bwMode="auto">
            <a:xfrm>
              <a:off x="7897044"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21" name="Freeform 20">
              <a:extLst>
                <a:ext uri="{FF2B5EF4-FFF2-40B4-BE49-F238E27FC236}">
                  <a16:creationId xmlns:a16="http://schemas.microsoft.com/office/drawing/2014/main" id="{4F7865B6-8F62-42A3-BD89-06A5306CEE5C}"/>
                </a:ext>
              </a:extLst>
            </p:cNvPr>
            <p:cNvSpPr>
              <a:spLocks/>
            </p:cNvSpPr>
            <p:nvPr/>
          </p:nvSpPr>
          <p:spPr bwMode="auto">
            <a:xfrm>
              <a:off x="7517595"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22" name="Freeform 21">
              <a:extLst>
                <a:ext uri="{FF2B5EF4-FFF2-40B4-BE49-F238E27FC236}">
                  <a16:creationId xmlns:a16="http://schemas.microsoft.com/office/drawing/2014/main" id="{46494F9D-9B76-4290-A710-2827C2FBE9FB}"/>
                </a:ext>
              </a:extLst>
            </p:cNvPr>
            <p:cNvSpPr>
              <a:spLocks/>
            </p:cNvSpPr>
            <p:nvPr/>
          </p:nvSpPr>
          <p:spPr bwMode="auto">
            <a:xfrm>
              <a:off x="7792485"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23" name="Freeform 22">
              <a:extLst>
                <a:ext uri="{FF2B5EF4-FFF2-40B4-BE49-F238E27FC236}">
                  <a16:creationId xmlns:a16="http://schemas.microsoft.com/office/drawing/2014/main" id="{9F8A5A52-8249-41A8-8A78-E41C0C8132E3}"/>
                </a:ext>
              </a:extLst>
            </p:cNvPr>
            <p:cNvSpPr>
              <a:spLocks/>
            </p:cNvSpPr>
            <p:nvPr/>
          </p:nvSpPr>
          <p:spPr bwMode="auto">
            <a:xfrm>
              <a:off x="7866687"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24" name="Freeform 23">
              <a:extLst>
                <a:ext uri="{FF2B5EF4-FFF2-40B4-BE49-F238E27FC236}">
                  <a16:creationId xmlns:a16="http://schemas.microsoft.com/office/drawing/2014/main" id="{0047FACA-2246-4F47-8419-82938F39E734}"/>
                </a:ext>
              </a:extLst>
            </p:cNvPr>
            <p:cNvSpPr>
              <a:spLocks/>
            </p:cNvSpPr>
            <p:nvPr/>
          </p:nvSpPr>
          <p:spPr bwMode="auto">
            <a:xfrm>
              <a:off x="7834646"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25" name="Freeform 24">
              <a:extLst>
                <a:ext uri="{FF2B5EF4-FFF2-40B4-BE49-F238E27FC236}">
                  <a16:creationId xmlns:a16="http://schemas.microsoft.com/office/drawing/2014/main" id="{FB54E2D5-B903-49CF-8829-86D89C0C5080}"/>
                </a:ext>
              </a:extLst>
            </p:cNvPr>
            <p:cNvSpPr>
              <a:spLocks/>
            </p:cNvSpPr>
            <p:nvPr/>
          </p:nvSpPr>
          <p:spPr bwMode="auto">
            <a:xfrm>
              <a:off x="7918969"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26" name="Freeform 25">
              <a:extLst>
                <a:ext uri="{FF2B5EF4-FFF2-40B4-BE49-F238E27FC236}">
                  <a16:creationId xmlns:a16="http://schemas.microsoft.com/office/drawing/2014/main" id="{A0BD7C7C-56CF-4762-A4DC-23C25454EC39}"/>
                </a:ext>
              </a:extLst>
            </p:cNvPr>
            <p:cNvSpPr>
              <a:spLocks/>
            </p:cNvSpPr>
            <p:nvPr/>
          </p:nvSpPr>
          <p:spPr bwMode="auto">
            <a:xfrm>
              <a:off x="7834646"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27" name="Freeform 26">
              <a:extLst>
                <a:ext uri="{FF2B5EF4-FFF2-40B4-BE49-F238E27FC236}">
                  <a16:creationId xmlns:a16="http://schemas.microsoft.com/office/drawing/2014/main" id="{ABA666A3-B269-402D-88C8-15ED4FE1DD8B}"/>
                </a:ext>
              </a:extLst>
            </p:cNvPr>
            <p:cNvSpPr>
              <a:spLocks/>
            </p:cNvSpPr>
            <p:nvPr/>
          </p:nvSpPr>
          <p:spPr bwMode="auto">
            <a:xfrm>
              <a:off x="7976308"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28" name="Freeform 27">
              <a:extLst>
                <a:ext uri="{FF2B5EF4-FFF2-40B4-BE49-F238E27FC236}">
                  <a16:creationId xmlns:a16="http://schemas.microsoft.com/office/drawing/2014/main" id="{8372580D-DB85-4F17-9E64-055DA5B01159}"/>
                </a:ext>
              </a:extLst>
            </p:cNvPr>
            <p:cNvSpPr>
              <a:spLocks/>
            </p:cNvSpPr>
            <p:nvPr/>
          </p:nvSpPr>
          <p:spPr bwMode="auto">
            <a:xfrm>
              <a:off x="7763816"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29" name="Freeform 28">
              <a:extLst>
                <a:ext uri="{FF2B5EF4-FFF2-40B4-BE49-F238E27FC236}">
                  <a16:creationId xmlns:a16="http://schemas.microsoft.com/office/drawing/2014/main" id="{B344CD2F-15AD-42B4-A0C8-5E76DDA8A447}"/>
                </a:ext>
              </a:extLst>
            </p:cNvPr>
            <p:cNvSpPr>
              <a:spLocks/>
            </p:cNvSpPr>
            <p:nvPr/>
          </p:nvSpPr>
          <p:spPr bwMode="auto">
            <a:xfrm>
              <a:off x="7750325"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30" name="Freeform 29">
              <a:extLst>
                <a:ext uri="{FF2B5EF4-FFF2-40B4-BE49-F238E27FC236}">
                  <a16:creationId xmlns:a16="http://schemas.microsoft.com/office/drawing/2014/main" id="{A1571FDA-BAF8-48DB-8465-40396D7D96D8}"/>
                </a:ext>
              </a:extLst>
            </p:cNvPr>
            <p:cNvSpPr>
              <a:spLocks/>
            </p:cNvSpPr>
            <p:nvPr/>
          </p:nvSpPr>
          <p:spPr bwMode="auto">
            <a:xfrm>
              <a:off x="7480494"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31" name="Freeform 30">
              <a:extLst>
                <a:ext uri="{FF2B5EF4-FFF2-40B4-BE49-F238E27FC236}">
                  <a16:creationId xmlns:a16="http://schemas.microsoft.com/office/drawing/2014/main" id="{78E41EAB-9FB8-4C7E-B3AA-5A21610D92E1}"/>
                </a:ext>
              </a:extLst>
            </p:cNvPr>
            <p:cNvSpPr>
              <a:spLocks/>
            </p:cNvSpPr>
            <p:nvPr/>
          </p:nvSpPr>
          <p:spPr bwMode="auto">
            <a:xfrm>
              <a:off x="7183680"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32" name="Freeform 31">
              <a:extLst>
                <a:ext uri="{FF2B5EF4-FFF2-40B4-BE49-F238E27FC236}">
                  <a16:creationId xmlns:a16="http://schemas.microsoft.com/office/drawing/2014/main" id="{D9A7A775-59CD-43A0-9CE0-2CDC16C268BB}"/>
                </a:ext>
              </a:extLst>
            </p:cNvPr>
            <p:cNvSpPr>
              <a:spLocks/>
            </p:cNvSpPr>
            <p:nvPr/>
          </p:nvSpPr>
          <p:spPr bwMode="auto">
            <a:xfrm>
              <a:off x="6802544"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33" name="Freeform 32">
              <a:extLst>
                <a:ext uri="{FF2B5EF4-FFF2-40B4-BE49-F238E27FC236}">
                  <a16:creationId xmlns:a16="http://schemas.microsoft.com/office/drawing/2014/main" id="{5FD8BB09-04D1-4CE2-8189-0C47AA14F54B}"/>
                </a:ext>
              </a:extLst>
            </p:cNvPr>
            <p:cNvSpPr>
              <a:spLocks/>
            </p:cNvSpPr>
            <p:nvPr/>
          </p:nvSpPr>
          <p:spPr bwMode="auto">
            <a:xfrm>
              <a:off x="6765442"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34" name="Freeform 33">
              <a:extLst>
                <a:ext uri="{FF2B5EF4-FFF2-40B4-BE49-F238E27FC236}">
                  <a16:creationId xmlns:a16="http://schemas.microsoft.com/office/drawing/2014/main" id="{B4D160BD-2BD1-438C-BE70-5C56E021C142}"/>
                </a:ext>
              </a:extLst>
            </p:cNvPr>
            <p:cNvSpPr>
              <a:spLocks/>
            </p:cNvSpPr>
            <p:nvPr/>
          </p:nvSpPr>
          <p:spPr bwMode="auto">
            <a:xfrm>
              <a:off x="7011663"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35" name="Freeform 34">
              <a:extLst>
                <a:ext uri="{FF2B5EF4-FFF2-40B4-BE49-F238E27FC236}">
                  <a16:creationId xmlns:a16="http://schemas.microsoft.com/office/drawing/2014/main" id="{10E354F4-7E50-4EA4-B655-FE937992D822}"/>
                </a:ext>
              </a:extLst>
            </p:cNvPr>
            <p:cNvSpPr>
              <a:spLocks/>
            </p:cNvSpPr>
            <p:nvPr/>
          </p:nvSpPr>
          <p:spPr bwMode="auto">
            <a:xfrm>
              <a:off x="7342206"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36" name="Freeform 35">
              <a:extLst>
                <a:ext uri="{FF2B5EF4-FFF2-40B4-BE49-F238E27FC236}">
                  <a16:creationId xmlns:a16="http://schemas.microsoft.com/office/drawing/2014/main" id="{2663585F-3BCD-4A84-B4DC-B79BB01FDAF6}"/>
                </a:ext>
              </a:extLst>
            </p:cNvPr>
            <p:cNvSpPr>
              <a:spLocks/>
            </p:cNvSpPr>
            <p:nvPr/>
          </p:nvSpPr>
          <p:spPr bwMode="auto">
            <a:xfrm>
              <a:off x="7274748"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chemeClr val="accent6"/>
                </a:solidFill>
                <a:latin typeface="Lato" panose="020F0502020204030203" pitchFamily="34" charset="0"/>
              </a:endParaRPr>
            </a:p>
          </p:txBody>
        </p:sp>
        <p:sp>
          <p:nvSpPr>
            <p:cNvPr id="37" name="Freeform 36">
              <a:extLst>
                <a:ext uri="{FF2B5EF4-FFF2-40B4-BE49-F238E27FC236}">
                  <a16:creationId xmlns:a16="http://schemas.microsoft.com/office/drawing/2014/main" id="{BD8C3232-BAF3-486C-A475-58B586EA79D7}"/>
                </a:ext>
              </a:extLst>
            </p:cNvPr>
            <p:cNvSpPr>
              <a:spLocks/>
            </p:cNvSpPr>
            <p:nvPr/>
          </p:nvSpPr>
          <p:spPr bwMode="auto">
            <a:xfrm>
              <a:off x="7369189"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38" name="Freeform 37">
              <a:extLst>
                <a:ext uri="{FF2B5EF4-FFF2-40B4-BE49-F238E27FC236}">
                  <a16:creationId xmlns:a16="http://schemas.microsoft.com/office/drawing/2014/main" id="{CA88C167-412D-40B0-B763-321532B7E93B}"/>
                </a:ext>
              </a:extLst>
            </p:cNvPr>
            <p:cNvSpPr>
              <a:spLocks/>
            </p:cNvSpPr>
            <p:nvPr/>
          </p:nvSpPr>
          <p:spPr bwMode="auto">
            <a:xfrm>
              <a:off x="7406290"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39" name="Freeform 38">
              <a:extLst>
                <a:ext uri="{FF2B5EF4-FFF2-40B4-BE49-F238E27FC236}">
                  <a16:creationId xmlns:a16="http://schemas.microsoft.com/office/drawing/2014/main" id="{1965707E-6D5A-4BA0-9E6F-D4661F91B926}"/>
                </a:ext>
              </a:extLst>
            </p:cNvPr>
            <p:cNvSpPr>
              <a:spLocks/>
            </p:cNvSpPr>
            <p:nvPr/>
          </p:nvSpPr>
          <p:spPr bwMode="auto">
            <a:xfrm>
              <a:off x="7128027"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40" name="Freeform 39">
              <a:extLst>
                <a:ext uri="{FF2B5EF4-FFF2-40B4-BE49-F238E27FC236}">
                  <a16:creationId xmlns:a16="http://schemas.microsoft.com/office/drawing/2014/main" id="{48A4C28D-B5B8-4146-B0F9-BA1755AA9BC1}"/>
                </a:ext>
              </a:extLst>
            </p:cNvPr>
            <p:cNvSpPr>
              <a:spLocks/>
            </p:cNvSpPr>
            <p:nvPr/>
          </p:nvSpPr>
          <p:spPr bwMode="auto">
            <a:xfrm>
              <a:off x="6942518"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41" name="Freeform 40">
              <a:extLst>
                <a:ext uri="{FF2B5EF4-FFF2-40B4-BE49-F238E27FC236}">
                  <a16:creationId xmlns:a16="http://schemas.microsoft.com/office/drawing/2014/main" id="{54F6D9C4-D9EA-48E6-A093-99C2B16E9D66}"/>
                </a:ext>
              </a:extLst>
            </p:cNvPr>
            <p:cNvSpPr>
              <a:spLocks/>
            </p:cNvSpPr>
            <p:nvPr/>
          </p:nvSpPr>
          <p:spPr bwMode="auto">
            <a:xfrm>
              <a:off x="7559756"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42" name="Freeform 41">
              <a:extLst>
                <a:ext uri="{FF2B5EF4-FFF2-40B4-BE49-F238E27FC236}">
                  <a16:creationId xmlns:a16="http://schemas.microsoft.com/office/drawing/2014/main" id="{894CF1E8-5AC5-4AB3-AE21-06F786C9FCF1}"/>
                </a:ext>
              </a:extLst>
            </p:cNvPr>
            <p:cNvSpPr>
              <a:spLocks/>
            </p:cNvSpPr>
            <p:nvPr/>
          </p:nvSpPr>
          <p:spPr bwMode="auto">
            <a:xfrm>
              <a:off x="7411348"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43" name="Freeform 42">
              <a:extLst>
                <a:ext uri="{FF2B5EF4-FFF2-40B4-BE49-F238E27FC236}">
                  <a16:creationId xmlns:a16="http://schemas.microsoft.com/office/drawing/2014/main" id="{8D94ED6E-97D4-4979-BB43-79FA58CBCA7B}"/>
                </a:ext>
              </a:extLst>
            </p:cNvPr>
            <p:cNvSpPr>
              <a:spLocks/>
            </p:cNvSpPr>
            <p:nvPr/>
          </p:nvSpPr>
          <p:spPr bwMode="auto">
            <a:xfrm>
              <a:off x="7045391"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44" name="Freeform 43">
              <a:extLst>
                <a:ext uri="{FF2B5EF4-FFF2-40B4-BE49-F238E27FC236}">
                  <a16:creationId xmlns:a16="http://schemas.microsoft.com/office/drawing/2014/main" id="{C9BD4C9F-61E6-4826-A011-39A933CAB0A0}"/>
                </a:ext>
              </a:extLst>
            </p:cNvPr>
            <p:cNvSpPr>
              <a:spLocks/>
            </p:cNvSpPr>
            <p:nvPr/>
          </p:nvSpPr>
          <p:spPr bwMode="auto">
            <a:xfrm>
              <a:off x="6706415"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45" name="Freeform 44">
              <a:extLst>
                <a:ext uri="{FF2B5EF4-FFF2-40B4-BE49-F238E27FC236}">
                  <a16:creationId xmlns:a16="http://schemas.microsoft.com/office/drawing/2014/main" id="{8D6254D1-E9F7-4983-A9D6-A331ACACECF2}"/>
                </a:ext>
              </a:extLst>
            </p:cNvPr>
            <p:cNvSpPr>
              <a:spLocks/>
            </p:cNvSpPr>
            <p:nvPr/>
          </p:nvSpPr>
          <p:spPr bwMode="auto">
            <a:xfrm>
              <a:off x="6642330"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46" name="Line 48">
              <a:extLst>
                <a:ext uri="{FF2B5EF4-FFF2-40B4-BE49-F238E27FC236}">
                  <a16:creationId xmlns:a16="http://schemas.microsoft.com/office/drawing/2014/main" id="{79723B5F-B1C6-4F5A-B0F2-D4F0838FD385}"/>
                </a:ext>
              </a:extLst>
            </p:cNvPr>
            <p:cNvSpPr>
              <a:spLocks noChangeShapeType="1"/>
            </p:cNvSpPr>
            <p:nvPr/>
          </p:nvSpPr>
          <p:spPr bwMode="auto">
            <a:xfrm>
              <a:off x="6881806" y="2014722"/>
              <a:ext cx="0" cy="0"/>
            </a:xfrm>
            <a:prstGeom prst="line">
              <a:avLst/>
            </a:prstGeom>
            <a:grpFill/>
            <a:ln w="63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47" name="Line 49">
              <a:extLst>
                <a:ext uri="{FF2B5EF4-FFF2-40B4-BE49-F238E27FC236}">
                  <a16:creationId xmlns:a16="http://schemas.microsoft.com/office/drawing/2014/main" id="{4CA56380-A08A-4E93-AFC3-2A6073885FFA}"/>
                </a:ext>
              </a:extLst>
            </p:cNvPr>
            <p:cNvSpPr>
              <a:spLocks noChangeShapeType="1"/>
            </p:cNvSpPr>
            <p:nvPr/>
          </p:nvSpPr>
          <p:spPr bwMode="auto">
            <a:xfrm>
              <a:off x="6881806" y="2014722"/>
              <a:ext cx="0" cy="0"/>
            </a:xfrm>
            <a:prstGeom prst="line">
              <a:avLst/>
            </a:pr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48" name="Freeform 47">
              <a:extLst>
                <a:ext uri="{FF2B5EF4-FFF2-40B4-BE49-F238E27FC236}">
                  <a16:creationId xmlns:a16="http://schemas.microsoft.com/office/drawing/2014/main" id="{3CF16CB7-BDF5-4FC6-8CB5-8C21E991825A}"/>
                </a:ext>
              </a:extLst>
            </p:cNvPr>
            <p:cNvSpPr>
              <a:spLocks/>
            </p:cNvSpPr>
            <p:nvPr/>
          </p:nvSpPr>
          <p:spPr bwMode="auto">
            <a:xfrm>
              <a:off x="6964442"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49" name="Freeform 48">
              <a:extLst>
                <a:ext uri="{FF2B5EF4-FFF2-40B4-BE49-F238E27FC236}">
                  <a16:creationId xmlns:a16="http://schemas.microsoft.com/office/drawing/2014/main" id="{0DFB0190-22BE-4FB7-8114-CD36C2FC27CC}"/>
                </a:ext>
              </a:extLst>
            </p:cNvPr>
            <p:cNvSpPr>
              <a:spLocks/>
            </p:cNvSpPr>
            <p:nvPr/>
          </p:nvSpPr>
          <p:spPr bwMode="auto">
            <a:xfrm>
              <a:off x="6848077"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50" name="Freeform 49">
              <a:extLst>
                <a:ext uri="{FF2B5EF4-FFF2-40B4-BE49-F238E27FC236}">
                  <a16:creationId xmlns:a16="http://schemas.microsoft.com/office/drawing/2014/main" id="{02A12FF3-D4F6-4261-9A62-535A4DF8D9ED}"/>
                </a:ext>
              </a:extLst>
            </p:cNvPr>
            <p:cNvSpPr>
              <a:spLocks/>
            </p:cNvSpPr>
            <p:nvPr/>
          </p:nvSpPr>
          <p:spPr bwMode="auto">
            <a:xfrm>
              <a:off x="7268001"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51" name="Freeform 50">
              <a:extLst>
                <a:ext uri="{FF2B5EF4-FFF2-40B4-BE49-F238E27FC236}">
                  <a16:creationId xmlns:a16="http://schemas.microsoft.com/office/drawing/2014/main" id="{96A70962-1550-4794-80CB-81BF9C8CA3A1}"/>
                </a:ext>
              </a:extLst>
            </p:cNvPr>
            <p:cNvSpPr>
              <a:spLocks/>
            </p:cNvSpPr>
            <p:nvPr/>
          </p:nvSpPr>
          <p:spPr bwMode="auto">
            <a:xfrm>
              <a:off x="7119595"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52" name="Freeform 51">
              <a:extLst>
                <a:ext uri="{FF2B5EF4-FFF2-40B4-BE49-F238E27FC236}">
                  <a16:creationId xmlns:a16="http://schemas.microsoft.com/office/drawing/2014/main" id="{2EE3E5DE-E82B-4E15-B2F7-D497FB0AB985}"/>
                </a:ext>
              </a:extLst>
            </p:cNvPr>
            <p:cNvSpPr>
              <a:spLocks/>
            </p:cNvSpPr>
            <p:nvPr/>
          </p:nvSpPr>
          <p:spPr bwMode="auto">
            <a:xfrm>
              <a:off x="6929027"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53" name="Freeform 52">
              <a:extLst>
                <a:ext uri="{FF2B5EF4-FFF2-40B4-BE49-F238E27FC236}">
                  <a16:creationId xmlns:a16="http://schemas.microsoft.com/office/drawing/2014/main" id="{350A0A0F-8691-45BD-B806-8ED7F95A24C9}"/>
                </a:ext>
              </a:extLst>
            </p:cNvPr>
            <p:cNvSpPr>
              <a:spLocks/>
            </p:cNvSpPr>
            <p:nvPr/>
          </p:nvSpPr>
          <p:spPr bwMode="auto">
            <a:xfrm>
              <a:off x="6662569"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Lato" panose="020F0502020204030203" pitchFamily="34" charset="0"/>
              </a:endParaRPr>
            </a:p>
          </p:txBody>
        </p:sp>
        <p:sp>
          <p:nvSpPr>
            <p:cNvPr id="54" name="Freeform 82">
              <a:extLst>
                <a:ext uri="{FF2B5EF4-FFF2-40B4-BE49-F238E27FC236}">
                  <a16:creationId xmlns:a16="http://schemas.microsoft.com/office/drawing/2014/main" id="{AC43A9A5-C0F0-400D-88D8-E16B3C53B640}"/>
                </a:ext>
              </a:extLst>
            </p:cNvPr>
            <p:cNvSpPr>
              <a:spLocks/>
            </p:cNvSpPr>
            <p:nvPr/>
          </p:nvSpPr>
          <p:spPr bwMode="auto">
            <a:xfrm>
              <a:off x="5157991"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latin typeface="Lato" panose="020F0502020204030203" pitchFamily="34" charset="0"/>
              </a:endParaRPr>
            </a:p>
          </p:txBody>
        </p:sp>
        <p:sp>
          <p:nvSpPr>
            <p:cNvPr id="55" name="Freeform 83">
              <a:extLst>
                <a:ext uri="{FF2B5EF4-FFF2-40B4-BE49-F238E27FC236}">
                  <a16:creationId xmlns:a16="http://schemas.microsoft.com/office/drawing/2014/main" id="{3AE7F9B8-1F52-4C7F-A19A-B7310DDF0102}"/>
                </a:ext>
              </a:extLst>
            </p:cNvPr>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latin typeface="Lato" panose="020F0502020204030203" pitchFamily="34" charset="0"/>
              </a:endParaRPr>
            </a:p>
          </p:txBody>
        </p:sp>
      </p:grpSp>
      <p:sp>
        <p:nvSpPr>
          <p:cNvPr id="56" name="Rectangle 55"/>
          <p:cNvSpPr/>
          <p:nvPr/>
        </p:nvSpPr>
        <p:spPr>
          <a:xfrm>
            <a:off x="1675302" y="1080928"/>
            <a:ext cx="5415648" cy="759288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grpSp>
        <p:nvGrpSpPr>
          <p:cNvPr id="57" name="Group 56">
            <a:extLst>
              <a:ext uri="{FF2B5EF4-FFF2-40B4-BE49-F238E27FC236}">
                <a16:creationId xmlns:a16="http://schemas.microsoft.com/office/drawing/2014/main" id="{E6EBC5C5-6293-47AF-A7D9-C64F9F0796DC}"/>
              </a:ext>
            </a:extLst>
          </p:cNvPr>
          <p:cNvGrpSpPr/>
          <p:nvPr/>
        </p:nvGrpSpPr>
        <p:grpSpPr>
          <a:xfrm>
            <a:off x="2468898" y="6726387"/>
            <a:ext cx="3828456" cy="1151645"/>
            <a:chOff x="631902" y="2237678"/>
            <a:chExt cx="2421682" cy="1151645"/>
          </a:xfrm>
        </p:grpSpPr>
        <p:sp>
          <p:nvSpPr>
            <p:cNvPr id="58" name="Rounded Rectangle 44">
              <a:extLst>
                <a:ext uri="{FF2B5EF4-FFF2-40B4-BE49-F238E27FC236}">
                  <a16:creationId xmlns:a16="http://schemas.microsoft.com/office/drawing/2014/main" id="{79324B10-CBC5-4DE1-8119-285943F8C71B}"/>
                </a:ext>
              </a:extLst>
            </p:cNvPr>
            <p:cNvSpPr/>
            <p:nvPr/>
          </p:nvSpPr>
          <p:spPr>
            <a:xfrm>
              <a:off x="631902" y="2237678"/>
              <a:ext cx="2421682" cy="982486"/>
            </a:xfrm>
            <a:prstGeom prst="roundRect">
              <a:avLst>
                <a:gd name="adj" fmla="val 27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59" name="TextBox 58">
              <a:extLst>
                <a:ext uri="{FF2B5EF4-FFF2-40B4-BE49-F238E27FC236}">
                  <a16:creationId xmlns:a16="http://schemas.microsoft.com/office/drawing/2014/main" id="{047DC158-EEAF-4180-B908-49BC01102555}"/>
                </a:ext>
              </a:extLst>
            </p:cNvPr>
            <p:cNvSpPr txBox="1"/>
            <p:nvPr/>
          </p:nvSpPr>
          <p:spPr>
            <a:xfrm>
              <a:off x="699151" y="2304411"/>
              <a:ext cx="2294316" cy="1084912"/>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cs typeface="Roboto Light" charset="0"/>
                </a:rPr>
                <a:t>Tree Service Four</a:t>
              </a:r>
            </a:p>
            <a:p>
              <a:r>
                <a:rPr lang="en-US" sz="1050" dirty="0">
                  <a:solidFill>
                    <a:schemeClr val="bg1">
                      <a:lumMod val="65000"/>
                    </a:schemeClr>
                  </a:solidFill>
                  <a:latin typeface="Source Sans Pro" panose="020B0503030403020204" pitchFamily="34" charset="0"/>
                  <a:ea typeface="Source Sans Pro" panose="020B0503030403020204" pitchFamily="34" charset="0"/>
                  <a:cs typeface="Roboto Light" charset="0"/>
                </a:rPr>
                <a:t>Dessert Tiramisu Sweet</a:t>
              </a:r>
              <a:endParaRPr lang="en-US" sz="1050" dirty="0">
                <a:latin typeface="Source Sans Pro" panose="020B0503030403020204" pitchFamily="34" charset="0"/>
                <a:ea typeface="Source Sans Pro" panose="020B0503030403020204" pitchFamily="34" charset="0"/>
                <a:cs typeface="Roboto Light" charset="0"/>
              </a:endParaRPr>
            </a:p>
          </p:txBody>
        </p:sp>
        <p:sp>
          <p:nvSpPr>
            <p:cNvPr id="60" name="Rounded Rectangle 46">
              <a:extLst>
                <a:ext uri="{FF2B5EF4-FFF2-40B4-BE49-F238E27FC236}">
                  <a16:creationId xmlns:a16="http://schemas.microsoft.com/office/drawing/2014/main" id="{670BCD27-38A5-4880-9CED-AC0217B1B6DC}"/>
                </a:ext>
              </a:extLst>
            </p:cNvPr>
            <p:cNvSpPr/>
            <p:nvPr/>
          </p:nvSpPr>
          <p:spPr>
            <a:xfrm>
              <a:off x="753814" y="2948905"/>
              <a:ext cx="1748718" cy="75362"/>
            </a:xfrm>
            <a:prstGeom prst="roundRect">
              <a:avLst>
                <a:gd name="adj" fmla="val 8043"/>
              </a:avLst>
            </a:prstGeom>
            <a:solidFill>
              <a:schemeClr val="accent4">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61" name="Rounded Rectangle 47">
              <a:extLst>
                <a:ext uri="{FF2B5EF4-FFF2-40B4-BE49-F238E27FC236}">
                  <a16:creationId xmlns:a16="http://schemas.microsoft.com/office/drawing/2014/main" id="{6FFAE57A-2202-4945-9801-BBAF0A741957}"/>
                </a:ext>
              </a:extLst>
            </p:cNvPr>
            <p:cNvSpPr/>
            <p:nvPr/>
          </p:nvSpPr>
          <p:spPr>
            <a:xfrm>
              <a:off x="753815" y="2948905"/>
              <a:ext cx="976080" cy="75362"/>
            </a:xfrm>
            <a:prstGeom prst="roundRect">
              <a:avLst>
                <a:gd name="adj" fmla="val 804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62" name="Title 3">
              <a:extLst>
                <a:ext uri="{FF2B5EF4-FFF2-40B4-BE49-F238E27FC236}">
                  <a16:creationId xmlns:a16="http://schemas.microsoft.com/office/drawing/2014/main" id="{7D32F792-93BF-4DA0-9FC7-BD347A919D94}"/>
                </a:ext>
              </a:extLst>
            </p:cNvPr>
            <p:cNvSpPr txBox="1">
              <a:spLocks/>
            </p:cNvSpPr>
            <p:nvPr/>
          </p:nvSpPr>
          <p:spPr>
            <a:xfrm>
              <a:off x="2502447" y="2853576"/>
              <a:ext cx="517434" cy="28425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1400" b="0" dirty="0">
                  <a:latin typeface="Source Sans Pro" panose="020B0503030403020204" pitchFamily="34" charset="0"/>
                  <a:ea typeface="Source Sans Pro" panose="020B0503030403020204" pitchFamily="34" charset="0"/>
                  <a:cs typeface="Roboto Light" charset="0"/>
                </a:rPr>
                <a:t>50</a:t>
              </a:r>
              <a:r>
                <a:rPr lang="en-US" sz="1000" b="0" dirty="0">
                  <a:latin typeface="Source Sans Pro" panose="020B0503030403020204" pitchFamily="34" charset="0"/>
                  <a:ea typeface="Source Sans Pro" panose="020B0503030403020204" pitchFamily="34" charset="0"/>
                  <a:cs typeface="Roboto Light" charset="0"/>
                </a:rPr>
                <a:t>%</a:t>
              </a:r>
            </a:p>
          </p:txBody>
        </p:sp>
      </p:grpSp>
      <p:sp>
        <p:nvSpPr>
          <p:cNvPr id="63" name="Subtitle 2">
            <a:extLst>
              <a:ext uri="{FF2B5EF4-FFF2-40B4-BE49-F238E27FC236}">
                <a16:creationId xmlns:a16="http://schemas.microsoft.com/office/drawing/2014/main" id="{13E75397-9ED4-4B58-8469-218F6323E00C}"/>
              </a:ext>
            </a:extLst>
          </p:cNvPr>
          <p:cNvSpPr txBox="1">
            <a:spLocks/>
          </p:cNvSpPr>
          <p:nvPr/>
        </p:nvSpPr>
        <p:spPr>
          <a:xfrm>
            <a:off x="2398924" y="5155234"/>
            <a:ext cx="3828456" cy="1171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None/>
              <a:defRPr/>
            </a:pPr>
            <a:r>
              <a:rPr lang="en-US" sz="1400" dirty="0">
                <a:solidFill>
                  <a:schemeClr val="bg1"/>
                </a:solidFill>
                <a:latin typeface="Source Sans Pro" panose="020B0503030403020204" pitchFamily="34" charset="0"/>
                <a:ea typeface="Source Sans Pro" panose="020B0503030403020204" pitchFamily="34" charset="0"/>
              </a:rPr>
              <a:t>Lorem Ipsum Dolor sit </a:t>
            </a:r>
            <a:r>
              <a:rPr lang="en-US" sz="1400" dirty="0" err="1">
                <a:solidFill>
                  <a:schemeClr val="bg1"/>
                </a:solidFill>
                <a:latin typeface="Source Sans Pro" panose="020B0503030403020204" pitchFamily="34" charset="0"/>
                <a:ea typeface="Source Sans Pro" panose="020B0503030403020204" pitchFamily="34" charset="0"/>
              </a:rPr>
              <a:t>amet</a:t>
            </a:r>
            <a:r>
              <a:rPr lang="en-US" sz="1400" dirty="0">
                <a:solidFill>
                  <a:schemeClr val="bg1"/>
                </a:solidFill>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solidFill>
                  <a:schemeClr val="bg1"/>
                </a:solidFill>
                <a:latin typeface="Source Sans Pro" panose="020B0503030403020204" pitchFamily="34" charset="0"/>
                <a:ea typeface="Source Sans Pro" panose="020B0503030403020204" pitchFamily="34" charset="0"/>
              </a:rPr>
              <a:t>lookbook</a:t>
            </a:r>
            <a:r>
              <a:rPr lang="en-US" sz="1400" dirty="0">
                <a:solidFill>
                  <a:schemeClr val="bg1"/>
                </a:solidFill>
                <a:latin typeface="Source Sans Pro" panose="020B0503030403020204" pitchFamily="34" charset="0"/>
                <a:ea typeface="Source Sans Pro" panose="020B0503030403020204" pitchFamily="34" charset="0"/>
              </a:rPr>
              <a:t> ideas, and for Magazine design.</a:t>
            </a:r>
          </a:p>
        </p:txBody>
      </p:sp>
      <p:sp>
        <p:nvSpPr>
          <p:cNvPr id="64" name="Subtitle 2">
            <a:extLst>
              <a:ext uri="{FF2B5EF4-FFF2-40B4-BE49-F238E27FC236}">
                <a16:creationId xmlns:a16="http://schemas.microsoft.com/office/drawing/2014/main" id="{A56EFEFD-E46E-421C-9E89-E9113862EC4E}"/>
              </a:ext>
            </a:extLst>
          </p:cNvPr>
          <p:cNvSpPr txBox="1">
            <a:spLocks/>
          </p:cNvSpPr>
          <p:nvPr/>
        </p:nvSpPr>
        <p:spPr>
          <a:xfrm>
            <a:off x="2398924" y="4528363"/>
            <a:ext cx="4235551" cy="4096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chemeClr val="bg1"/>
                </a:solidFill>
                <a:latin typeface="Source Sans Pro" panose="020B0503030403020204" pitchFamily="34" charset="0"/>
                <a:ea typeface="Source Sans Pro" panose="020B0503030403020204" pitchFamily="34" charset="0"/>
              </a:rPr>
              <a:t>Lorem Ipsum Dolor</a:t>
            </a:r>
          </a:p>
        </p:txBody>
      </p:sp>
      <p:sp>
        <p:nvSpPr>
          <p:cNvPr id="65" name="Title 1">
            <a:extLst>
              <a:ext uri="{FF2B5EF4-FFF2-40B4-BE49-F238E27FC236}">
                <a16:creationId xmlns:a16="http://schemas.microsoft.com/office/drawing/2014/main" id="{1F014F52-388E-4D46-90D4-E433A59ADEE4}"/>
              </a:ext>
            </a:extLst>
          </p:cNvPr>
          <p:cNvSpPr txBox="1">
            <a:spLocks/>
          </p:cNvSpPr>
          <p:nvPr/>
        </p:nvSpPr>
        <p:spPr>
          <a:xfrm>
            <a:off x="2296542" y="2346693"/>
            <a:ext cx="4794408" cy="11837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Write About</a:t>
            </a:r>
          </a:p>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Something</a:t>
            </a:r>
          </a:p>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Title Here</a:t>
            </a:r>
          </a:p>
        </p:txBody>
      </p:sp>
      <p:sp>
        <p:nvSpPr>
          <p:cNvPr id="66" name="Rectangle 65"/>
          <p:cNvSpPr/>
          <p:nvPr/>
        </p:nvSpPr>
        <p:spPr>
          <a:xfrm>
            <a:off x="1675301" y="8673809"/>
            <a:ext cx="4038549" cy="6210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67" name="Subtitle 2">
            <a:extLst>
              <a:ext uri="{FF2B5EF4-FFF2-40B4-BE49-F238E27FC236}">
                <a16:creationId xmlns:a16="http://schemas.microsoft.com/office/drawing/2014/main" id="{A56EFEFD-E46E-421C-9E89-E9113862EC4E}"/>
              </a:ext>
            </a:extLst>
          </p:cNvPr>
          <p:cNvSpPr txBox="1">
            <a:spLocks/>
          </p:cNvSpPr>
          <p:nvPr/>
        </p:nvSpPr>
        <p:spPr>
          <a:xfrm>
            <a:off x="2398924" y="8844823"/>
            <a:ext cx="2983264" cy="2511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spc="300" dirty="0">
                <a:solidFill>
                  <a:schemeClr val="bg1"/>
                </a:solidFill>
                <a:latin typeface="Source Sans Pro" panose="020B0503030403020204" pitchFamily="34" charset="0"/>
                <a:ea typeface="Source Sans Pro" panose="020B0503030403020204" pitchFamily="34" charset="0"/>
              </a:rPr>
              <a:t>LOREM IPSUM DOLOR</a:t>
            </a:r>
          </a:p>
        </p:txBody>
      </p:sp>
      <p:grpSp>
        <p:nvGrpSpPr>
          <p:cNvPr id="68" name="Group 67"/>
          <p:cNvGrpSpPr/>
          <p:nvPr/>
        </p:nvGrpSpPr>
        <p:grpSpPr>
          <a:xfrm>
            <a:off x="458941" y="4640843"/>
            <a:ext cx="505159" cy="1261210"/>
            <a:chOff x="507482" y="4328997"/>
            <a:chExt cx="280864" cy="701222"/>
          </a:xfrm>
        </p:grpSpPr>
        <p:sp>
          <p:nvSpPr>
            <p:cNvPr id="69" name="Shape 3945"/>
            <p:cNvSpPr/>
            <p:nvPr/>
          </p:nvSpPr>
          <p:spPr>
            <a:xfrm>
              <a:off x="507482" y="4751186"/>
              <a:ext cx="279033" cy="279033"/>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70" name="Shape 3946"/>
            <p:cNvSpPr/>
            <p:nvPr/>
          </p:nvSpPr>
          <p:spPr>
            <a:xfrm>
              <a:off x="509313" y="4328997"/>
              <a:ext cx="279033" cy="279033"/>
            </a:xfrm>
            <a:custGeom>
              <a:avLst/>
              <a:gdLst/>
              <a:ahLst/>
              <a:cxnLst>
                <a:cxn ang="0">
                  <a:pos x="wd2" y="hd2"/>
                </a:cxn>
                <a:cxn ang="5400000">
                  <a:pos x="wd2" y="hd2"/>
                </a:cxn>
                <a:cxn ang="10800000">
                  <a:pos x="wd2" y="hd2"/>
                </a:cxn>
                <a:cxn ang="16200000">
                  <a:pos x="wd2" y="hd2"/>
                </a:cxn>
              </a:cxnLst>
              <a:rect l="0" t="0" r="r" b="b"/>
              <a:pathLst>
                <a:path w="21600" h="21600" extrusionOk="0">
                  <a:moveTo>
                    <a:pt x="16530" y="12891"/>
                  </a:moveTo>
                  <a:lnTo>
                    <a:pt x="11130" y="7982"/>
                  </a:lnTo>
                  <a:lnTo>
                    <a:pt x="11128" y="7986"/>
                  </a:lnTo>
                  <a:cubicBezTo>
                    <a:pt x="11041" y="7906"/>
                    <a:pt x="10927" y="7855"/>
                    <a:pt x="10800" y="7855"/>
                  </a:cubicBezTo>
                  <a:cubicBezTo>
                    <a:pt x="10672" y="7855"/>
                    <a:pt x="10559" y="7906"/>
                    <a:pt x="10473" y="7986"/>
                  </a:cubicBezTo>
                  <a:lnTo>
                    <a:pt x="10469" y="7982"/>
                  </a:lnTo>
                  <a:lnTo>
                    <a:pt x="5069" y="12891"/>
                  </a:lnTo>
                  <a:lnTo>
                    <a:pt x="5073" y="12895"/>
                  </a:lnTo>
                  <a:cubicBezTo>
                    <a:pt x="4973" y="12984"/>
                    <a:pt x="4909" y="13111"/>
                    <a:pt x="4909" y="13255"/>
                  </a:cubicBezTo>
                  <a:cubicBezTo>
                    <a:pt x="4909" y="13526"/>
                    <a:pt x="5129" y="13745"/>
                    <a:pt x="5400" y="13745"/>
                  </a:cubicBezTo>
                  <a:cubicBezTo>
                    <a:pt x="5527" y="13745"/>
                    <a:pt x="5641" y="13695"/>
                    <a:pt x="5728" y="13615"/>
                  </a:cubicBezTo>
                  <a:lnTo>
                    <a:pt x="5730" y="13618"/>
                  </a:lnTo>
                  <a:lnTo>
                    <a:pt x="10800" y="9009"/>
                  </a:lnTo>
                  <a:lnTo>
                    <a:pt x="15869" y="13618"/>
                  </a:lnTo>
                  <a:lnTo>
                    <a:pt x="15873" y="13615"/>
                  </a:lnTo>
                  <a:cubicBezTo>
                    <a:pt x="15959" y="13695"/>
                    <a:pt x="16072" y="13745"/>
                    <a:pt x="16200" y="13745"/>
                  </a:cubicBezTo>
                  <a:cubicBezTo>
                    <a:pt x="16471" y="13745"/>
                    <a:pt x="16691" y="13526"/>
                    <a:pt x="16691" y="13255"/>
                  </a:cubicBezTo>
                  <a:cubicBezTo>
                    <a:pt x="16691" y="13111"/>
                    <a:pt x="16627" y="12984"/>
                    <a:pt x="16527" y="12895"/>
                  </a:cubicBezTo>
                  <a:cubicBezTo>
                    <a:pt x="16527" y="12895"/>
                    <a:pt x="16530" y="12891"/>
                    <a:pt x="16530" y="12891"/>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grpSp>
    </p:spTree>
    <p:extLst>
      <p:ext uri="{BB962C8B-B14F-4D97-AF65-F5344CB8AC3E}">
        <p14:creationId xmlns:p14="http://schemas.microsoft.com/office/powerpoint/2010/main" val="31935072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1675302" y="1080928"/>
            <a:ext cx="5415648" cy="759288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grpSp>
        <p:nvGrpSpPr>
          <p:cNvPr id="57" name="Group 56">
            <a:extLst>
              <a:ext uri="{FF2B5EF4-FFF2-40B4-BE49-F238E27FC236}">
                <a16:creationId xmlns:a16="http://schemas.microsoft.com/office/drawing/2014/main" id="{E6EBC5C5-6293-47AF-A7D9-C64F9F0796DC}"/>
              </a:ext>
            </a:extLst>
          </p:cNvPr>
          <p:cNvGrpSpPr/>
          <p:nvPr/>
        </p:nvGrpSpPr>
        <p:grpSpPr>
          <a:xfrm>
            <a:off x="2468898" y="6726387"/>
            <a:ext cx="3828456" cy="1151645"/>
            <a:chOff x="631902" y="2237678"/>
            <a:chExt cx="2421682" cy="1151645"/>
          </a:xfrm>
        </p:grpSpPr>
        <p:sp>
          <p:nvSpPr>
            <p:cNvPr id="58" name="Rounded Rectangle 44">
              <a:extLst>
                <a:ext uri="{FF2B5EF4-FFF2-40B4-BE49-F238E27FC236}">
                  <a16:creationId xmlns:a16="http://schemas.microsoft.com/office/drawing/2014/main" id="{79324B10-CBC5-4DE1-8119-285943F8C71B}"/>
                </a:ext>
              </a:extLst>
            </p:cNvPr>
            <p:cNvSpPr/>
            <p:nvPr/>
          </p:nvSpPr>
          <p:spPr>
            <a:xfrm>
              <a:off x="631902" y="2237678"/>
              <a:ext cx="2421682" cy="982486"/>
            </a:xfrm>
            <a:prstGeom prst="roundRect">
              <a:avLst>
                <a:gd name="adj" fmla="val 27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59" name="TextBox 58">
              <a:extLst>
                <a:ext uri="{FF2B5EF4-FFF2-40B4-BE49-F238E27FC236}">
                  <a16:creationId xmlns:a16="http://schemas.microsoft.com/office/drawing/2014/main" id="{047DC158-EEAF-4180-B908-49BC01102555}"/>
                </a:ext>
              </a:extLst>
            </p:cNvPr>
            <p:cNvSpPr txBox="1"/>
            <p:nvPr/>
          </p:nvSpPr>
          <p:spPr>
            <a:xfrm>
              <a:off x="699151" y="2304411"/>
              <a:ext cx="2294316" cy="1084912"/>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cs typeface="Roboto Light" charset="0"/>
                </a:rPr>
                <a:t>Tree Service Four</a:t>
              </a:r>
            </a:p>
            <a:p>
              <a:r>
                <a:rPr lang="en-US" sz="1050" dirty="0">
                  <a:solidFill>
                    <a:schemeClr val="bg1">
                      <a:lumMod val="65000"/>
                    </a:schemeClr>
                  </a:solidFill>
                  <a:latin typeface="Source Sans Pro" panose="020B0503030403020204" pitchFamily="34" charset="0"/>
                  <a:ea typeface="Source Sans Pro" panose="020B0503030403020204" pitchFamily="34" charset="0"/>
                  <a:cs typeface="Roboto Light" charset="0"/>
                </a:rPr>
                <a:t>Dessert Tiramisu Sweet</a:t>
              </a:r>
              <a:endParaRPr lang="en-US" sz="1050" dirty="0">
                <a:latin typeface="Source Sans Pro" panose="020B0503030403020204" pitchFamily="34" charset="0"/>
                <a:ea typeface="Source Sans Pro" panose="020B0503030403020204" pitchFamily="34" charset="0"/>
                <a:cs typeface="Roboto Light" charset="0"/>
              </a:endParaRPr>
            </a:p>
          </p:txBody>
        </p:sp>
        <p:sp>
          <p:nvSpPr>
            <p:cNvPr id="60" name="Rounded Rectangle 46">
              <a:extLst>
                <a:ext uri="{FF2B5EF4-FFF2-40B4-BE49-F238E27FC236}">
                  <a16:creationId xmlns:a16="http://schemas.microsoft.com/office/drawing/2014/main" id="{670BCD27-38A5-4880-9CED-AC0217B1B6DC}"/>
                </a:ext>
              </a:extLst>
            </p:cNvPr>
            <p:cNvSpPr/>
            <p:nvPr/>
          </p:nvSpPr>
          <p:spPr>
            <a:xfrm>
              <a:off x="753814" y="2948905"/>
              <a:ext cx="1748718" cy="75362"/>
            </a:xfrm>
            <a:prstGeom prst="roundRect">
              <a:avLst>
                <a:gd name="adj" fmla="val 8043"/>
              </a:avLst>
            </a:prstGeom>
            <a:solidFill>
              <a:schemeClr val="accent4">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61" name="Rounded Rectangle 47">
              <a:extLst>
                <a:ext uri="{FF2B5EF4-FFF2-40B4-BE49-F238E27FC236}">
                  <a16:creationId xmlns:a16="http://schemas.microsoft.com/office/drawing/2014/main" id="{6FFAE57A-2202-4945-9801-BBAF0A741957}"/>
                </a:ext>
              </a:extLst>
            </p:cNvPr>
            <p:cNvSpPr/>
            <p:nvPr/>
          </p:nvSpPr>
          <p:spPr>
            <a:xfrm>
              <a:off x="753815" y="2948905"/>
              <a:ext cx="976080" cy="75362"/>
            </a:xfrm>
            <a:prstGeom prst="roundRect">
              <a:avLst>
                <a:gd name="adj" fmla="val 804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62" name="Title 3">
              <a:extLst>
                <a:ext uri="{FF2B5EF4-FFF2-40B4-BE49-F238E27FC236}">
                  <a16:creationId xmlns:a16="http://schemas.microsoft.com/office/drawing/2014/main" id="{7D32F792-93BF-4DA0-9FC7-BD347A919D94}"/>
                </a:ext>
              </a:extLst>
            </p:cNvPr>
            <p:cNvSpPr txBox="1">
              <a:spLocks/>
            </p:cNvSpPr>
            <p:nvPr/>
          </p:nvSpPr>
          <p:spPr>
            <a:xfrm>
              <a:off x="2502447" y="2853576"/>
              <a:ext cx="517434" cy="28425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1400" b="0" dirty="0">
                  <a:latin typeface="Source Sans Pro" panose="020B0503030403020204" pitchFamily="34" charset="0"/>
                  <a:ea typeface="Source Sans Pro" panose="020B0503030403020204" pitchFamily="34" charset="0"/>
                  <a:cs typeface="Roboto Light" charset="0"/>
                </a:rPr>
                <a:t>50</a:t>
              </a:r>
              <a:r>
                <a:rPr lang="en-US" sz="1000" b="0" dirty="0">
                  <a:latin typeface="Source Sans Pro" panose="020B0503030403020204" pitchFamily="34" charset="0"/>
                  <a:ea typeface="Source Sans Pro" panose="020B0503030403020204" pitchFamily="34" charset="0"/>
                  <a:cs typeface="Roboto Light" charset="0"/>
                </a:rPr>
                <a:t>%</a:t>
              </a:r>
            </a:p>
          </p:txBody>
        </p:sp>
      </p:grpSp>
      <p:sp>
        <p:nvSpPr>
          <p:cNvPr id="63" name="Subtitle 2">
            <a:extLst>
              <a:ext uri="{FF2B5EF4-FFF2-40B4-BE49-F238E27FC236}">
                <a16:creationId xmlns:a16="http://schemas.microsoft.com/office/drawing/2014/main" id="{13E75397-9ED4-4B58-8469-218F6323E00C}"/>
              </a:ext>
            </a:extLst>
          </p:cNvPr>
          <p:cNvSpPr txBox="1">
            <a:spLocks/>
          </p:cNvSpPr>
          <p:nvPr/>
        </p:nvSpPr>
        <p:spPr>
          <a:xfrm>
            <a:off x="2398924" y="5155234"/>
            <a:ext cx="3828456" cy="1171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None/>
              <a:defRPr/>
            </a:pPr>
            <a:r>
              <a:rPr lang="en-US" sz="1400" dirty="0">
                <a:solidFill>
                  <a:schemeClr val="bg1"/>
                </a:solidFill>
                <a:latin typeface="Source Sans Pro" panose="020B0503030403020204" pitchFamily="34" charset="0"/>
                <a:ea typeface="Source Sans Pro" panose="020B0503030403020204" pitchFamily="34" charset="0"/>
              </a:rPr>
              <a:t>Lorem Ipsum Dolor sit </a:t>
            </a:r>
            <a:r>
              <a:rPr lang="en-US" sz="1400" dirty="0" err="1">
                <a:solidFill>
                  <a:schemeClr val="bg1"/>
                </a:solidFill>
                <a:latin typeface="Source Sans Pro" panose="020B0503030403020204" pitchFamily="34" charset="0"/>
                <a:ea typeface="Source Sans Pro" panose="020B0503030403020204" pitchFamily="34" charset="0"/>
              </a:rPr>
              <a:t>amet</a:t>
            </a:r>
            <a:r>
              <a:rPr lang="en-US" sz="1400" dirty="0">
                <a:solidFill>
                  <a:schemeClr val="bg1"/>
                </a:solidFill>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solidFill>
                  <a:schemeClr val="bg1"/>
                </a:solidFill>
                <a:latin typeface="Source Sans Pro" panose="020B0503030403020204" pitchFamily="34" charset="0"/>
                <a:ea typeface="Source Sans Pro" panose="020B0503030403020204" pitchFamily="34" charset="0"/>
              </a:rPr>
              <a:t>lookbook</a:t>
            </a:r>
            <a:r>
              <a:rPr lang="en-US" sz="1400" dirty="0">
                <a:solidFill>
                  <a:schemeClr val="bg1"/>
                </a:solidFill>
                <a:latin typeface="Source Sans Pro" panose="020B0503030403020204" pitchFamily="34" charset="0"/>
                <a:ea typeface="Source Sans Pro" panose="020B0503030403020204" pitchFamily="34" charset="0"/>
              </a:rPr>
              <a:t> ideas, and for Magazine design.</a:t>
            </a:r>
          </a:p>
        </p:txBody>
      </p:sp>
      <p:sp>
        <p:nvSpPr>
          <p:cNvPr id="64" name="Subtitle 2">
            <a:extLst>
              <a:ext uri="{FF2B5EF4-FFF2-40B4-BE49-F238E27FC236}">
                <a16:creationId xmlns:a16="http://schemas.microsoft.com/office/drawing/2014/main" id="{A56EFEFD-E46E-421C-9E89-E9113862EC4E}"/>
              </a:ext>
            </a:extLst>
          </p:cNvPr>
          <p:cNvSpPr txBox="1">
            <a:spLocks/>
          </p:cNvSpPr>
          <p:nvPr/>
        </p:nvSpPr>
        <p:spPr>
          <a:xfrm>
            <a:off x="2398924" y="4528363"/>
            <a:ext cx="4235551" cy="4096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chemeClr val="bg1"/>
                </a:solidFill>
                <a:latin typeface="Source Sans Pro" panose="020B0503030403020204" pitchFamily="34" charset="0"/>
                <a:ea typeface="Source Sans Pro" panose="020B0503030403020204" pitchFamily="34" charset="0"/>
              </a:rPr>
              <a:t>Lorem Ipsum Dolor</a:t>
            </a:r>
          </a:p>
        </p:txBody>
      </p:sp>
      <p:sp>
        <p:nvSpPr>
          <p:cNvPr id="65" name="Title 1">
            <a:extLst>
              <a:ext uri="{FF2B5EF4-FFF2-40B4-BE49-F238E27FC236}">
                <a16:creationId xmlns:a16="http://schemas.microsoft.com/office/drawing/2014/main" id="{1F014F52-388E-4D46-90D4-E433A59ADEE4}"/>
              </a:ext>
            </a:extLst>
          </p:cNvPr>
          <p:cNvSpPr txBox="1">
            <a:spLocks/>
          </p:cNvSpPr>
          <p:nvPr/>
        </p:nvSpPr>
        <p:spPr>
          <a:xfrm>
            <a:off x="2296542" y="2346693"/>
            <a:ext cx="4794408" cy="11837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Write About</a:t>
            </a:r>
          </a:p>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Something</a:t>
            </a:r>
          </a:p>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Title Here</a:t>
            </a:r>
          </a:p>
        </p:txBody>
      </p:sp>
      <p:sp>
        <p:nvSpPr>
          <p:cNvPr id="66" name="Rectangle 65"/>
          <p:cNvSpPr/>
          <p:nvPr/>
        </p:nvSpPr>
        <p:spPr>
          <a:xfrm>
            <a:off x="1675301" y="8673809"/>
            <a:ext cx="4038549" cy="6210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67" name="Subtitle 2">
            <a:extLst>
              <a:ext uri="{FF2B5EF4-FFF2-40B4-BE49-F238E27FC236}">
                <a16:creationId xmlns:a16="http://schemas.microsoft.com/office/drawing/2014/main" id="{A56EFEFD-E46E-421C-9E89-E9113862EC4E}"/>
              </a:ext>
            </a:extLst>
          </p:cNvPr>
          <p:cNvSpPr txBox="1">
            <a:spLocks/>
          </p:cNvSpPr>
          <p:nvPr/>
        </p:nvSpPr>
        <p:spPr>
          <a:xfrm>
            <a:off x="2398924" y="8844823"/>
            <a:ext cx="2983264" cy="2511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spc="300" dirty="0">
                <a:solidFill>
                  <a:schemeClr val="bg1"/>
                </a:solidFill>
                <a:latin typeface="Source Sans Pro" panose="020B0503030403020204" pitchFamily="34" charset="0"/>
                <a:ea typeface="Source Sans Pro" panose="020B0503030403020204" pitchFamily="34" charset="0"/>
              </a:rPr>
              <a:t>LOREM IPSUM DOLOR</a:t>
            </a:r>
          </a:p>
        </p:txBody>
      </p:sp>
      <p:grpSp>
        <p:nvGrpSpPr>
          <p:cNvPr id="68" name="Group 67"/>
          <p:cNvGrpSpPr/>
          <p:nvPr/>
        </p:nvGrpSpPr>
        <p:grpSpPr>
          <a:xfrm>
            <a:off x="458941" y="4640843"/>
            <a:ext cx="505159" cy="1261210"/>
            <a:chOff x="507482" y="4328997"/>
            <a:chExt cx="280864" cy="701222"/>
          </a:xfrm>
        </p:grpSpPr>
        <p:sp>
          <p:nvSpPr>
            <p:cNvPr id="69" name="Shape 3945"/>
            <p:cNvSpPr/>
            <p:nvPr/>
          </p:nvSpPr>
          <p:spPr>
            <a:xfrm>
              <a:off x="507482" y="4751186"/>
              <a:ext cx="279033" cy="279033"/>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70" name="Shape 3946"/>
            <p:cNvSpPr/>
            <p:nvPr/>
          </p:nvSpPr>
          <p:spPr>
            <a:xfrm>
              <a:off x="509313" y="4328997"/>
              <a:ext cx="279033" cy="279033"/>
            </a:xfrm>
            <a:custGeom>
              <a:avLst/>
              <a:gdLst/>
              <a:ahLst/>
              <a:cxnLst>
                <a:cxn ang="0">
                  <a:pos x="wd2" y="hd2"/>
                </a:cxn>
                <a:cxn ang="5400000">
                  <a:pos x="wd2" y="hd2"/>
                </a:cxn>
                <a:cxn ang="10800000">
                  <a:pos x="wd2" y="hd2"/>
                </a:cxn>
                <a:cxn ang="16200000">
                  <a:pos x="wd2" y="hd2"/>
                </a:cxn>
              </a:cxnLst>
              <a:rect l="0" t="0" r="r" b="b"/>
              <a:pathLst>
                <a:path w="21600" h="21600" extrusionOk="0">
                  <a:moveTo>
                    <a:pt x="16530" y="12891"/>
                  </a:moveTo>
                  <a:lnTo>
                    <a:pt x="11130" y="7982"/>
                  </a:lnTo>
                  <a:lnTo>
                    <a:pt x="11128" y="7986"/>
                  </a:lnTo>
                  <a:cubicBezTo>
                    <a:pt x="11041" y="7906"/>
                    <a:pt x="10927" y="7855"/>
                    <a:pt x="10800" y="7855"/>
                  </a:cubicBezTo>
                  <a:cubicBezTo>
                    <a:pt x="10672" y="7855"/>
                    <a:pt x="10559" y="7906"/>
                    <a:pt x="10473" y="7986"/>
                  </a:cubicBezTo>
                  <a:lnTo>
                    <a:pt x="10469" y="7982"/>
                  </a:lnTo>
                  <a:lnTo>
                    <a:pt x="5069" y="12891"/>
                  </a:lnTo>
                  <a:lnTo>
                    <a:pt x="5073" y="12895"/>
                  </a:lnTo>
                  <a:cubicBezTo>
                    <a:pt x="4973" y="12984"/>
                    <a:pt x="4909" y="13111"/>
                    <a:pt x="4909" y="13255"/>
                  </a:cubicBezTo>
                  <a:cubicBezTo>
                    <a:pt x="4909" y="13526"/>
                    <a:pt x="5129" y="13745"/>
                    <a:pt x="5400" y="13745"/>
                  </a:cubicBezTo>
                  <a:cubicBezTo>
                    <a:pt x="5527" y="13745"/>
                    <a:pt x="5641" y="13695"/>
                    <a:pt x="5728" y="13615"/>
                  </a:cubicBezTo>
                  <a:lnTo>
                    <a:pt x="5730" y="13618"/>
                  </a:lnTo>
                  <a:lnTo>
                    <a:pt x="10800" y="9009"/>
                  </a:lnTo>
                  <a:lnTo>
                    <a:pt x="15869" y="13618"/>
                  </a:lnTo>
                  <a:lnTo>
                    <a:pt x="15873" y="13615"/>
                  </a:lnTo>
                  <a:cubicBezTo>
                    <a:pt x="15959" y="13695"/>
                    <a:pt x="16072" y="13745"/>
                    <a:pt x="16200" y="13745"/>
                  </a:cubicBezTo>
                  <a:cubicBezTo>
                    <a:pt x="16471" y="13745"/>
                    <a:pt x="16691" y="13526"/>
                    <a:pt x="16691" y="13255"/>
                  </a:cubicBezTo>
                  <a:cubicBezTo>
                    <a:pt x="16691" y="13111"/>
                    <a:pt x="16627" y="12984"/>
                    <a:pt x="16527" y="12895"/>
                  </a:cubicBezTo>
                  <a:cubicBezTo>
                    <a:pt x="16527" y="12895"/>
                    <a:pt x="16530" y="12891"/>
                    <a:pt x="16530" y="12891"/>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grpSp>
      <p:grpSp>
        <p:nvGrpSpPr>
          <p:cNvPr id="71" name="Group 70">
            <a:extLst>
              <a:ext uri="{FF2B5EF4-FFF2-40B4-BE49-F238E27FC236}">
                <a16:creationId xmlns:a16="http://schemas.microsoft.com/office/drawing/2014/main" id="{FB9CE701-2495-477D-B698-969BA5C0EF79}"/>
              </a:ext>
            </a:extLst>
          </p:cNvPr>
          <p:cNvGrpSpPr/>
          <p:nvPr/>
        </p:nvGrpSpPr>
        <p:grpSpPr>
          <a:xfrm>
            <a:off x="8864968" y="-98866"/>
            <a:ext cx="9423032" cy="6891986"/>
            <a:chOff x="2979926" y="-33603"/>
            <a:chExt cx="6221676" cy="4549336"/>
          </a:xfrm>
          <a:solidFill>
            <a:schemeClr val="tx2"/>
          </a:solidFill>
        </p:grpSpPr>
        <p:sp>
          <p:nvSpPr>
            <p:cNvPr id="72" name="Freeform 100">
              <a:extLst>
                <a:ext uri="{FF2B5EF4-FFF2-40B4-BE49-F238E27FC236}">
                  <a16:creationId xmlns:a16="http://schemas.microsoft.com/office/drawing/2014/main" id="{D48CF380-881E-42F0-ABC5-16A68C279CB6}"/>
                </a:ext>
              </a:extLst>
            </p:cNvPr>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3" name="Freeform 23">
              <a:extLst>
                <a:ext uri="{FF2B5EF4-FFF2-40B4-BE49-F238E27FC236}">
                  <a16:creationId xmlns:a16="http://schemas.microsoft.com/office/drawing/2014/main" id="{53DA7047-A7DF-4455-B587-83FEF7FF80E1}"/>
                </a:ext>
              </a:extLst>
            </p:cNvPr>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4" name="Freeform 5">
              <a:extLst>
                <a:ext uri="{FF2B5EF4-FFF2-40B4-BE49-F238E27FC236}">
                  <a16:creationId xmlns:a16="http://schemas.microsoft.com/office/drawing/2014/main" id="{20AAB902-03F2-439A-8809-459E18D02C1A}"/>
                </a:ext>
              </a:extLst>
            </p:cNvPr>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5" name="Freeform 6">
              <a:extLst>
                <a:ext uri="{FF2B5EF4-FFF2-40B4-BE49-F238E27FC236}">
                  <a16:creationId xmlns:a16="http://schemas.microsoft.com/office/drawing/2014/main" id="{0037A982-F648-4CD4-BFC2-3013F46FFF13}"/>
                </a:ext>
              </a:extLst>
            </p:cNvPr>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6" name="Freeform 84">
              <a:extLst>
                <a:ext uri="{FF2B5EF4-FFF2-40B4-BE49-F238E27FC236}">
                  <a16:creationId xmlns:a16="http://schemas.microsoft.com/office/drawing/2014/main" id="{E99579C3-B2C0-4FE3-9C8B-9BACFF80A294}"/>
                </a:ext>
              </a:extLst>
            </p:cNvPr>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7" name="Freeform 193">
              <a:extLst>
                <a:ext uri="{FF2B5EF4-FFF2-40B4-BE49-F238E27FC236}">
                  <a16:creationId xmlns:a16="http://schemas.microsoft.com/office/drawing/2014/main" id="{90DBB2B7-6093-49FC-B134-BED709947DF8}"/>
                </a:ext>
              </a:extLst>
            </p:cNvPr>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8" name="Freeform 47">
              <a:extLst>
                <a:ext uri="{FF2B5EF4-FFF2-40B4-BE49-F238E27FC236}">
                  <a16:creationId xmlns:a16="http://schemas.microsoft.com/office/drawing/2014/main" id="{27BB0F56-CFF9-4802-8A6A-58C366E9BCBC}"/>
                </a:ext>
              </a:extLst>
            </p:cNvPr>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9" name="Freeform 88">
              <a:extLst>
                <a:ext uri="{FF2B5EF4-FFF2-40B4-BE49-F238E27FC236}">
                  <a16:creationId xmlns:a16="http://schemas.microsoft.com/office/drawing/2014/main" id="{779E44B9-F9BC-4901-97FF-98F6DF09A81A}"/>
                </a:ext>
              </a:extLst>
            </p:cNvPr>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0" name="Freeform 197">
              <a:extLst>
                <a:ext uri="{FF2B5EF4-FFF2-40B4-BE49-F238E27FC236}">
                  <a16:creationId xmlns:a16="http://schemas.microsoft.com/office/drawing/2014/main" id="{5234D775-12EA-4C28-90BB-91DB082E9EDB}"/>
                </a:ext>
              </a:extLst>
            </p:cNvPr>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1" name="Freeform 9">
              <a:extLst>
                <a:ext uri="{FF2B5EF4-FFF2-40B4-BE49-F238E27FC236}">
                  <a16:creationId xmlns:a16="http://schemas.microsoft.com/office/drawing/2014/main" id="{6F0BD844-770A-4A26-8C4B-DA4CF57F37B4}"/>
                </a:ext>
              </a:extLst>
            </p:cNvPr>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2" name="Freeform 21">
              <a:extLst>
                <a:ext uri="{FF2B5EF4-FFF2-40B4-BE49-F238E27FC236}">
                  <a16:creationId xmlns:a16="http://schemas.microsoft.com/office/drawing/2014/main" id="{EDD219A1-7A93-4134-B299-507CA2C5FF3F}"/>
                </a:ext>
              </a:extLst>
            </p:cNvPr>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3" name="Freeform 25">
              <a:extLst>
                <a:ext uri="{FF2B5EF4-FFF2-40B4-BE49-F238E27FC236}">
                  <a16:creationId xmlns:a16="http://schemas.microsoft.com/office/drawing/2014/main" id="{75B38C3A-41F0-41BB-B7F7-2685DEC8162C}"/>
                </a:ext>
              </a:extLst>
            </p:cNvPr>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4" name="Freeform 51">
              <a:extLst>
                <a:ext uri="{FF2B5EF4-FFF2-40B4-BE49-F238E27FC236}">
                  <a16:creationId xmlns:a16="http://schemas.microsoft.com/office/drawing/2014/main" id="{43BC493F-C2D2-4B29-BAAE-389582B3B65B}"/>
                </a:ext>
              </a:extLst>
            </p:cNvPr>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5" name="Freeform 61">
              <a:extLst>
                <a:ext uri="{FF2B5EF4-FFF2-40B4-BE49-F238E27FC236}">
                  <a16:creationId xmlns:a16="http://schemas.microsoft.com/office/drawing/2014/main" id="{3E2EF87F-4F9A-428A-A588-5C6228F9DD9E}"/>
                </a:ext>
              </a:extLst>
            </p:cNvPr>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6" name="Freeform 63">
              <a:extLst>
                <a:ext uri="{FF2B5EF4-FFF2-40B4-BE49-F238E27FC236}">
                  <a16:creationId xmlns:a16="http://schemas.microsoft.com/office/drawing/2014/main" id="{8E1B9775-072C-4D96-95C9-17D26F1BC414}"/>
                </a:ext>
              </a:extLst>
            </p:cNvPr>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7" name="Freeform 144">
              <a:extLst>
                <a:ext uri="{FF2B5EF4-FFF2-40B4-BE49-F238E27FC236}">
                  <a16:creationId xmlns:a16="http://schemas.microsoft.com/office/drawing/2014/main" id="{9C88C7E3-5BDE-478F-A9B5-6AAA5D7650D9}"/>
                </a:ext>
              </a:extLst>
            </p:cNvPr>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8" name="Freeform 217">
              <a:extLst>
                <a:ext uri="{FF2B5EF4-FFF2-40B4-BE49-F238E27FC236}">
                  <a16:creationId xmlns:a16="http://schemas.microsoft.com/office/drawing/2014/main" id="{0D7244D6-E84E-4840-95D6-69E7BDAF212F}"/>
                </a:ext>
              </a:extLst>
            </p:cNvPr>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9" name="Freeform 219">
              <a:extLst>
                <a:ext uri="{FF2B5EF4-FFF2-40B4-BE49-F238E27FC236}">
                  <a16:creationId xmlns:a16="http://schemas.microsoft.com/office/drawing/2014/main" id="{A17267C4-2F37-4514-A7F4-743EDC0E7A68}"/>
                </a:ext>
              </a:extLst>
            </p:cNvPr>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0" name="Freeform 7">
              <a:extLst>
                <a:ext uri="{FF2B5EF4-FFF2-40B4-BE49-F238E27FC236}">
                  <a16:creationId xmlns:a16="http://schemas.microsoft.com/office/drawing/2014/main" id="{2D5C01DA-C250-43BD-9555-805EE5ABF2DA}"/>
                </a:ext>
              </a:extLst>
            </p:cNvPr>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1" name="Freeform 17">
              <a:extLst>
                <a:ext uri="{FF2B5EF4-FFF2-40B4-BE49-F238E27FC236}">
                  <a16:creationId xmlns:a16="http://schemas.microsoft.com/office/drawing/2014/main" id="{C3620326-F5BE-4CA6-A8DA-CEBABD6B0A65}"/>
                </a:ext>
              </a:extLst>
            </p:cNvPr>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2" name="Freeform 29">
              <a:extLst>
                <a:ext uri="{FF2B5EF4-FFF2-40B4-BE49-F238E27FC236}">
                  <a16:creationId xmlns:a16="http://schemas.microsoft.com/office/drawing/2014/main" id="{15CD6967-D327-4182-9944-3297EF3733D8}"/>
                </a:ext>
              </a:extLst>
            </p:cNvPr>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3" name="Freeform 31">
              <a:extLst>
                <a:ext uri="{FF2B5EF4-FFF2-40B4-BE49-F238E27FC236}">
                  <a16:creationId xmlns:a16="http://schemas.microsoft.com/office/drawing/2014/main" id="{C8C23863-DF90-4A8E-B145-A46B142F6A34}"/>
                </a:ext>
              </a:extLst>
            </p:cNvPr>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4" name="Freeform 33">
              <a:extLst>
                <a:ext uri="{FF2B5EF4-FFF2-40B4-BE49-F238E27FC236}">
                  <a16:creationId xmlns:a16="http://schemas.microsoft.com/office/drawing/2014/main" id="{A665B5CA-9378-420E-A492-260144D50AFF}"/>
                </a:ext>
              </a:extLst>
            </p:cNvPr>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5" name="Freeform 41">
              <a:extLst>
                <a:ext uri="{FF2B5EF4-FFF2-40B4-BE49-F238E27FC236}">
                  <a16:creationId xmlns:a16="http://schemas.microsoft.com/office/drawing/2014/main" id="{EDEEE68D-9C0E-4975-A668-D4C5686EB8BA}"/>
                </a:ext>
              </a:extLst>
            </p:cNvPr>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6" name="Freeform 53">
              <a:extLst>
                <a:ext uri="{FF2B5EF4-FFF2-40B4-BE49-F238E27FC236}">
                  <a16:creationId xmlns:a16="http://schemas.microsoft.com/office/drawing/2014/main" id="{0F67CDDA-E42E-4DD4-9F54-DFEC8615A9BF}"/>
                </a:ext>
              </a:extLst>
            </p:cNvPr>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7" name="Freeform 195">
              <a:extLst>
                <a:ext uri="{FF2B5EF4-FFF2-40B4-BE49-F238E27FC236}">
                  <a16:creationId xmlns:a16="http://schemas.microsoft.com/office/drawing/2014/main" id="{92580A0E-6B0B-410C-A5A2-E68CC7C402E0}"/>
                </a:ext>
              </a:extLst>
            </p:cNvPr>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8" name="Freeform 212">
              <a:extLst>
                <a:ext uri="{FF2B5EF4-FFF2-40B4-BE49-F238E27FC236}">
                  <a16:creationId xmlns:a16="http://schemas.microsoft.com/office/drawing/2014/main" id="{A20DF6D9-937E-4096-87BF-FA8331BF9493}"/>
                </a:ext>
              </a:extLst>
            </p:cNvPr>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9" name="Freeform 221">
              <a:extLst>
                <a:ext uri="{FF2B5EF4-FFF2-40B4-BE49-F238E27FC236}">
                  <a16:creationId xmlns:a16="http://schemas.microsoft.com/office/drawing/2014/main" id="{6228FDF8-DB61-4714-BC01-49C3BB2B6063}"/>
                </a:ext>
              </a:extLst>
            </p:cNvPr>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0" name="Freeform 11">
              <a:extLst>
                <a:ext uri="{FF2B5EF4-FFF2-40B4-BE49-F238E27FC236}">
                  <a16:creationId xmlns:a16="http://schemas.microsoft.com/office/drawing/2014/main" id="{C439DDFE-11F1-48F9-995C-AAF31E62EC9F}"/>
                </a:ext>
              </a:extLst>
            </p:cNvPr>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1" name="Freeform 13">
              <a:extLst>
                <a:ext uri="{FF2B5EF4-FFF2-40B4-BE49-F238E27FC236}">
                  <a16:creationId xmlns:a16="http://schemas.microsoft.com/office/drawing/2014/main" id="{09FABDD6-50A5-4F63-B37D-674B661AC325}"/>
                </a:ext>
              </a:extLst>
            </p:cNvPr>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2" name="Freeform 19">
              <a:extLst>
                <a:ext uri="{FF2B5EF4-FFF2-40B4-BE49-F238E27FC236}">
                  <a16:creationId xmlns:a16="http://schemas.microsoft.com/office/drawing/2014/main" id="{90866BD9-81B6-46D9-B3B7-A116D834BF39}"/>
                </a:ext>
              </a:extLst>
            </p:cNvPr>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3" name="Freeform 39">
              <a:extLst>
                <a:ext uri="{FF2B5EF4-FFF2-40B4-BE49-F238E27FC236}">
                  <a16:creationId xmlns:a16="http://schemas.microsoft.com/office/drawing/2014/main" id="{D5584D78-1158-4057-B503-142EB724390A}"/>
                </a:ext>
              </a:extLst>
            </p:cNvPr>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4" name="Freeform 45">
              <a:extLst>
                <a:ext uri="{FF2B5EF4-FFF2-40B4-BE49-F238E27FC236}">
                  <a16:creationId xmlns:a16="http://schemas.microsoft.com/office/drawing/2014/main" id="{1AC5EF24-4E45-4A45-B8D7-E90FCACF5228}"/>
                </a:ext>
              </a:extLst>
            </p:cNvPr>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5" name="Freeform 78">
              <a:extLst>
                <a:ext uri="{FF2B5EF4-FFF2-40B4-BE49-F238E27FC236}">
                  <a16:creationId xmlns:a16="http://schemas.microsoft.com/office/drawing/2014/main" id="{1B5558B6-857F-4B7D-A597-0DF7119876AE}"/>
                </a:ext>
              </a:extLst>
            </p:cNvPr>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6" name="Freeform 80">
              <a:extLst>
                <a:ext uri="{FF2B5EF4-FFF2-40B4-BE49-F238E27FC236}">
                  <a16:creationId xmlns:a16="http://schemas.microsoft.com/office/drawing/2014/main" id="{A01D792D-8E09-46EC-8AA0-01C573EE7867}"/>
                </a:ext>
              </a:extLst>
            </p:cNvPr>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7" name="Freeform 86">
              <a:extLst>
                <a:ext uri="{FF2B5EF4-FFF2-40B4-BE49-F238E27FC236}">
                  <a16:creationId xmlns:a16="http://schemas.microsoft.com/office/drawing/2014/main" id="{809FC7D3-C1D8-4A19-97AC-31ECD80F49C8}"/>
                </a:ext>
              </a:extLst>
            </p:cNvPr>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8" name="Freeform 90">
              <a:extLst>
                <a:ext uri="{FF2B5EF4-FFF2-40B4-BE49-F238E27FC236}">
                  <a16:creationId xmlns:a16="http://schemas.microsoft.com/office/drawing/2014/main" id="{803F61D6-8837-4E9B-A469-489FDB2E8C45}"/>
                </a:ext>
              </a:extLst>
            </p:cNvPr>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9" name="Freeform 92">
              <a:extLst>
                <a:ext uri="{FF2B5EF4-FFF2-40B4-BE49-F238E27FC236}">
                  <a16:creationId xmlns:a16="http://schemas.microsoft.com/office/drawing/2014/main" id="{C35309DE-A4CD-4CCC-81A1-EF6372F3F47B}"/>
                </a:ext>
              </a:extLst>
            </p:cNvPr>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0" name="Freeform 96">
              <a:extLst>
                <a:ext uri="{FF2B5EF4-FFF2-40B4-BE49-F238E27FC236}">
                  <a16:creationId xmlns:a16="http://schemas.microsoft.com/office/drawing/2014/main" id="{7CAD9C3D-71D2-460F-815F-525C5BE148B6}"/>
                </a:ext>
              </a:extLst>
            </p:cNvPr>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1" name="Freeform 102">
              <a:extLst>
                <a:ext uri="{FF2B5EF4-FFF2-40B4-BE49-F238E27FC236}">
                  <a16:creationId xmlns:a16="http://schemas.microsoft.com/office/drawing/2014/main" id="{04D66B97-252A-48F0-91AC-7A26D06B1248}"/>
                </a:ext>
              </a:extLst>
            </p:cNvPr>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solidFill>
              <a:schemeClr val="accent4"/>
            </a:solid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2" name="Freeform 109">
              <a:extLst>
                <a:ext uri="{FF2B5EF4-FFF2-40B4-BE49-F238E27FC236}">
                  <a16:creationId xmlns:a16="http://schemas.microsoft.com/office/drawing/2014/main" id="{F5CE0796-CE92-460D-B8F3-93D24E9378B2}"/>
                </a:ext>
              </a:extLst>
            </p:cNvPr>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3" name="Freeform 139">
              <a:extLst>
                <a:ext uri="{FF2B5EF4-FFF2-40B4-BE49-F238E27FC236}">
                  <a16:creationId xmlns:a16="http://schemas.microsoft.com/office/drawing/2014/main" id="{F4197037-2D00-460F-890A-718E94AD9A9C}"/>
                </a:ext>
              </a:extLst>
            </p:cNvPr>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4" name="Freeform 146">
              <a:extLst>
                <a:ext uri="{FF2B5EF4-FFF2-40B4-BE49-F238E27FC236}">
                  <a16:creationId xmlns:a16="http://schemas.microsoft.com/office/drawing/2014/main" id="{7A3A6285-EE56-4EB1-B215-222BCBE12A54}"/>
                </a:ext>
              </a:extLst>
            </p:cNvPr>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5" name="Freeform 210">
              <a:extLst>
                <a:ext uri="{FF2B5EF4-FFF2-40B4-BE49-F238E27FC236}">
                  <a16:creationId xmlns:a16="http://schemas.microsoft.com/office/drawing/2014/main" id="{B65BD796-8EDB-4817-B28C-606339C40F2E}"/>
                </a:ext>
              </a:extLst>
            </p:cNvPr>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6" name="Freeform 223">
              <a:extLst>
                <a:ext uri="{FF2B5EF4-FFF2-40B4-BE49-F238E27FC236}">
                  <a16:creationId xmlns:a16="http://schemas.microsoft.com/office/drawing/2014/main" id="{3DA34EA8-CE8F-496E-A472-3506A0ABD9DD}"/>
                </a:ext>
              </a:extLst>
            </p:cNvPr>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7" name="Freeform 235">
              <a:extLst>
                <a:ext uri="{FF2B5EF4-FFF2-40B4-BE49-F238E27FC236}">
                  <a16:creationId xmlns:a16="http://schemas.microsoft.com/office/drawing/2014/main" id="{3405401A-0A9C-441C-BEA2-A28CC68D0919}"/>
                </a:ext>
              </a:extLst>
            </p:cNvPr>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grpSp>
    </p:spTree>
    <p:extLst>
      <p:ext uri="{BB962C8B-B14F-4D97-AF65-F5344CB8AC3E}">
        <p14:creationId xmlns:p14="http://schemas.microsoft.com/office/powerpoint/2010/main" val="30016603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11076477" y="1080928"/>
            <a:ext cx="5415648" cy="759288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grpSp>
        <p:nvGrpSpPr>
          <p:cNvPr id="57" name="Group 56">
            <a:extLst>
              <a:ext uri="{FF2B5EF4-FFF2-40B4-BE49-F238E27FC236}">
                <a16:creationId xmlns:a16="http://schemas.microsoft.com/office/drawing/2014/main" id="{E6EBC5C5-6293-47AF-A7D9-C64F9F0796DC}"/>
              </a:ext>
            </a:extLst>
          </p:cNvPr>
          <p:cNvGrpSpPr/>
          <p:nvPr/>
        </p:nvGrpSpPr>
        <p:grpSpPr>
          <a:xfrm>
            <a:off x="11870073" y="6726387"/>
            <a:ext cx="3828456" cy="1151645"/>
            <a:chOff x="631902" y="2237678"/>
            <a:chExt cx="2421682" cy="1151645"/>
          </a:xfrm>
        </p:grpSpPr>
        <p:sp>
          <p:nvSpPr>
            <p:cNvPr id="58" name="Rounded Rectangle 44">
              <a:extLst>
                <a:ext uri="{FF2B5EF4-FFF2-40B4-BE49-F238E27FC236}">
                  <a16:creationId xmlns:a16="http://schemas.microsoft.com/office/drawing/2014/main" id="{79324B10-CBC5-4DE1-8119-285943F8C71B}"/>
                </a:ext>
              </a:extLst>
            </p:cNvPr>
            <p:cNvSpPr/>
            <p:nvPr/>
          </p:nvSpPr>
          <p:spPr>
            <a:xfrm>
              <a:off x="631902" y="2237678"/>
              <a:ext cx="2421682" cy="982486"/>
            </a:xfrm>
            <a:prstGeom prst="roundRect">
              <a:avLst>
                <a:gd name="adj" fmla="val 27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59" name="TextBox 58">
              <a:extLst>
                <a:ext uri="{FF2B5EF4-FFF2-40B4-BE49-F238E27FC236}">
                  <a16:creationId xmlns:a16="http://schemas.microsoft.com/office/drawing/2014/main" id="{047DC158-EEAF-4180-B908-49BC01102555}"/>
                </a:ext>
              </a:extLst>
            </p:cNvPr>
            <p:cNvSpPr txBox="1"/>
            <p:nvPr/>
          </p:nvSpPr>
          <p:spPr>
            <a:xfrm>
              <a:off x="699151" y="2304411"/>
              <a:ext cx="2294316" cy="1084912"/>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cs typeface="Roboto Light" charset="0"/>
                </a:rPr>
                <a:t>Tree Service Four</a:t>
              </a:r>
            </a:p>
            <a:p>
              <a:r>
                <a:rPr lang="en-US" sz="1050" dirty="0">
                  <a:solidFill>
                    <a:schemeClr val="bg1">
                      <a:lumMod val="65000"/>
                    </a:schemeClr>
                  </a:solidFill>
                  <a:latin typeface="Source Sans Pro" panose="020B0503030403020204" pitchFamily="34" charset="0"/>
                  <a:ea typeface="Source Sans Pro" panose="020B0503030403020204" pitchFamily="34" charset="0"/>
                  <a:cs typeface="Roboto Light" charset="0"/>
                </a:rPr>
                <a:t>Dessert Tiramisu Sweet</a:t>
              </a:r>
              <a:endParaRPr lang="en-US" sz="1050" dirty="0">
                <a:latin typeface="Source Sans Pro" panose="020B0503030403020204" pitchFamily="34" charset="0"/>
                <a:ea typeface="Source Sans Pro" panose="020B0503030403020204" pitchFamily="34" charset="0"/>
                <a:cs typeface="Roboto Light" charset="0"/>
              </a:endParaRPr>
            </a:p>
          </p:txBody>
        </p:sp>
        <p:sp>
          <p:nvSpPr>
            <p:cNvPr id="60" name="Rounded Rectangle 46">
              <a:extLst>
                <a:ext uri="{FF2B5EF4-FFF2-40B4-BE49-F238E27FC236}">
                  <a16:creationId xmlns:a16="http://schemas.microsoft.com/office/drawing/2014/main" id="{670BCD27-38A5-4880-9CED-AC0217B1B6DC}"/>
                </a:ext>
              </a:extLst>
            </p:cNvPr>
            <p:cNvSpPr/>
            <p:nvPr/>
          </p:nvSpPr>
          <p:spPr>
            <a:xfrm>
              <a:off x="753814" y="2948905"/>
              <a:ext cx="1748718" cy="75362"/>
            </a:xfrm>
            <a:prstGeom prst="roundRect">
              <a:avLst>
                <a:gd name="adj" fmla="val 8043"/>
              </a:avLst>
            </a:prstGeom>
            <a:solidFill>
              <a:schemeClr val="accent4">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61" name="Rounded Rectangle 47">
              <a:extLst>
                <a:ext uri="{FF2B5EF4-FFF2-40B4-BE49-F238E27FC236}">
                  <a16:creationId xmlns:a16="http://schemas.microsoft.com/office/drawing/2014/main" id="{6FFAE57A-2202-4945-9801-BBAF0A741957}"/>
                </a:ext>
              </a:extLst>
            </p:cNvPr>
            <p:cNvSpPr/>
            <p:nvPr/>
          </p:nvSpPr>
          <p:spPr>
            <a:xfrm>
              <a:off x="753815" y="2948905"/>
              <a:ext cx="976080" cy="75362"/>
            </a:xfrm>
            <a:prstGeom prst="roundRect">
              <a:avLst>
                <a:gd name="adj" fmla="val 804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62" name="Title 3">
              <a:extLst>
                <a:ext uri="{FF2B5EF4-FFF2-40B4-BE49-F238E27FC236}">
                  <a16:creationId xmlns:a16="http://schemas.microsoft.com/office/drawing/2014/main" id="{7D32F792-93BF-4DA0-9FC7-BD347A919D94}"/>
                </a:ext>
              </a:extLst>
            </p:cNvPr>
            <p:cNvSpPr txBox="1">
              <a:spLocks/>
            </p:cNvSpPr>
            <p:nvPr/>
          </p:nvSpPr>
          <p:spPr>
            <a:xfrm>
              <a:off x="2502447" y="2853576"/>
              <a:ext cx="517434" cy="28425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1400" b="0" dirty="0">
                  <a:latin typeface="Source Sans Pro" panose="020B0503030403020204" pitchFamily="34" charset="0"/>
                  <a:ea typeface="Source Sans Pro" panose="020B0503030403020204" pitchFamily="34" charset="0"/>
                  <a:cs typeface="Roboto Light" charset="0"/>
                </a:rPr>
                <a:t>50</a:t>
              </a:r>
              <a:r>
                <a:rPr lang="en-US" sz="1000" b="0" dirty="0">
                  <a:latin typeface="Source Sans Pro" panose="020B0503030403020204" pitchFamily="34" charset="0"/>
                  <a:ea typeface="Source Sans Pro" panose="020B0503030403020204" pitchFamily="34" charset="0"/>
                  <a:cs typeface="Roboto Light" charset="0"/>
                </a:rPr>
                <a:t>%</a:t>
              </a:r>
            </a:p>
          </p:txBody>
        </p:sp>
      </p:grpSp>
      <p:sp>
        <p:nvSpPr>
          <p:cNvPr id="63" name="Subtitle 2">
            <a:extLst>
              <a:ext uri="{FF2B5EF4-FFF2-40B4-BE49-F238E27FC236}">
                <a16:creationId xmlns:a16="http://schemas.microsoft.com/office/drawing/2014/main" id="{13E75397-9ED4-4B58-8469-218F6323E00C}"/>
              </a:ext>
            </a:extLst>
          </p:cNvPr>
          <p:cNvSpPr txBox="1">
            <a:spLocks/>
          </p:cNvSpPr>
          <p:nvPr/>
        </p:nvSpPr>
        <p:spPr>
          <a:xfrm>
            <a:off x="11800099" y="5155234"/>
            <a:ext cx="3828456" cy="1171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None/>
              <a:defRPr/>
            </a:pPr>
            <a:r>
              <a:rPr lang="en-US" sz="1400" dirty="0">
                <a:solidFill>
                  <a:schemeClr val="bg1"/>
                </a:solidFill>
                <a:latin typeface="Source Sans Pro" panose="020B0503030403020204" pitchFamily="34" charset="0"/>
                <a:ea typeface="Source Sans Pro" panose="020B0503030403020204" pitchFamily="34" charset="0"/>
              </a:rPr>
              <a:t>Lorem Ipsum Dolor sit </a:t>
            </a:r>
            <a:r>
              <a:rPr lang="en-US" sz="1400" dirty="0" err="1">
                <a:solidFill>
                  <a:schemeClr val="bg1"/>
                </a:solidFill>
                <a:latin typeface="Source Sans Pro" panose="020B0503030403020204" pitchFamily="34" charset="0"/>
                <a:ea typeface="Source Sans Pro" panose="020B0503030403020204" pitchFamily="34" charset="0"/>
              </a:rPr>
              <a:t>amet</a:t>
            </a:r>
            <a:r>
              <a:rPr lang="en-US" sz="1400" dirty="0">
                <a:solidFill>
                  <a:schemeClr val="bg1"/>
                </a:solidFill>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solidFill>
                  <a:schemeClr val="bg1"/>
                </a:solidFill>
                <a:latin typeface="Source Sans Pro" panose="020B0503030403020204" pitchFamily="34" charset="0"/>
                <a:ea typeface="Source Sans Pro" panose="020B0503030403020204" pitchFamily="34" charset="0"/>
              </a:rPr>
              <a:t>lookbook</a:t>
            </a:r>
            <a:r>
              <a:rPr lang="en-US" sz="1400" dirty="0">
                <a:solidFill>
                  <a:schemeClr val="bg1"/>
                </a:solidFill>
                <a:latin typeface="Source Sans Pro" panose="020B0503030403020204" pitchFamily="34" charset="0"/>
                <a:ea typeface="Source Sans Pro" panose="020B0503030403020204" pitchFamily="34" charset="0"/>
              </a:rPr>
              <a:t> ideas, and for Magazine design.</a:t>
            </a:r>
          </a:p>
        </p:txBody>
      </p:sp>
      <p:sp>
        <p:nvSpPr>
          <p:cNvPr id="64" name="Subtitle 2">
            <a:extLst>
              <a:ext uri="{FF2B5EF4-FFF2-40B4-BE49-F238E27FC236}">
                <a16:creationId xmlns:a16="http://schemas.microsoft.com/office/drawing/2014/main" id="{A56EFEFD-E46E-421C-9E89-E9113862EC4E}"/>
              </a:ext>
            </a:extLst>
          </p:cNvPr>
          <p:cNvSpPr txBox="1">
            <a:spLocks/>
          </p:cNvSpPr>
          <p:nvPr/>
        </p:nvSpPr>
        <p:spPr>
          <a:xfrm>
            <a:off x="11800099" y="4528363"/>
            <a:ext cx="4235551" cy="4096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chemeClr val="bg1"/>
                </a:solidFill>
                <a:latin typeface="Source Sans Pro" panose="020B0503030403020204" pitchFamily="34" charset="0"/>
                <a:ea typeface="Source Sans Pro" panose="020B0503030403020204" pitchFamily="34" charset="0"/>
              </a:rPr>
              <a:t>Lorem Ipsum Dolor</a:t>
            </a:r>
          </a:p>
        </p:txBody>
      </p:sp>
      <p:sp>
        <p:nvSpPr>
          <p:cNvPr id="65" name="Title 1">
            <a:extLst>
              <a:ext uri="{FF2B5EF4-FFF2-40B4-BE49-F238E27FC236}">
                <a16:creationId xmlns:a16="http://schemas.microsoft.com/office/drawing/2014/main" id="{1F014F52-388E-4D46-90D4-E433A59ADEE4}"/>
              </a:ext>
            </a:extLst>
          </p:cNvPr>
          <p:cNvSpPr txBox="1">
            <a:spLocks/>
          </p:cNvSpPr>
          <p:nvPr/>
        </p:nvSpPr>
        <p:spPr>
          <a:xfrm>
            <a:off x="11697717" y="2346693"/>
            <a:ext cx="4794408" cy="11837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Write About</a:t>
            </a:r>
          </a:p>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Something</a:t>
            </a:r>
          </a:p>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Title Here</a:t>
            </a:r>
          </a:p>
        </p:txBody>
      </p:sp>
      <p:sp>
        <p:nvSpPr>
          <p:cNvPr id="66" name="Rectangle 65"/>
          <p:cNvSpPr/>
          <p:nvPr/>
        </p:nvSpPr>
        <p:spPr>
          <a:xfrm>
            <a:off x="11076476" y="8673809"/>
            <a:ext cx="4038549" cy="6210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67" name="Subtitle 2">
            <a:extLst>
              <a:ext uri="{FF2B5EF4-FFF2-40B4-BE49-F238E27FC236}">
                <a16:creationId xmlns:a16="http://schemas.microsoft.com/office/drawing/2014/main" id="{A56EFEFD-E46E-421C-9E89-E9113862EC4E}"/>
              </a:ext>
            </a:extLst>
          </p:cNvPr>
          <p:cNvSpPr txBox="1">
            <a:spLocks/>
          </p:cNvSpPr>
          <p:nvPr/>
        </p:nvSpPr>
        <p:spPr>
          <a:xfrm>
            <a:off x="11800099" y="8844823"/>
            <a:ext cx="2983264" cy="2511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spc="300" dirty="0">
                <a:solidFill>
                  <a:schemeClr val="bg1"/>
                </a:solidFill>
                <a:latin typeface="Source Sans Pro" panose="020B0503030403020204" pitchFamily="34" charset="0"/>
                <a:ea typeface="Source Sans Pro" panose="020B0503030403020204" pitchFamily="34" charset="0"/>
              </a:rPr>
              <a:t>LOREM IPSUM DOLOR</a:t>
            </a:r>
          </a:p>
        </p:txBody>
      </p:sp>
      <p:grpSp>
        <p:nvGrpSpPr>
          <p:cNvPr id="68" name="Group 67"/>
          <p:cNvGrpSpPr/>
          <p:nvPr/>
        </p:nvGrpSpPr>
        <p:grpSpPr>
          <a:xfrm>
            <a:off x="17215747" y="4640843"/>
            <a:ext cx="505159" cy="1261210"/>
            <a:chOff x="507482" y="4328997"/>
            <a:chExt cx="280864" cy="701222"/>
          </a:xfrm>
        </p:grpSpPr>
        <p:sp>
          <p:nvSpPr>
            <p:cNvPr id="69" name="Shape 3945"/>
            <p:cNvSpPr/>
            <p:nvPr/>
          </p:nvSpPr>
          <p:spPr>
            <a:xfrm>
              <a:off x="507482" y="4751186"/>
              <a:ext cx="279033" cy="279033"/>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70" name="Shape 3946"/>
            <p:cNvSpPr/>
            <p:nvPr/>
          </p:nvSpPr>
          <p:spPr>
            <a:xfrm>
              <a:off x="509313" y="4328997"/>
              <a:ext cx="279033" cy="279033"/>
            </a:xfrm>
            <a:custGeom>
              <a:avLst/>
              <a:gdLst/>
              <a:ahLst/>
              <a:cxnLst>
                <a:cxn ang="0">
                  <a:pos x="wd2" y="hd2"/>
                </a:cxn>
                <a:cxn ang="5400000">
                  <a:pos x="wd2" y="hd2"/>
                </a:cxn>
                <a:cxn ang="10800000">
                  <a:pos x="wd2" y="hd2"/>
                </a:cxn>
                <a:cxn ang="16200000">
                  <a:pos x="wd2" y="hd2"/>
                </a:cxn>
              </a:cxnLst>
              <a:rect l="0" t="0" r="r" b="b"/>
              <a:pathLst>
                <a:path w="21600" h="21600" extrusionOk="0">
                  <a:moveTo>
                    <a:pt x="16530" y="12891"/>
                  </a:moveTo>
                  <a:lnTo>
                    <a:pt x="11130" y="7982"/>
                  </a:lnTo>
                  <a:lnTo>
                    <a:pt x="11128" y="7986"/>
                  </a:lnTo>
                  <a:cubicBezTo>
                    <a:pt x="11041" y="7906"/>
                    <a:pt x="10927" y="7855"/>
                    <a:pt x="10800" y="7855"/>
                  </a:cubicBezTo>
                  <a:cubicBezTo>
                    <a:pt x="10672" y="7855"/>
                    <a:pt x="10559" y="7906"/>
                    <a:pt x="10473" y="7986"/>
                  </a:cubicBezTo>
                  <a:lnTo>
                    <a:pt x="10469" y="7982"/>
                  </a:lnTo>
                  <a:lnTo>
                    <a:pt x="5069" y="12891"/>
                  </a:lnTo>
                  <a:lnTo>
                    <a:pt x="5073" y="12895"/>
                  </a:lnTo>
                  <a:cubicBezTo>
                    <a:pt x="4973" y="12984"/>
                    <a:pt x="4909" y="13111"/>
                    <a:pt x="4909" y="13255"/>
                  </a:cubicBezTo>
                  <a:cubicBezTo>
                    <a:pt x="4909" y="13526"/>
                    <a:pt x="5129" y="13745"/>
                    <a:pt x="5400" y="13745"/>
                  </a:cubicBezTo>
                  <a:cubicBezTo>
                    <a:pt x="5527" y="13745"/>
                    <a:pt x="5641" y="13695"/>
                    <a:pt x="5728" y="13615"/>
                  </a:cubicBezTo>
                  <a:lnTo>
                    <a:pt x="5730" y="13618"/>
                  </a:lnTo>
                  <a:lnTo>
                    <a:pt x="10800" y="9009"/>
                  </a:lnTo>
                  <a:lnTo>
                    <a:pt x="15869" y="13618"/>
                  </a:lnTo>
                  <a:lnTo>
                    <a:pt x="15873" y="13615"/>
                  </a:lnTo>
                  <a:cubicBezTo>
                    <a:pt x="15959" y="13695"/>
                    <a:pt x="16072" y="13745"/>
                    <a:pt x="16200" y="13745"/>
                  </a:cubicBezTo>
                  <a:cubicBezTo>
                    <a:pt x="16471" y="13745"/>
                    <a:pt x="16691" y="13526"/>
                    <a:pt x="16691" y="13255"/>
                  </a:cubicBezTo>
                  <a:cubicBezTo>
                    <a:pt x="16691" y="13111"/>
                    <a:pt x="16627" y="12984"/>
                    <a:pt x="16527" y="12895"/>
                  </a:cubicBezTo>
                  <a:cubicBezTo>
                    <a:pt x="16527" y="12895"/>
                    <a:pt x="16530" y="12891"/>
                    <a:pt x="16530" y="12891"/>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grpSp>
      <p:grpSp>
        <p:nvGrpSpPr>
          <p:cNvPr id="118" name="Group 117">
            <a:extLst>
              <a:ext uri="{FF2B5EF4-FFF2-40B4-BE49-F238E27FC236}">
                <a16:creationId xmlns:a16="http://schemas.microsoft.com/office/drawing/2014/main" id="{BD611B8E-91D2-43BD-8137-7E54694C6BC7}"/>
              </a:ext>
            </a:extLst>
          </p:cNvPr>
          <p:cNvGrpSpPr/>
          <p:nvPr/>
        </p:nvGrpSpPr>
        <p:grpSpPr>
          <a:xfrm>
            <a:off x="820585" y="682349"/>
            <a:ext cx="7951940" cy="9026632"/>
            <a:chOff x="2239069" y="2908351"/>
            <a:chExt cx="8462739" cy="9606465"/>
          </a:xfrm>
          <a:solidFill>
            <a:schemeClr val="tx2"/>
          </a:solidFill>
        </p:grpSpPr>
        <p:sp>
          <p:nvSpPr>
            <p:cNvPr id="119" name="Freeform 131">
              <a:extLst>
                <a:ext uri="{FF2B5EF4-FFF2-40B4-BE49-F238E27FC236}">
                  <a16:creationId xmlns:a16="http://schemas.microsoft.com/office/drawing/2014/main" id="{8637C046-0A1D-4A02-B53D-C83797E61342}"/>
                </a:ext>
              </a:extLst>
            </p:cNvPr>
            <p:cNvSpPr>
              <a:spLocks noChangeArrowheads="1"/>
            </p:cNvSpPr>
            <p:nvPr/>
          </p:nvSpPr>
          <p:spPr bwMode="auto">
            <a:xfrm>
              <a:off x="2239069" y="9900760"/>
              <a:ext cx="1670829" cy="2614056"/>
            </a:xfrm>
            <a:custGeom>
              <a:avLst/>
              <a:gdLst>
                <a:gd name="T0" fmla="*/ 2630 w 3868"/>
                <a:gd name="T1" fmla="*/ 5613 h 6049"/>
                <a:gd name="T2" fmla="*/ 2668 w 3868"/>
                <a:gd name="T3" fmla="*/ 5838 h 6049"/>
                <a:gd name="T4" fmla="*/ 2788 w 3868"/>
                <a:gd name="T5" fmla="*/ 5351 h 6049"/>
                <a:gd name="T6" fmla="*/ 2211 w 3868"/>
                <a:gd name="T7" fmla="*/ 6040 h 6049"/>
                <a:gd name="T8" fmla="*/ 2083 w 3868"/>
                <a:gd name="T9" fmla="*/ 5778 h 6049"/>
                <a:gd name="T10" fmla="*/ 1836 w 3868"/>
                <a:gd name="T11" fmla="*/ 5771 h 6049"/>
                <a:gd name="T12" fmla="*/ 1236 w 3868"/>
                <a:gd name="T13" fmla="*/ 4174 h 6049"/>
                <a:gd name="T14" fmla="*/ 1401 w 3868"/>
                <a:gd name="T15" fmla="*/ 3905 h 6049"/>
                <a:gd name="T16" fmla="*/ 1709 w 3868"/>
                <a:gd name="T17" fmla="*/ 3402 h 6049"/>
                <a:gd name="T18" fmla="*/ 2024 w 3868"/>
                <a:gd name="T19" fmla="*/ 3013 h 6049"/>
                <a:gd name="T20" fmla="*/ 1889 w 3868"/>
                <a:gd name="T21" fmla="*/ 3140 h 6049"/>
                <a:gd name="T22" fmla="*/ 1641 w 3868"/>
                <a:gd name="T23" fmla="*/ 3395 h 6049"/>
                <a:gd name="T24" fmla="*/ 1604 w 3868"/>
                <a:gd name="T25" fmla="*/ 3283 h 6049"/>
                <a:gd name="T26" fmla="*/ 1784 w 3868"/>
                <a:gd name="T27" fmla="*/ 2953 h 6049"/>
                <a:gd name="T28" fmla="*/ 1064 w 3868"/>
                <a:gd name="T29" fmla="*/ 2031 h 6049"/>
                <a:gd name="T30" fmla="*/ 1401 w 3868"/>
                <a:gd name="T31" fmla="*/ 1814 h 6049"/>
                <a:gd name="T32" fmla="*/ 1656 w 3868"/>
                <a:gd name="T33" fmla="*/ 1664 h 6049"/>
                <a:gd name="T34" fmla="*/ 2068 w 3868"/>
                <a:gd name="T35" fmla="*/ 1379 h 6049"/>
                <a:gd name="T36" fmla="*/ 2623 w 3868"/>
                <a:gd name="T37" fmla="*/ 1094 h 6049"/>
                <a:gd name="T38" fmla="*/ 3500 w 3868"/>
                <a:gd name="T39" fmla="*/ 1477 h 6049"/>
                <a:gd name="T40" fmla="*/ 3627 w 3868"/>
                <a:gd name="T41" fmla="*/ 2024 h 6049"/>
                <a:gd name="T42" fmla="*/ 3867 w 3868"/>
                <a:gd name="T43" fmla="*/ 2428 h 6049"/>
                <a:gd name="T44" fmla="*/ 3500 w 3868"/>
                <a:gd name="T45" fmla="*/ 2938 h 6049"/>
                <a:gd name="T46" fmla="*/ 3223 w 3868"/>
                <a:gd name="T47" fmla="*/ 3867 h 6049"/>
                <a:gd name="T48" fmla="*/ 2975 w 3868"/>
                <a:gd name="T49" fmla="*/ 4504 h 6049"/>
                <a:gd name="T50" fmla="*/ 2743 w 3868"/>
                <a:gd name="T51" fmla="*/ 4714 h 6049"/>
                <a:gd name="T52" fmla="*/ 2458 w 3868"/>
                <a:gd name="T53" fmla="*/ 4534 h 6049"/>
                <a:gd name="T54" fmla="*/ 2376 w 3868"/>
                <a:gd name="T55" fmla="*/ 4294 h 6049"/>
                <a:gd name="T56" fmla="*/ 2218 w 3868"/>
                <a:gd name="T57" fmla="*/ 4279 h 6049"/>
                <a:gd name="T58" fmla="*/ 2173 w 3868"/>
                <a:gd name="T59" fmla="*/ 4811 h 6049"/>
                <a:gd name="T60" fmla="*/ 1701 w 3868"/>
                <a:gd name="T61" fmla="*/ 4496 h 6049"/>
                <a:gd name="T62" fmla="*/ 1769 w 3868"/>
                <a:gd name="T63" fmla="*/ 3935 h 6049"/>
                <a:gd name="T64" fmla="*/ 1994 w 3868"/>
                <a:gd name="T65" fmla="*/ 3432 h 6049"/>
                <a:gd name="T66" fmla="*/ 2271 w 3868"/>
                <a:gd name="T67" fmla="*/ 2870 h 6049"/>
                <a:gd name="T68" fmla="*/ 2256 w 3868"/>
                <a:gd name="T69" fmla="*/ 2706 h 6049"/>
                <a:gd name="T70" fmla="*/ 1964 w 3868"/>
                <a:gd name="T71" fmla="*/ 2166 h 6049"/>
                <a:gd name="T72" fmla="*/ 1799 w 3868"/>
                <a:gd name="T73" fmla="*/ 2541 h 6049"/>
                <a:gd name="T74" fmla="*/ 1739 w 3868"/>
                <a:gd name="T75" fmla="*/ 2773 h 6049"/>
                <a:gd name="T76" fmla="*/ 1342 w 3868"/>
                <a:gd name="T77" fmla="*/ 2780 h 6049"/>
                <a:gd name="T78" fmla="*/ 1304 w 3868"/>
                <a:gd name="T79" fmla="*/ 2278 h 6049"/>
                <a:gd name="T80" fmla="*/ 1484 w 3868"/>
                <a:gd name="T81" fmla="*/ 2451 h 6049"/>
                <a:gd name="T82" fmla="*/ 1282 w 3868"/>
                <a:gd name="T83" fmla="*/ 2166 h 6049"/>
                <a:gd name="T84" fmla="*/ 1019 w 3868"/>
                <a:gd name="T85" fmla="*/ 1746 h 6049"/>
                <a:gd name="T86" fmla="*/ 884 w 3868"/>
                <a:gd name="T87" fmla="*/ 1986 h 6049"/>
                <a:gd name="T88" fmla="*/ 1027 w 3868"/>
                <a:gd name="T89" fmla="*/ 1904 h 6049"/>
                <a:gd name="T90" fmla="*/ 382 w 3868"/>
                <a:gd name="T91" fmla="*/ 2511 h 6049"/>
                <a:gd name="T92" fmla="*/ 525 w 3868"/>
                <a:gd name="T93" fmla="*/ 2353 h 6049"/>
                <a:gd name="T94" fmla="*/ 480 w 3868"/>
                <a:gd name="T95" fmla="*/ 2533 h 6049"/>
                <a:gd name="T96" fmla="*/ 247 w 3868"/>
                <a:gd name="T97" fmla="*/ 2563 h 6049"/>
                <a:gd name="T98" fmla="*/ 255 w 3868"/>
                <a:gd name="T99" fmla="*/ 2683 h 6049"/>
                <a:gd name="T100" fmla="*/ 165 w 3868"/>
                <a:gd name="T101" fmla="*/ 2870 h 6049"/>
                <a:gd name="T102" fmla="*/ 0 w 3868"/>
                <a:gd name="T103" fmla="*/ 2818 h 6049"/>
                <a:gd name="T104" fmla="*/ 1207 w 3868"/>
                <a:gd name="T105" fmla="*/ 1169 h 6049"/>
                <a:gd name="T106" fmla="*/ 1229 w 3868"/>
                <a:gd name="T107" fmla="*/ 1372 h 6049"/>
                <a:gd name="T108" fmla="*/ 832 w 3868"/>
                <a:gd name="T109" fmla="*/ 83 h 6049"/>
                <a:gd name="T110" fmla="*/ 742 w 3868"/>
                <a:gd name="T111" fmla="*/ 465 h 6049"/>
                <a:gd name="T112" fmla="*/ 712 w 3868"/>
                <a:gd name="T113" fmla="*/ 555 h 6049"/>
                <a:gd name="T114" fmla="*/ 712 w 3868"/>
                <a:gd name="T115" fmla="*/ 825 h 6049"/>
                <a:gd name="T116" fmla="*/ 862 w 3868"/>
                <a:gd name="T117" fmla="*/ 442 h 6049"/>
                <a:gd name="T118" fmla="*/ 974 w 3868"/>
                <a:gd name="T119" fmla="*/ 105 h 6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68" h="6049">
                  <a:moveTo>
                    <a:pt x="2773" y="5261"/>
                  </a:moveTo>
                  <a:lnTo>
                    <a:pt x="2773" y="5261"/>
                  </a:lnTo>
                  <a:cubicBezTo>
                    <a:pt x="2758" y="5268"/>
                    <a:pt x="2758" y="5276"/>
                    <a:pt x="2743" y="5284"/>
                  </a:cubicBezTo>
                  <a:cubicBezTo>
                    <a:pt x="2736" y="5291"/>
                    <a:pt x="2720" y="5291"/>
                    <a:pt x="2720" y="5298"/>
                  </a:cubicBezTo>
                  <a:cubicBezTo>
                    <a:pt x="2720" y="5313"/>
                    <a:pt x="2728" y="5313"/>
                    <a:pt x="2728" y="5328"/>
                  </a:cubicBezTo>
                  <a:cubicBezTo>
                    <a:pt x="2728" y="5336"/>
                    <a:pt x="2720" y="5336"/>
                    <a:pt x="2720" y="5343"/>
                  </a:cubicBezTo>
                  <a:cubicBezTo>
                    <a:pt x="2713" y="5351"/>
                    <a:pt x="2713" y="5358"/>
                    <a:pt x="2706" y="5366"/>
                  </a:cubicBezTo>
                  <a:cubicBezTo>
                    <a:pt x="2698" y="5381"/>
                    <a:pt x="2698" y="5388"/>
                    <a:pt x="2690" y="5396"/>
                  </a:cubicBezTo>
                  <a:cubicBezTo>
                    <a:pt x="2690" y="5403"/>
                    <a:pt x="2676" y="5411"/>
                    <a:pt x="2676" y="5418"/>
                  </a:cubicBezTo>
                  <a:cubicBezTo>
                    <a:pt x="2660" y="5441"/>
                    <a:pt x="2653" y="5448"/>
                    <a:pt x="2653" y="5471"/>
                  </a:cubicBezTo>
                  <a:cubicBezTo>
                    <a:pt x="2653" y="5478"/>
                    <a:pt x="2646" y="5478"/>
                    <a:pt x="2646" y="5486"/>
                  </a:cubicBezTo>
                  <a:cubicBezTo>
                    <a:pt x="2646" y="5538"/>
                    <a:pt x="2646" y="5538"/>
                    <a:pt x="2646" y="5538"/>
                  </a:cubicBezTo>
                  <a:cubicBezTo>
                    <a:pt x="2646" y="5546"/>
                    <a:pt x="2646" y="5553"/>
                    <a:pt x="2646" y="5561"/>
                  </a:cubicBezTo>
                  <a:cubicBezTo>
                    <a:pt x="2646" y="5568"/>
                    <a:pt x="2646" y="5576"/>
                    <a:pt x="2638" y="5591"/>
                  </a:cubicBezTo>
                  <a:cubicBezTo>
                    <a:pt x="2638" y="5598"/>
                    <a:pt x="2630" y="5606"/>
                    <a:pt x="2630" y="5613"/>
                  </a:cubicBezTo>
                  <a:cubicBezTo>
                    <a:pt x="2623" y="5628"/>
                    <a:pt x="2623" y="5636"/>
                    <a:pt x="2616" y="5651"/>
                  </a:cubicBezTo>
                  <a:cubicBezTo>
                    <a:pt x="2608" y="5666"/>
                    <a:pt x="2601" y="5673"/>
                    <a:pt x="2586" y="5688"/>
                  </a:cubicBezTo>
                  <a:cubicBezTo>
                    <a:pt x="2578" y="5695"/>
                    <a:pt x="2578" y="5703"/>
                    <a:pt x="2563" y="5718"/>
                  </a:cubicBezTo>
                  <a:cubicBezTo>
                    <a:pt x="2556" y="5725"/>
                    <a:pt x="2548" y="5725"/>
                    <a:pt x="2548" y="5733"/>
                  </a:cubicBezTo>
                  <a:cubicBezTo>
                    <a:pt x="2541" y="5733"/>
                    <a:pt x="2541" y="5741"/>
                    <a:pt x="2541" y="5741"/>
                  </a:cubicBezTo>
                  <a:cubicBezTo>
                    <a:pt x="2556" y="5808"/>
                    <a:pt x="2556" y="5808"/>
                    <a:pt x="2556" y="5808"/>
                  </a:cubicBezTo>
                  <a:cubicBezTo>
                    <a:pt x="2556" y="5815"/>
                    <a:pt x="2556" y="5823"/>
                    <a:pt x="2556" y="5838"/>
                  </a:cubicBezTo>
                  <a:cubicBezTo>
                    <a:pt x="2548" y="5845"/>
                    <a:pt x="2548" y="5853"/>
                    <a:pt x="2548" y="5860"/>
                  </a:cubicBezTo>
                  <a:cubicBezTo>
                    <a:pt x="2548" y="5860"/>
                    <a:pt x="2548" y="5860"/>
                    <a:pt x="2548" y="5868"/>
                  </a:cubicBezTo>
                  <a:cubicBezTo>
                    <a:pt x="2556" y="5868"/>
                    <a:pt x="2556" y="5875"/>
                    <a:pt x="2563" y="5875"/>
                  </a:cubicBezTo>
                  <a:cubicBezTo>
                    <a:pt x="2563" y="5883"/>
                    <a:pt x="2563" y="5890"/>
                    <a:pt x="2571" y="5898"/>
                  </a:cubicBezTo>
                  <a:cubicBezTo>
                    <a:pt x="2578" y="5883"/>
                    <a:pt x="2578" y="5868"/>
                    <a:pt x="2593" y="5868"/>
                  </a:cubicBezTo>
                  <a:cubicBezTo>
                    <a:pt x="2616" y="5860"/>
                    <a:pt x="2630" y="5860"/>
                    <a:pt x="2646" y="5860"/>
                  </a:cubicBezTo>
                  <a:cubicBezTo>
                    <a:pt x="2668" y="5860"/>
                    <a:pt x="2668" y="5860"/>
                    <a:pt x="2668" y="5860"/>
                  </a:cubicBezTo>
                  <a:cubicBezTo>
                    <a:pt x="2668" y="5853"/>
                    <a:pt x="2668" y="5845"/>
                    <a:pt x="2668" y="5838"/>
                  </a:cubicBezTo>
                  <a:cubicBezTo>
                    <a:pt x="2676" y="5830"/>
                    <a:pt x="2668" y="5823"/>
                    <a:pt x="2676" y="5808"/>
                  </a:cubicBezTo>
                  <a:cubicBezTo>
                    <a:pt x="2676" y="5801"/>
                    <a:pt x="2683" y="5793"/>
                    <a:pt x="2683" y="5778"/>
                  </a:cubicBezTo>
                  <a:cubicBezTo>
                    <a:pt x="2683" y="5771"/>
                    <a:pt x="2676" y="5771"/>
                    <a:pt x="2668" y="5763"/>
                  </a:cubicBezTo>
                  <a:cubicBezTo>
                    <a:pt x="2668" y="5763"/>
                    <a:pt x="2668" y="5755"/>
                    <a:pt x="2668" y="5748"/>
                  </a:cubicBezTo>
                  <a:cubicBezTo>
                    <a:pt x="2668" y="5733"/>
                    <a:pt x="2676" y="5725"/>
                    <a:pt x="2683" y="5711"/>
                  </a:cubicBezTo>
                  <a:cubicBezTo>
                    <a:pt x="2690" y="5703"/>
                    <a:pt x="2690" y="5695"/>
                    <a:pt x="2690" y="5681"/>
                  </a:cubicBezTo>
                  <a:cubicBezTo>
                    <a:pt x="2698" y="5658"/>
                    <a:pt x="2698" y="5636"/>
                    <a:pt x="2720" y="5628"/>
                  </a:cubicBezTo>
                  <a:cubicBezTo>
                    <a:pt x="2728" y="5621"/>
                    <a:pt x="2736" y="5621"/>
                    <a:pt x="2743" y="5613"/>
                  </a:cubicBezTo>
                  <a:cubicBezTo>
                    <a:pt x="2750" y="5606"/>
                    <a:pt x="2743" y="5591"/>
                    <a:pt x="2750" y="5583"/>
                  </a:cubicBezTo>
                  <a:cubicBezTo>
                    <a:pt x="2750" y="5576"/>
                    <a:pt x="2758" y="5576"/>
                    <a:pt x="2766" y="5568"/>
                  </a:cubicBezTo>
                  <a:cubicBezTo>
                    <a:pt x="2773" y="5553"/>
                    <a:pt x="2773" y="5546"/>
                    <a:pt x="2773" y="5531"/>
                  </a:cubicBezTo>
                  <a:cubicBezTo>
                    <a:pt x="2773" y="5516"/>
                    <a:pt x="2773" y="5508"/>
                    <a:pt x="2773" y="5493"/>
                  </a:cubicBezTo>
                  <a:cubicBezTo>
                    <a:pt x="2773" y="5471"/>
                    <a:pt x="2780" y="5463"/>
                    <a:pt x="2780" y="5441"/>
                  </a:cubicBezTo>
                  <a:cubicBezTo>
                    <a:pt x="2788" y="5426"/>
                    <a:pt x="2788" y="5418"/>
                    <a:pt x="2788" y="5403"/>
                  </a:cubicBezTo>
                  <a:cubicBezTo>
                    <a:pt x="2788" y="5351"/>
                    <a:pt x="2788" y="5351"/>
                    <a:pt x="2788" y="5351"/>
                  </a:cubicBezTo>
                  <a:cubicBezTo>
                    <a:pt x="2788" y="5343"/>
                    <a:pt x="2788" y="5343"/>
                    <a:pt x="2795" y="5336"/>
                  </a:cubicBezTo>
                  <a:cubicBezTo>
                    <a:pt x="2795" y="5328"/>
                    <a:pt x="2795" y="5321"/>
                    <a:pt x="2795" y="5306"/>
                  </a:cubicBezTo>
                  <a:cubicBezTo>
                    <a:pt x="2795" y="5298"/>
                    <a:pt x="2795" y="5291"/>
                    <a:pt x="2788" y="5284"/>
                  </a:cubicBezTo>
                  <a:cubicBezTo>
                    <a:pt x="2788" y="5276"/>
                    <a:pt x="2780" y="5268"/>
                    <a:pt x="2773" y="5261"/>
                  </a:cubicBezTo>
                  <a:close/>
                  <a:moveTo>
                    <a:pt x="1994" y="5845"/>
                  </a:moveTo>
                  <a:lnTo>
                    <a:pt x="1994" y="5845"/>
                  </a:lnTo>
                  <a:cubicBezTo>
                    <a:pt x="1994" y="5853"/>
                    <a:pt x="2001" y="5853"/>
                    <a:pt x="2008" y="5860"/>
                  </a:cubicBezTo>
                  <a:cubicBezTo>
                    <a:pt x="2016" y="5868"/>
                    <a:pt x="2016" y="5875"/>
                    <a:pt x="2016" y="5890"/>
                  </a:cubicBezTo>
                  <a:cubicBezTo>
                    <a:pt x="2016" y="5905"/>
                    <a:pt x="2024" y="5913"/>
                    <a:pt x="2024" y="5928"/>
                  </a:cubicBezTo>
                  <a:cubicBezTo>
                    <a:pt x="2031" y="5958"/>
                    <a:pt x="2038" y="5973"/>
                    <a:pt x="2054" y="5995"/>
                  </a:cubicBezTo>
                  <a:cubicBezTo>
                    <a:pt x="2061" y="6010"/>
                    <a:pt x="2054" y="6025"/>
                    <a:pt x="2068" y="6033"/>
                  </a:cubicBezTo>
                  <a:cubicBezTo>
                    <a:pt x="2083" y="6040"/>
                    <a:pt x="2091" y="6033"/>
                    <a:pt x="2106" y="6040"/>
                  </a:cubicBezTo>
                  <a:cubicBezTo>
                    <a:pt x="2113" y="6040"/>
                    <a:pt x="2121" y="6040"/>
                    <a:pt x="2128" y="6040"/>
                  </a:cubicBezTo>
                  <a:cubicBezTo>
                    <a:pt x="2151" y="6048"/>
                    <a:pt x="2158" y="6048"/>
                    <a:pt x="2181" y="6048"/>
                  </a:cubicBezTo>
                  <a:cubicBezTo>
                    <a:pt x="2196" y="6048"/>
                    <a:pt x="2203" y="6040"/>
                    <a:pt x="2211" y="6040"/>
                  </a:cubicBezTo>
                  <a:cubicBezTo>
                    <a:pt x="2226" y="6040"/>
                    <a:pt x="2226" y="6033"/>
                    <a:pt x="2233" y="6033"/>
                  </a:cubicBezTo>
                  <a:cubicBezTo>
                    <a:pt x="2248" y="6025"/>
                    <a:pt x="2256" y="6018"/>
                    <a:pt x="2263" y="6010"/>
                  </a:cubicBezTo>
                  <a:cubicBezTo>
                    <a:pt x="2271" y="6003"/>
                    <a:pt x="2278" y="5988"/>
                    <a:pt x="2286" y="5980"/>
                  </a:cubicBezTo>
                  <a:cubicBezTo>
                    <a:pt x="2293" y="5965"/>
                    <a:pt x="2308" y="5950"/>
                    <a:pt x="2316" y="5935"/>
                  </a:cubicBezTo>
                  <a:cubicBezTo>
                    <a:pt x="2316" y="5920"/>
                    <a:pt x="2316" y="5905"/>
                    <a:pt x="2323" y="5890"/>
                  </a:cubicBezTo>
                  <a:cubicBezTo>
                    <a:pt x="2323" y="5883"/>
                    <a:pt x="2323" y="5875"/>
                    <a:pt x="2323" y="5868"/>
                  </a:cubicBezTo>
                  <a:cubicBezTo>
                    <a:pt x="2323" y="5838"/>
                    <a:pt x="2323" y="5838"/>
                    <a:pt x="2323" y="5838"/>
                  </a:cubicBezTo>
                  <a:cubicBezTo>
                    <a:pt x="2316" y="5838"/>
                    <a:pt x="2308" y="5838"/>
                    <a:pt x="2293" y="5838"/>
                  </a:cubicBezTo>
                  <a:cubicBezTo>
                    <a:pt x="2286" y="5838"/>
                    <a:pt x="2278" y="5830"/>
                    <a:pt x="2271" y="5823"/>
                  </a:cubicBezTo>
                  <a:cubicBezTo>
                    <a:pt x="2263" y="5815"/>
                    <a:pt x="2263" y="5815"/>
                    <a:pt x="2256" y="5808"/>
                  </a:cubicBezTo>
                  <a:cubicBezTo>
                    <a:pt x="2233" y="5801"/>
                    <a:pt x="2226" y="5793"/>
                    <a:pt x="2211" y="5778"/>
                  </a:cubicBezTo>
                  <a:cubicBezTo>
                    <a:pt x="2196" y="5771"/>
                    <a:pt x="2196" y="5763"/>
                    <a:pt x="2181" y="5755"/>
                  </a:cubicBezTo>
                  <a:cubicBezTo>
                    <a:pt x="2166" y="5755"/>
                    <a:pt x="2158" y="5755"/>
                    <a:pt x="2151" y="5755"/>
                  </a:cubicBezTo>
                  <a:cubicBezTo>
                    <a:pt x="2136" y="5755"/>
                    <a:pt x="2128" y="5748"/>
                    <a:pt x="2113" y="5748"/>
                  </a:cubicBezTo>
                  <a:cubicBezTo>
                    <a:pt x="2098" y="5748"/>
                    <a:pt x="2098" y="5763"/>
                    <a:pt x="2083" y="5778"/>
                  </a:cubicBezTo>
                  <a:cubicBezTo>
                    <a:pt x="2083" y="5785"/>
                    <a:pt x="2083" y="5785"/>
                    <a:pt x="2083" y="5785"/>
                  </a:cubicBezTo>
                  <a:cubicBezTo>
                    <a:pt x="2076" y="5793"/>
                    <a:pt x="2068" y="5801"/>
                    <a:pt x="2068" y="5808"/>
                  </a:cubicBezTo>
                  <a:cubicBezTo>
                    <a:pt x="2061" y="5823"/>
                    <a:pt x="2054" y="5823"/>
                    <a:pt x="2038" y="5823"/>
                  </a:cubicBezTo>
                  <a:cubicBezTo>
                    <a:pt x="2031" y="5830"/>
                    <a:pt x="2031" y="5830"/>
                    <a:pt x="2024" y="5830"/>
                  </a:cubicBezTo>
                  <a:cubicBezTo>
                    <a:pt x="2008" y="5838"/>
                    <a:pt x="1994" y="5838"/>
                    <a:pt x="1994" y="5845"/>
                  </a:cubicBezTo>
                  <a:close/>
                  <a:moveTo>
                    <a:pt x="1746" y="5703"/>
                  </a:moveTo>
                  <a:lnTo>
                    <a:pt x="1746" y="5703"/>
                  </a:lnTo>
                  <a:cubicBezTo>
                    <a:pt x="1739" y="5711"/>
                    <a:pt x="1739" y="5711"/>
                    <a:pt x="1739" y="5718"/>
                  </a:cubicBezTo>
                  <a:cubicBezTo>
                    <a:pt x="1739" y="5725"/>
                    <a:pt x="1746" y="5733"/>
                    <a:pt x="1754" y="5733"/>
                  </a:cubicBezTo>
                  <a:cubicBezTo>
                    <a:pt x="1761" y="5741"/>
                    <a:pt x="1769" y="5748"/>
                    <a:pt x="1776" y="5755"/>
                  </a:cubicBezTo>
                  <a:cubicBezTo>
                    <a:pt x="1776" y="5763"/>
                    <a:pt x="1776" y="5763"/>
                    <a:pt x="1784" y="5763"/>
                  </a:cubicBezTo>
                  <a:cubicBezTo>
                    <a:pt x="1784" y="5771"/>
                    <a:pt x="1791" y="5771"/>
                    <a:pt x="1799" y="5778"/>
                  </a:cubicBezTo>
                  <a:cubicBezTo>
                    <a:pt x="1806" y="5785"/>
                    <a:pt x="1806" y="5793"/>
                    <a:pt x="1814" y="5793"/>
                  </a:cubicBezTo>
                  <a:cubicBezTo>
                    <a:pt x="1814" y="5793"/>
                    <a:pt x="1814" y="5793"/>
                    <a:pt x="1821" y="5785"/>
                  </a:cubicBezTo>
                  <a:cubicBezTo>
                    <a:pt x="1829" y="5785"/>
                    <a:pt x="1829" y="5771"/>
                    <a:pt x="1836" y="5771"/>
                  </a:cubicBezTo>
                  <a:cubicBezTo>
                    <a:pt x="1844" y="5771"/>
                    <a:pt x="1851" y="5771"/>
                    <a:pt x="1859" y="5763"/>
                  </a:cubicBezTo>
                  <a:cubicBezTo>
                    <a:pt x="1851" y="5755"/>
                    <a:pt x="1844" y="5755"/>
                    <a:pt x="1836" y="5748"/>
                  </a:cubicBezTo>
                  <a:cubicBezTo>
                    <a:pt x="1821" y="5741"/>
                    <a:pt x="1821" y="5718"/>
                    <a:pt x="1806" y="5718"/>
                  </a:cubicBezTo>
                  <a:cubicBezTo>
                    <a:pt x="1799" y="5718"/>
                    <a:pt x="1791" y="5725"/>
                    <a:pt x="1784" y="5718"/>
                  </a:cubicBezTo>
                  <a:cubicBezTo>
                    <a:pt x="1769" y="5718"/>
                    <a:pt x="1761" y="5711"/>
                    <a:pt x="1746" y="5703"/>
                  </a:cubicBezTo>
                  <a:close/>
                  <a:moveTo>
                    <a:pt x="1319" y="4009"/>
                  </a:moveTo>
                  <a:lnTo>
                    <a:pt x="1319" y="4009"/>
                  </a:lnTo>
                  <a:cubicBezTo>
                    <a:pt x="1304" y="4039"/>
                    <a:pt x="1282" y="4039"/>
                    <a:pt x="1252" y="4054"/>
                  </a:cubicBezTo>
                  <a:cubicBezTo>
                    <a:pt x="1244" y="4054"/>
                    <a:pt x="1236" y="4054"/>
                    <a:pt x="1229" y="4069"/>
                  </a:cubicBezTo>
                  <a:cubicBezTo>
                    <a:pt x="1222" y="4084"/>
                    <a:pt x="1214" y="4092"/>
                    <a:pt x="1207" y="4114"/>
                  </a:cubicBezTo>
                  <a:cubicBezTo>
                    <a:pt x="1199" y="4122"/>
                    <a:pt x="1207" y="4137"/>
                    <a:pt x="1192" y="4144"/>
                  </a:cubicBezTo>
                  <a:cubicBezTo>
                    <a:pt x="1192" y="4152"/>
                    <a:pt x="1184" y="4159"/>
                    <a:pt x="1177" y="4159"/>
                  </a:cubicBezTo>
                  <a:cubicBezTo>
                    <a:pt x="1184" y="4167"/>
                    <a:pt x="1184" y="4174"/>
                    <a:pt x="1192" y="4182"/>
                  </a:cubicBezTo>
                  <a:cubicBezTo>
                    <a:pt x="1199" y="4189"/>
                    <a:pt x="1207" y="4197"/>
                    <a:pt x="1214" y="4197"/>
                  </a:cubicBezTo>
                  <a:cubicBezTo>
                    <a:pt x="1222" y="4197"/>
                    <a:pt x="1229" y="4189"/>
                    <a:pt x="1236" y="4174"/>
                  </a:cubicBezTo>
                  <a:cubicBezTo>
                    <a:pt x="1244" y="4167"/>
                    <a:pt x="1252" y="4159"/>
                    <a:pt x="1259" y="4152"/>
                  </a:cubicBezTo>
                  <a:cubicBezTo>
                    <a:pt x="1259" y="4144"/>
                    <a:pt x="1259" y="4137"/>
                    <a:pt x="1267" y="4122"/>
                  </a:cubicBezTo>
                  <a:cubicBezTo>
                    <a:pt x="1267" y="4114"/>
                    <a:pt x="1267" y="4107"/>
                    <a:pt x="1274" y="4099"/>
                  </a:cubicBezTo>
                  <a:cubicBezTo>
                    <a:pt x="1274" y="4092"/>
                    <a:pt x="1274" y="4084"/>
                    <a:pt x="1274" y="4077"/>
                  </a:cubicBezTo>
                  <a:cubicBezTo>
                    <a:pt x="1282" y="4077"/>
                    <a:pt x="1282" y="4077"/>
                    <a:pt x="1289" y="4077"/>
                  </a:cubicBezTo>
                  <a:cubicBezTo>
                    <a:pt x="1297" y="4077"/>
                    <a:pt x="1297" y="4069"/>
                    <a:pt x="1304" y="4062"/>
                  </a:cubicBezTo>
                  <a:lnTo>
                    <a:pt x="1304" y="4054"/>
                  </a:lnTo>
                  <a:cubicBezTo>
                    <a:pt x="1304" y="4039"/>
                    <a:pt x="1312" y="4039"/>
                    <a:pt x="1319" y="4032"/>
                  </a:cubicBezTo>
                  <a:cubicBezTo>
                    <a:pt x="1319" y="4025"/>
                    <a:pt x="1319" y="4025"/>
                    <a:pt x="1327" y="4017"/>
                  </a:cubicBezTo>
                  <a:cubicBezTo>
                    <a:pt x="1319" y="4009"/>
                    <a:pt x="1319" y="4009"/>
                    <a:pt x="1319" y="4009"/>
                  </a:cubicBezTo>
                  <a:close/>
                  <a:moveTo>
                    <a:pt x="1409" y="3845"/>
                  </a:moveTo>
                  <a:lnTo>
                    <a:pt x="1409" y="3845"/>
                  </a:lnTo>
                  <a:cubicBezTo>
                    <a:pt x="1409" y="3860"/>
                    <a:pt x="1409" y="3860"/>
                    <a:pt x="1401" y="3875"/>
                  </a:cubicBezTo>
                  <a:cubicBezTo>
                    <a:pt x="1401" y="3882"/>
                    <a:pt x="1394" y="3882"/>
                    <a:pt x="1394" y="3890"/>
                  </a:cubicBezTo>
                  <a:cubicBezTo>
                    <a:pt x="1394" y="3897"/>
                    <a:pt x="1401" y="3897"/>
                    <a:pt x="1401" y="3905"/>
                  </a:cubicBezTo>
                  <a:cubicBezTo>
                    <a:pt x="1409" y="3919"/>
                    <a:pt x="1417" y="3927"/>
                    <a:pt x="1417" y="3949"/>
                  </a:cubicBezTo>
                  <a:cubicBezTo>
                    <a:pt x="1417" y="3949"/>
                    <a:pt x="1417" y="3949"/>
                    <a:pt x="1424" y="3949"/>
                  </a:cubicBezTo>
                  <a:cubicBezTo>
                    <a:pt x="1431" y="3949"/>
                    <a:pt x="1431" y="3942"/>
                    <a:pt x="1439" y="3942"/>
                  </a:cubicBezTo>
                  <a:cubicBezTo>
                    <a:pt x="1454" y="3935"/>
                    <a:pt x="1461" y="3935"/>
                    <a:pt x="1484" y="3935"/>
                  </a:cubicBezTo>
                  <a:cubicBezTo>
                    <a:pt x="1484" y="3927"/>
                    <a:pt x="1484" y="3927"/>
                    <a:pt x="1484" y="3919"/>
                  </a:cubicBezTo>
                  <a:cubicBezTo>
                    <a:pt x="1469" y="3912"/>
                    <a:pt x="1454" y="3912"/>
                    <a:pt x="1439" y="3897"/>
                  </a:cubicBezTo>
                  <a:cubicBezTo>
                    <a:pt x="1424" y="3890"/>
                    <a:pt x="1431" y="3875"/>
                    <a:pt x="1417" y="3860"/>
                  </a:cubicBezTo>
                  <a:cubicBezTo>
                    <a:pt x="1417" y="3852"/>
                    <a:pt x="1417" y="3852"/>
                    <a:pt x="1409" y="3845"/>
                  </a:cubicBezTo>
                  <a:close/>
                  <a:moveTo>
                    <a:pt x="1776" y="3425"/>
                  </a:moveTo>
                  <a:lnTo>
                    <a:pt x="1776" y="3425"/>
                  </a:lnTo>
                  <a:cubicBezTo>
                    <a:pt x="1776" y="3417"/>
                    <a:pt x="1784" y="3410"/>
                    <a:pt x="1784" y="3402"/>
                  </a:cubicBezTo>
                  <a:cubicBezTo>
                    <a:pt x="1776" y="3402"/>
                    <a:pt x="1776" y="3402"/>
                    <a:pt x="1769" y="3402"/>
                  </a:cubicBezTo>
                  <a:lnTo>
                    <a:pt x="1769" y="3402"/>
                  </a:lnTo>
                  <a:cubicBezTo>
                    <a:pt x="1761" y="3410"/>
                    <a:pt x="1754" y="3410"/>
                    <a:pt x="1739" y="3410"/>
                  </a:cubicBezTo>
                  <a:cubicBezTo>
                    <a:pt x="1724" y="3410"/>
                    <a:pt x="1716" y="3402"/>
                    <a:pt x="1709" y="3402"/>
                  </a:cubicBezTo>
                  <a:cubicBezTo>
                    <a:pt x="1694" y="3402"/>
                    <a:pt x="1694" y="3402"/>
                    <a:pt x="1694" y="3402"/>
                  </a:cubicBezTo>
                  <a:cubicBezTo>
                    <a:pt x="1694" y="3410"/>
                    <a:pt x="1694" y="3417"/>
                    <a:pt x="1694" y="3425"/>
                  </a:cubicBezTo>
                  <a:cubicBezTo>
                    <a:pt x="1694" y="3440"/>
                    <a:pt x="1686" y="3440"/>
                    <a:pt x="1686" y="3455"/>
                  </a:cubicBezTo>
                  <a:cubicBezTo>
                    <a:pt x="1686" y="3477"/>
                    <a:pt x="1701" y="3492"/>
                    <a:pt x="1701" y="3515"/>
                  </a:cubicBezTo>
                  <a:cubicBezTo>
                    <a:pt x="1709" y="3522"/>
                    <a:pt x="1709" y="3530"/>
                    <a:pt x="1716" y="3537"/>
                  </a:cubicBezTo>
                  <a:cubicBezTo>
                    <a:pt x="1724" y="3545"/>
                    <a:pt x="1724" y="3552"/>
                    <a:pt x="1731" y="3552"/>
                  </a:cubicBezTo>
                  <a:cubicBezTo>
                    <a:pt x="1731" y="3560"/>
                    <a:pt x="1731" y="3560"/>
                    <a:pt x="1739" y="3560"/>
                  </a:cubicBezTo>
                  <a:cubicBezTo>
                    <a:pt x="1746" y="3545"/>
                    <a:pt x="1746" y="3537"/>
                    <a:pt x="1754" y="3522"/>
                  </a:cubicBezTo>
                  <a:cubicBezTo>
                    <a:pt x="1761" y="3515"/>
                    <a:pt x="1761" y="3515"/>
                    <a:pt x="1769" y="3507"/>
                  </a:cubicBezTo>
                  <a:cubicBezTo>
                    <a:pt x="1784" y="3492"/>
                    <a:pt x="1791" y="3485"/>
                    <a:pt x="1799" y="3477"/>
                  </a:cubicBezTo>
                  <a:lnTo>
                    <a:pt x="1799" y="3470"/>
                  </a:lnTo>
                  <a:cubicBezTo>
                    <a:pt x="1791" y="3470"/>
                    <a:pt x="1791" y="3470"/>
                    <a:pt x="1784" y="3462"/>
                  </a:cubicBezTo>
                  <a:cubicBezTo>
                    <a:pt x="1776" y="3455"/>
                    <a:pt x="1776" y="3440"/>
                    <a:pt x="1776" y="3425"/>
                  </a:cubicBezTo>
                  <a:close/>
                  <a:moveTo>
                    <a:pt x="2024" y="3013"/>
                  </a:moveTo>
                  <a:lnTo>
                    <a:pt x="2024" y="3013"/>
                  </a:lnTo>
                  <a:cubicBezTo>
                    <a:pt x="2038" y="3005"/>
                    <a:pt x="2046" y="2998"/>
                    <a:pt x="2061" y="2998"/>
                  </a:cubicBezTo>
                  <a:cubicBezTo>
                    <a:pt x="2068" y="2998"/>
                    <a:pt x="2068" y="2990"/>
                    <a:pt x="2076" y="2998"/>
                  </a:cubicBezTo>
                  <a:cubicBezTo>
                    <a:pt x="2076" y="2998"/>
                    <a:pt x="2076" y="2998"/>
                    <a:pt x="2076" y="3005"/>
                  </a:cubicBezTo>
                  <a:cubicBezTo>
                    <a:pt x="2083" y="3013"/>
                    <a:pt x="2083" y="3013"/>
                    <a:pt x="2083" y="3020"/>
                  </a:cubicBezTo>
                  <a:cubicBezTo>
                    <a:pt x="2083" y="3035"/>
                    <a:pt x="2076" y="3043"/>
                    <a:pt x="2068" y="3058"/>
                  </a:cubicBezTo>
                  <a:cubicBezTo>
                    <a:pt x="2068" y="3065"/>
                    <a:pt x="2061" y="3073"/>
                    <a:pt x="2046" y="3080"/>
                  </a:cubicBezTo>
                  <a:cubicBezTo>
                    <a:pt x="2046" y="3088"/>
                    <a:pt x="2038" y="3095"/>
                    <a:pt x="2038" y="3103"/>
                  </a:cubicBezTo>
                  <a:cubicBezTo>
                    <a:pt x="2031" y="3118"/>
                    <a:pt x="2031" y="3125"/>
                    <a:pt x="2024" y="3140"/>
                  </a:cubicBezTo>
                  <a:cubicBezTo>
                    <a:pt x="2016" y="3148"/>
                    <a:pt x="2008" y="3155"/>
                    <a:pt x="1994" y="3163"/>
                  </a:cubicBezTo>
                  <a:cubicBezTo>
                    <a:pt x="1986" y="3163"/>
                    <a:pt x="1986" y="3178"/>
                    <a:pt x="1978" y="3178"/>
                  </a:cubicBezTo>
                  <a:cubicBezTo>
                    <a:pt x="1964" y="3178"/>
                    <a:pt x="1964" y="3178"/>
                    <a:pt x="1964" y="3178"/>
                  </a:cubicBezTo>
                  <a:cubicBezTo>
                    <a:pt x="1964" y="3163"/>
                    <a:pt x="1964" y="3155"/>
                    <a:pt x="1964" y="3148"/>
                  </a:cubicBezTo>
                  <a:cubicBezTo>
                    <a:pt x="1956" y="3148"/>
                    <a:pt x="1948" y="3163"/>
                    <a:pt x="1941" y="3163"/>
                  </a:cubicBezTo>
                  <a:cubicBezTo>
                    <a:pt x="1934" y="3163"/>
                    <a:pt x="1926" y="3155"/>
                    <a:pt x="1918" y="3148"/>
                  </a:cubicBezTo>
                  <a:cubicBezTo>
                    <a:pt x="1911" y="3140"/>
                    <a:pt x="1904" y="3140"/>
                    <a:pt x="1889" y="3140"/>
                  </a:cubicBezTo>
                  <a:cubicBezTo>
                    <a:pt x="1874" y="3140"/>
                    <a:pt x="1866" y="3148"/>
                    <a:pt x="1851" y="3148"/>
                  </a:cubicBezTo>
                  <a:cubicBezTo>
                    <a:pt x="1844" y="3148"/>
                    <a:pt x="1844" y="3133"/>
                    <a:pt x="1844" y="3125"/>
                  </a:cubicBezTo>
                  <a:lnTo>
                    <a:pt x="1836" y="3118"/>
                  </a:lnTo>
                  <a:cubicBezTo>
                    <a:pt x="1806" y="3133"/>
                    <a:pt x="1806" y="3163"/>
                    <a:pt x="1806" y="3193"/>
                  </a:cubicBezTo>
                  <a:cubicBezTo>
                    <a:pt x="1806" y="3208"/>
                    <a:pt x="1806" y="3215"/>
                    <a:pt x="1799" y="3230"/>
                  </a:cubicBezTo>
                  <a:cubicBezTo>
                    <a:pt x="1791" y="3245"/>
                    <a:pt x="1791" y="3253"/>
                    <a:pt x="1776" y="3267"/>
                  </a:cubicBezTo>
                  <a:cubicBezTo>
                    <a:pt x="1769" y="3275"/>
                    <a:pt x="1769" y="3283"/>
                    <a:pt x="1761" y="3283"/>
                  </a:cubicBezTo>
                  <a:cubicBezTo>
                    <a:pt x="1754" y="3283"/>
                    <a:pt x="1754" y="3275"/>
                    <a:pt x="1746" y="3275"/>
                  </a:cubicBezTo>
                  <a:cubicBezTo>
                    <a:pt x="1739" y="3275"/>
                    <a:pt x="1746" y="3283"/>
                    <a:pt x="1739" y="3283"/>
                  </a:cubicBezTo>
                  <a:cubicBezTo>
                    <a:pt x="1746" y="3290"/>
                    <a:pt x="1746" y="3290"/>
                    <a:pt x="1746" y="3297"/>
                  </a:cubicBezTo>
                  <a:cubicBezTo>
                    <a:pt x="1746" y="3305"/>
                    <a:pt x="1739" y="3305"/>
                    <a:pt x="1731" y="3305"/>
                  </a:cubicBezTo>
                  <a:cubicBezTo>
                    <a:pt x="1724" y="3313"/>
                    <a:pt x="1716" y="3313"/>
                    <a:pt x="1709" y="3320"/>
                  </a:cubicBezTo>
                  <a:cubicBezTo>
                    <a:pt x="1701" y="3327"/>
                    <a:pt x="1694" y="3335"/>
                    <a:pt x="1686" y="3343"/>
                  </a:cubicBezTo>
                  <a:cubicBezTo>
                    <a:pt x="1679" y="3350"/>
                    <a:pt x="1671" y="3350"/>
                    <a:pt x="1664" y="3357"/>
                  </a:cubicBezTo>
                  <a:cubicBezTo>
                    <a:pt x="1649" y="3373"/>
                    <a:pt x="1649" y="3380"/>
                    <a:pt x="1641" y="3395"/>
                  </a:cubicBezTo>
                  <a:cubicBezTo>
                    <a:pt x="1634" y="3402"/>
                    <a:pt x="1634" y="3410"/>
                    <a:pt x="1626" y="3417"/>
                  </a:cubicBezTo>
                  <a:cubicBezTo>
                    <a:pt x="1619" y="3425"/>
                    <a:pt x="1604" y="3425"/>
                    <a:pt x="1589" y="3425"/>
                  </a:cubicBezTo>
                  <a:cubicBezTo>
                    <a:pt x="1581" y="3425"/>
                    <a:pt x="1581" y="3425"/>
                    <a:pt x="1574" y="3425"/>
                  </a:cubicBezTo>
                  <a:cubicBezTo>
                    <a:pt x="1574" y="3402"/>
                    <a:pt x="1574" y="3402"/>
                    <a:pt x="1574" y="3402"/>
                  </a:cubicBezTo>
                  <a:cubicBezTo>
                    <a:pt x="1574" y="3395"/>
                    <a:pt x="1574" y="3395"/>
                    <a:pt x="1574" y="3395"/>
                  </a:cubicBezTo>
                  <a:cubicBezTo>
                    <a:pt x="1574" y="3387"/>
                    <a:pt x="1581" y="3380"/>
                    <a:pt x="1581" y="3373"/>
                  </a:cubicBezTo>
                  <a:cubicBezTo>
                    <a:pt x="1581" y="3365"/>
                    <a:pt x="1566" y="3350"/>
                    <a:pt x="1559" y="3350"/>
                  </a:cubicBezTo>
                  <a:cubicBezTo>
                    <a:pt x="1551" y="3350"/>
                    <a:pt x="1551" y="3350"/>
                    <a:pt x="1544" y="3357"/>
                  </a:cubicBezTo>
                  <a:cubicBezTo>
                    <a:pt x="1544" y="3343"/>
                    <a:pt x="1551" y="3335"/>
                    <a:pt x="1559" y="3327"/>
                  </a:cubicBezTo>
                  <a:cubicBezTo>
                    <a:pt x="1566" y="3320"/>
                    <a:pt x="1566" y="3313"/>
                    <a:pt x="1574" y="3305"/>
                  </a:cubicBezTo>
                  <a:lnTo>
                    <a:pt x="1574" y="3297"/>
                  </a:lnTo>
                  <a:cubicBezTo>
                    <a:pt x="1574" y="3297"/>
                    <a:pt x="1574" y="3297"/>
                    <a:pt x="1581" y="3297"/>
                  </a:cubicBezTo>
                  <a:cubicBezTo>
                    <a:pt x="1581" y="3297"/>
                    <a:pt x="1589" y="3297"/>
                    <a:pt x="1596" y="3297"/>
                  </a:cubicBezTo>
                  <a:cubicBezTo>
                    <a:pt x="1596" y="3297"/>
                    <a:pt x="1604" y="3297"/>
                    <a:pt x="1611" y="3297"/>
                  </a:cubicBezTo>
                  <a:cubicBezTo>
                    <a:pt x="1611" y="3290"/>
                    <a:pt x="1611" y="3283"/>
                    <a:pt x="1604" y="3283"/>
                  </a:cubicBezTo>
                  <a:cubicBezTo>
                    <a:pt x="1596" y="3275"/>
                    <a:pt x="1589" y="3275"/>
                    <a:pt x="1581" y="3275"/>
                  </a:cubicBezTo>
                  <a:cubicBezTo>
                    <a:pt x="1574" y="3267"/>
                    <a:pt x="1574" y="3260"/>
                    <a:pt x="1566" y="3260"/>
                  </a:cubicBezTo>
                  <a:cubicBezTo>
                    <a:pt x="1559" y="3253"/>
                    <a:pt x="1544" y="3260"/>
                    <a:pt x="1544" y="3245"/>
                  </a:cubicBezTo>
                  <a:cubicBezTo>
                    <a:pt x="1544" y="3237"/>
                    <a:pt x="1544" y="3230"/>
                    <a:pt x="1544" y="3223"/>
                  </a:cubicBezTo>
                  <a:cubicBezTo>
                    <a:pt x="1544" y="3208"/>
                    <a:pt x="1544" y="3208"/>
                    <a:pt x="1544" y="3193"/>
                  </a:cubicBezTo>
                  <a:cubicBezTo>
                    <a:pt x="1544" y="3185"/>
                    <a:pt x="1544" y="3185"/>
                    <a:pt x="1551" y="3178"/>
                  </a:cubicBezTo>
                  <a:cubicBezTo>
                    <a:pt x="1559" y="3148"/>
                    <a:pt x="1566" y="3133"/>
                    <a:pt x="1574" y="3110"/>
                  </a:cubicBezTo>
                  <a:cubicBezTo>
                    <a:pt x="1589" y="3088"/>
                    <a:pt x="1596" y="3080"/>
                    <a:pt x="1604" y="3065"/>
                  </a:cubicBezTo>
                  <a:cubicBezTo>
                    <a:pt x="1604" y="3050"/>
                    <a:pt x="1604" y="3043"/>
                    <a:pt x="1611" y="3035"/>
                  </a:cubicBezTo>
                  <a:cubicBezTo>
                    <a:pt x="1611" y="3028"/>
                    <a:pt x="1626" y="3020"/>
                    <a:pt x="1626" y="3005"/>
                  </a:cubicBezTo>
                  <a:cubicBezTo>
                    <a:pt x="1626" y="3005"/>
                    <a:pt x="1619" y="2998"/>
                    <a:pt x="1619" y="2990"/>
                  </a:cubicBezTo>
                  <a:cubicBezTo>
                    <a:pt x="1641" y="2990"/>
                    <a:pt x="1656" y="2983"/>
                    <a:pt x="1679" y="2983"/>
                  </a:cubicBezTo>
                  <a:cubicBezTo>
                    <a:pt x="1686" y="2983"/>
                    <a:pt x="1694" y="2975"/>
                    <a:pt x="1701" y="2975"/>
                  </a:cubicBezTo>
                  <a:cubicBezTo>
                    <a:pt x="1731" y="2968"/>
                    <a:pt x="1746" y="2968"/>
                    <a:pt x="1769" y="2960"/>
                  </a:cubicBezTo>
                  <a:cubicBezTo>
                    <a:pt x="1776" y="2960"/>
                    <a:pt x="1776" y="2953"/>
                    <a:pt x="1784" y="2953"/>
                  </a:cubicBezTo>
                  <a:cubicBezTo>
                    <a:pt x="1799" y="2953"/>
                    <a:pt x="1791" y="2968"/>
                    <a:pt x="1799" y="2983"/>
                  </a:cubicBezTo>
                  <a:cubicBezTo>
                    <a:pt x="1799" y="2998"/>
                    <a:pt x="1799" y="3005"/>
                    <a:pt x="1799" y="3020"/>
                  </a:cubicBezTo>
                  <a:cubicBezTo>
                    <a:pt x="1799" y="3043"/>
                    <a:pt x="1799" y="3050"/>
                    <a:pt x="1799" y="3073"/>
                  </a:cubicBezTo>
                  <a:cubicBezTo>
                    <a:pt x="1836" y="3065"/>
                    <a:pt x="1851" y="3043"/>
                    <a:pt x="1889" y="3028"/>
                  </a:cubicBezTo>
                  <a:cubicBezTo>
                    <a:pt x="1904" y="3020"/>
                    <a:pt x="1918" y="3020"/>
                    <a:pt x="1934" y="3013"/>
                  </a:cubicBezTo>
                  <a:cubicBezTo>
                    <a:pt x="1941" y="3005"/>
                    <a:pt x="1948" y="2998"/>
                    <a:pt x="1956" y="2990"/>
                  </a:cubicBezTo>
                  <a:cubicBezTo>
                    <a:pt x="1971" y="2990"/>
                    <a:pt x="1978" y="2990"/>
                    <a:pt x="1986" y="2990"/>
                  </a:cubicBezTo>
                  <a:cubicBezTo>
                    <a:pt x="1994" y="2990"/>
                    <a:pt x="1994" y="2990"/>
                    <a:pt x="1994" y="2990"/>
                  </a:cubicBezTo>
                  <a:cubicBezTo>
                    <a:pt x="2001" y="2990"/>
                    <a:pt x="2001" y="2990"/>
                    <a:pt x="2008" y="2990"/>
                  </a:cubicBezTo>
                  <a:cubicBezTo>
                    <a:pt x="2016" y="2990"/>
                    <a:pt x="2024" y="3005"/>
                    <a:pt x="2024" y="3013"/>
                  </a:cubicBezTo>
                  <a:close/>
                  <a:moveTo>
                    <a:pt x="1162" y="2181"/>
                  </a:moveTo>
                  <a:lnTo>
                    <a:pt x="1162" y="2181"/>
                  </a:lnTo>
                  <a:cubicBezTo>
                    <a:pt x="1162" y="2166"/>
                    <a:pt x="1162" y="2158"/>
                    <a:pt x="1154" y="2144"/>
                  </a:cubicBezTo>
                  <a:cubicBezTo>
                    <a:pt x="1154" y="2106"/>
                    <a:pt x="1124" y="2098"/>
                    <a:pt x="1094" y="2068"/>
                  </a:cubicBezTo>
                  <a:cubicBezTo>
                    <a:pt x="1087" y="2054"/>
                    <a:pt x="1064" y="2054"/>
                    <a:pt x="1064" y="2031"/>
                  </a:cubicBezTo>
                  <a:cubicBezTo>
                    <a:pt x="1064" y="2008"/>
                    <a:pt x="1087" y="1994"/>
                    <a:pt x="1087" y="1964"/>
                  </a:cubicBezTo>
                  <a:cubicBezTo>
                    <a:pt x="1087" y="1889"/>
                    <a:pt x="1087" y="1889"/>
                    <a:pt x="1087" y="1889"/>
                  </a:cubicBezTo>
                  <a:cubicBezTo>
                    <a:pt x="1087" y="1874"/>
                    <a:pt x="1072" y="1874"/>
                    <a:pt x="1072" y="1866"/>
                  </a:cubicBezTo>
                  <a:cubicBezTo>
                    <a:pt x="1072" y="1859"/>
                    <a:pt x="1079" y="1851"/>
                    <a:pt x="1079" y="1851"/>
                  </a:cubicBezTo>
                  <a:cubicBezTo>
                    <a:pt x="1162" y="1851"/>
                    <a:pt x="1207" y="1851"/>
                    <a:pt x="1289" y="1851"/>
                  </a:cubicBezTo>
                  <a:cubicBezTo>
                    <a:pt x="1297" y="1851"/>
                    <a:pt x="1304" y="1844"/>
                    <a:pt x="1304" y="1844"/>
                  </a:cubicBezTo>
                  <a:cubicBezTo>
                    <a:pt x="1312" y="1859"/>
                    <a:pt x="1319" y="1859"/>
                    <a:pt x="1327" y="1874"/>
                  </a:cubicBezTo>
                  <a:cubicBezTo>
                    <a:pt x="1327" y="1881"/>
                    <a:pt x="1327" y="1889"/>
                    <a:pt x="1334" y="1896"/>
                  </a:cubicBezTo>
                  <a:cubicBezTo>
                    <a:pt x="1342" y="1904"/>
                    <a:pt x="1357" y="1911"/>
                    <a:pt x="1364" y="1919"/>
                  </a:cubicBezTo>
                  <a:cubicBezTo>
                    <a:pt x="1371" y="1934"/>
                    <a:pt x="1371" y="1941"/>
                    <a:pt x="1379" y="1949"/>
                  </a:cubicBezTo>
                  <a:cubicBezTo>
                    <a:pt x="1379" y="1941"/>
                    <a:pt x="1379" y="1941"/>
                    <a:pt x="1379" y="1941"/>
                  </a:cubicBezTo>
                  <a:cubicBezTo>
                    <a:pt x="1379" y="1911"/>
                    <a:pt x="1379" y="1911"/>
                    <a:pt x="1379" y="1911"/>
                  </a:cubicBezTo>
                  <a:cubicBezTo>
                    <a:pt x="1379" y="1896"/>
                    <a:pt x="1379" y="1889"/>
                    <a:pt x="1387" y="1874"/>
                  </a:cubicBezTo>
                  <a:cubicBezTo>
                    <a:pt x="1401" y="1859"/>
                    <a:pt x="1409" y="1851"/>
                    <a:pt x="1409" y="1836"/>
                  </a:cubicBezTo>
                  <a:cubicBezTo>
                    <a:pt x="1409" y="1829"/>
                    <a:pt x="1409" y="1821"/>
                    <a:pt x="1401" y="1814"/>
                  </a:cubicBezTo>
                  <a:cubicBezTo>
                    <a:pt x="1401" y="1814"/>
                    <a:pt x="1394" y="1814"/>
                    <a:pt x="1394" y="1806"/>
                  </a:cubicBezTo>
                  <a:cubicBezTo>
                    <a:pt x="1394" y="1799"/>
                    <a:pt x="1394" y="1806"/>
                    <a:pt x="1394" y="1799"/>
                  </a:cubicBezTo>
                  <a:cubicBezTo>
                    <a:pt x="1394" y="1799"/>
                    <a:pt x="1394" y="1799"/>
                    <a:pt x="1394" y="1791"/>
                  </a:cubicBezTo>
                  <a:cubicBezTo>
                    <a:pt x="1394" y="1746"/>
                    <a:pt x="1371" y="1724"/>
                    <a:pt x="1342" y="1694"/>
                  </a:cubicBezTo>
                  <a:cubicBezTo>
                    <a:pt x="1342" y="1686"/>
                    <a:pt x="1342" y="1679"/>
                    <a:pt x="1349" y="1679"/>
                  </a:cubicBezTo>
                  <a:cubicBezTo>
                    <a:pt x="1371" y="1671"/>
                    <a:pt x="1387" y="1686"/>
                    <a:pt x="1401" y="1679"/>
                  </a:cubicBezTo>
                  <a:cubicBezTo>
                    <a:pt x="1409" y="1679"/>
                    <a:pt x="1409" y="1671"/>
                    <a:pt x="1409" y="1664"/>
                  </a:cubicBezTo>
                  <a:cubicBezTo>
                    <a:pt x="1431" y="1641"/>
                    <a:pt x="1431" y="1619"/>
                    <a:pt x="1439" y="1589"/>
                  </a:cubicBezTo>
                  <a:cubicBezTo>
                    <a:pt x="1469" y="1604"/>
                    <a:pt x="1477" y="1619"/>
                    <a:pt x="1506" y="1634"/>
                  </a:cubicBezTo>
                  <a:cubicBezTo>
                    <a:pt x="1514" y="1641"/>
                    <a:pt x="1521" y="1641"/>
                    <a:pt x="1529" y="1649"/>
                  </a:cubicBezTo>
                  <a:cubicBezTo>
                    <a:pt x="1536" y="1656"/>
                    <a:pt x="1529" y="1671"/>
                    <a:pt x="1536" y="1686"/>
                  </a:cubicBezTo>
                  <a:cubicBezTo>
                    <a:pt x="1536" y="1694"/>
                    <a:pt x="1544" y="1701"/>
                    <a:pt x="1551" y="1709"/>
                  </a:cubicBezTo>
                  <a:cubicBezTo>
                    <a:pt x="1551" y="1716"/>
                    <a:pt x="1559" y="1731"/>
                    <a:pt x="1574" y="1731"/>
                  </a:cubicBezTo>
                  <a:cubicBezTo>
                    <a:pt x="1581" y="1731"/>
                    <a:pt x="1581" y="1716"/>
                    <a:pt x="1596" y="1709"/>
                  </a:cubicBezTo>
                  <a:cubicBezTo>
                    <a:pt x="1619" y="1694"/>
                    <a:pt x="1634" y="1679"/>
                    <a:pt x="1656" y="1664"/>
                  </a:cubicBezTo>
                  <a:cubicBezTo>
                    <a:pt x="1679" y="1656"/>
                    <a:pt x="1686" y="1641"/>
                    <a:pt x="1709" y="1634"/>
                  </a:cubicBezTo>
                  <a:cubicBezTo>
                    <a:pt x="1724" y="1626"/>
                    <a:pt x="1754" y="1626"/>
                    <a:pt x="1754" y="1604"/>
                  </a:cubicBezTo>
                  <a:cubicBezTo>
                    <a:pt x="1754" y="1581"/>
                    <a:pt x="1724" y="1574"/>
                    <a:pt x="1701" y="1559"/>
                  </a:cubicBezTo>
                  <a:cubicBezTo>
                    <a:pt x="1709" y="1537"/>
                    <a:pt x="1724" y="1529"/>
                    <a:pt x="1739" y="1514"/>
                  </a:cubicBezTo>
                  <a:cubicBezTo>
                    <a:pt x="1746" y="1507"/>
                    <a:pt x="1754" y="1499"/>
                    <a:pt x="1761" y="1499"/>
                  </a:cubicBezTo>
                  <a:cubicBezTo>
                    <a:pt x="1776" y="1491"/>
                    <a:pt x="1791" y="1491"/>
                    <a:pt x="1799" y="1484"/>
                  </a:cubicBezTo>
                  <a:cubicBezTo>
                    <a:pt x="1814" y="1477"/>
                    <a:pt x="1814" y="1469"/>
                    <a:pt x="1821" y="1461"/>
                  </a:cubicBezTo>
                  <a:cubicBezTo>
                    <a:pt x="1821" y="1461"/>
                    <a:pt x="1829" y="1461"/>
                    <a:pt x="1836" y="1461"/>
                  </a:cubicBezTo>
                  <a:cubicBezTo>
                    <a:pt x="1844" y="1484"/>
                    <a:pt x="1844" y="1499"/>
                    <a:pt x="1844" y="1521"/>
                  </a:cubicBezTo>
                  <a:cubicBezTo>
                    <a:pt x="1851" y="1544"/>
                    <a:pt x="1851" y="1551"/>
                    <a:pt x="1866" y="1559"/>
                  </a:cubicBezTo>
                  <a:cubicBezTo>
                    <a:pt x="1866" y="1567"/>
                    <a:pt x="1874" y="1559"/>
                    <a:pt x="1881" y="1559"/>
                  </a:cubicBezTo>
                  <a:cubicBezTo>
                    <a:pt x="1934" y="1559"/>
                    <a:pt x="1964" y="1559"/>
                    <a:pt x="2001" y="1521"/>
                  </a:cubicBezTo>
                  <a:cubicBezTo>
                    <a:pt x="2024" y="1499"/>
                    <a:pt x="2054" y="1491"/>
                    <a:pt x="2054" y="1454"/>
                  </a:cubicBezTo>
                  <a:cubicBezTo>
                    <a:pt x="2054" y="1447"/>
                    <a:pt x="2046" y="1439"/>
                    <a:pt x="2046" y="1424"/>
                  </a:cubicBezTo>
                  <a:cubicBezTo>
                    <a:pt x="2046" y="1409"/>
                    <a:pt x="2061" y="1394"/>
                    <a:pt x="2068" y="1379"/>
                  </a:cubicBezTo>
                  <a:cubicBezTo>
                    <a:pt x="2076" y="1364"/>
                    <a:pt x="2076" y="1357"/>
                    <a:pt x="2083" y="1342"/>
                  </a:cubicBezTo>
                  <a:cubicBezTo>
                    <a:pt x="2091" y="1334"/>
                    <a:pt x="2106" y="1334"/>
                    <a:pt x="2106" y="1319"/>
                  </a:cubicBezTo>
                  <a:cubicBezTo>
                    <a:pt x="2106" y="1289"/>
                    <a:pt x="2091" y="1282"/>
                    <a:pt x="2076" y="1259"/>
                  </a:cubicBezTo>
                  <a:cubicBezTo>
                    <a:pt x="2076" y="1252"/>
                    <a:pt x="2068" y="1252"/>
                    <a:pt x="2068" y="1244"/>
                  </a:cubicBezTo>
                  <a:cubicBezTo>
                    <a:pt x="2068" y="1207"/>
                    <a:pt x="2106" y="1192"/>
                    <a:pt x="2136" y="1169"/>
                  </a:cubicBezTo>
                  <a:cubicBezTo>
                    <a:pt x="2166" y="1147"/>
                    <a:pt x="2188" y="1139"/>
                    <a:pt x="2226" y="1139"/>
                  </a:cubicBezTo>
                  <a:cubicBezTo>
                    <a:pt x="2263" y="1132"/>
                    <a:pt x="2286" y="1132"/>
                    <a:pt x="2316" y="1117"/>
                  </a:cubicBezTo>
                  <a:cubicBezTo>
                    <a:pt x="2331" y="1102"/>
                    <a:pt x="2323" y="1079"/>
                    <a:pt x="2338" y="1064"/>
                  </a:cubicBezTo>
                  <a:cubicBezTo>
                    <a:pt x="2346" y="1057"/>
                    <a:pt x="2361" y="1064"/>
                    <a:pt x="2376" y="1064"/>
                  </a:cubicBezTo>
                  <a:cubicBezTo>
                    <a:pt x="2398" y="1064"/>
                    <a:pt x="2413" y="1064"/>
                    <a:pt x="2428" y="1064"/>
                  </a:cubicBezTo>
                  <a:cubicBezTo>
                    <a:pt x="2443" y="1072"/>
                    <a:pt x="2443" y="1079"/>
                    <a:pt x="2458" y="1079"/>
                  </a:cubicBezTo>
                  <a:cubicBezTo>
                    <a:pt x="2481" y="1079"/>
                    <a:pt x="2488" y="1049"/>
                    <a:pt x="2511" y="1049"/>
                  </a:cubicBezTo>
                  <a:cubicBezTo>
                    <a:pt x="2526" y="1049"/>
                    <a:pt x="2526" y="1064"/>
                    <a:pt x="2533" y="1072"/>
                  </a:cubicBezTo>
                  <a:cubicBezTo>
                    <a:pt x="2541" y="1102"/>
                    <a:pt x="2548" y="1132"/>
                    <a:pt x="2578" y="1132"/>
                  </a:cubicBezTo>
                  <a:cubicBezTo>
                    <a:pt x="2601" y="1132"/>
                    <a:pt x="2608" y="1117"/>
                    <a:pt x="2623" y="1094"/>
                  </a:cubicBezTo>
                  <a:cubicBezTo>
                    <a:pt x="2646" y="1102"/>
                    <a:pt x="2660" y="1102"/>
                    <a:pt x="2683" y="1102"/>
                  </a:cubicBezTo>
                  <a:cubicBezTo>
                    <a:pt x="2683" y="1109"/>
                    <a:pt x="2690" y="1117"/>
                    <a:pt x="2690" y="1124"/>
                  </a:cubicBezTo>
                  <a:cubicBezTo>
                    <a:pt x="2690" y="1162"/>
                    <a:pt x="2660" y="1177"/>
                    <a:pt x="2660" y="1214"/>
                  </a:cubicBezTo>
                  <a:cubicBezTo>
                    <a:pt x="2660" y="1237"/>
                    <a:pt x="2676" y="1244"/>
                    <a:pt x="2690" y="1267"/>
                  </a:cubicBezTo>
                  <a:cubicBezTo>
                    <a:pt x="2713" y="1304"/>
                    <a:pt x="2728" y="1327"/>
                    <a:pt x="2743" y="1372"/>
                  </a:cubicBezTo>
                  <a:cubicBezTo>
                    <a:pt x="2758" y="1402"/>
                    <a:pt x="2780" y="1417"/>
                    <a:pt x="2803" y="1447"/>
                  </a:cubicBezTo>
                  <a:cubicBezTo>
                    <a:pt x="2825" y="1469"/>
                    <a:pt x="2840" y="1484"/>
                    <a:pt x="2870" y="1499"/>
                  </a:cubicBezTo>
                  <a:cubicBezTo>
                    <a:pt x="2900" y="1514"/>
                    <a:pt x="2923" y="1521"/>
                    <a:pt x="2968" y="1529"/>
                  </a:cubicBezTo>
                  <a:cubicBezTo>
                    <a:pt x="3013" y="1537"/>
                    <a:pt x="3043" y="1544"/>
                    <a:pt x="3095" y="1551"/>
                  </a:cubicBezTo>
                  <a:cubicBezTo>
                    <a:pt x="3110" y="1551"/>
                    <a:pt x="3118" y="1559"/>
                    <a:pt x="3133" y="1559"/>
                  </a:cubicBezTo>
                  <a:cubicBezTo>
                    <a:pt x="3170" y="1559"/>
                    <a:pt x="3193" y="1544"/>
                    <a:pt x="3215" y="1521"/>
                  </a:cubicBezTo>
                  <a:cubicBezTo>
                    <a:pt x="3230" y="1514"/>
                    <a:pt x="3237" y="1507"/>
                    <a:pt x="3245" y="1499"/>
                  </a:cubicBezTo>
                  <a:cubicBezTo>
                    <a:pt x="3267" y="1477"/>
                    <a:pt x="3275" y="1454"/>
                    <a:pt x="3297" y="1424"/>
                  </a:cubicBezTo>
                  <a:cubicBezTo>
                    <a:pt x="3342" y="1424"/>
                    <a:pt x="3365" y="1424"/>
                    <a:pt x="3402" y="1424"/>
                  </a:cubicBezTo>
                  <a:cubicBezTo>
                    <a:pt x="3447" y="1424"/>
                    <a:pt x="3477" y="1439"/>
                    <a:pt x="3500" y="1477"/>
                  </a:cubicBezTo>
                  <a:cubicBezTo>
                    <a:pt x="3507" y="1491"/>
                    <a:pt x="3507" y="1499"/>
                    <a:pt x="3515" y="1514"/>
                  </a:cubicBezTo>
                  <a:cubicBezTo>
                    <a:pt x="3530" y="1551"/>
                    <a:pt x="3545" y="1581"/>
                    <a:pt x="3545" y="1626"/>
                  </a:cubicBezTo>
                  <a:cubicBezTo>
                    <a:pt x="3545" y="1656"/>
                    <a:pt x="3537" y="1671"/>
                    <a:pt x="3522" y="1694"/>
                  </a:cubicBezTo>
                  <a:cubicBezTo>
                    <a:pt x="3507" y="1724"/>
                    <a:pt x="3500" y="1746"/>
                    <a:pt x="3477" y="1769"/>
                  </a:cubicBezTo>
                  <a:cubicBezTo>
                    <a:pt x="3470" y="1791"/>
                    <a:pt x="3455" y="1799"/>
                    <a:pt x="3440" y="1821"/>
                  </a:cubicBezTo>
                  <a:cubicBezTo>
                    <a:pt x="3425" y="1851"/>
                    <a:pt x="3402" y="1874"/>
                    <a:pt x="3372" y="1874"/>
                  </a:cubicBezTo>
                  <a:cubicBezTo>
                    <a:pt x="3350" y="1874"/>
                    <a:pt x="3335" y="1859"/>
                    <a:pt x="3313" y="1859"/>
                  </a:cubicBezTo>
                  <a:cubicBezTo>
                    <a:pt x="3305" y="1859"/>
                    <a:pt x="3297" y="1866"/>
                    <a:pt x="3283" y="1866"/>
                  </a:cubicBezTo>
                  <a:cubicBezTo>
                    <a:pt x="3283" y="1889"/>
                    <a:pt x="3283" y="1889"/>
                    <a:pt x="3283" y="1889"/>
                  </a:cubicBezTo>
                  <a:cubicBezTo>
                    <a:pt x="3283" y="1896"/>
                    <a:pt x="3290" y="1904"/>
                    <a:pt x="3297" y="1911"/>
                  </a:cubicBezTo>
                  <a:cubicBezTo>
                    <a:pt x="3305" y="1941"/>
                    <a:pt x="3305" y="1956"/>
                    <a:pt x="3327" y="1979"/>
                  </a:cubicBezTo>
                  <a:cubicBezTo>
                    <a:pt x="3342" y="1994"/>
                    <a:pt x="3372" y="2001"/>
                    <a:pt x="3402" y="2001"/>
                  </a:cubicBezTo>
                  <a:cubicBezTo>
                    <a:pt x="3447" y="2001"/>
                    <a:pt x="3470" y="1986"/>
                    <a:pt x="3515" y="1986"/>
                  </a:cubicBezTo>
                  <a:cubicBezTo>
                    <a:pt x="3530" y="1986"/>
                    <a:pt x="3537" y="2001"/>
                    <a:pt x="3545" y="2001"/>
                  </a:cubicBezTo>
                  <a:cubicBezTo>
                    <a:pt x="3575" y="2008"/>
                    <a:pt x="3597" y="2024"/>
                    <a:pt x="3627" y="2024"/>
                  </a:cubicBezTo>
                  <a:cubicBezTo>
                    <a:pt x="3657" y="2024"/>
                    <a:pt x="3680" y="2008"/>
                    <a:pt x="3710" y="2001"/>
                  </a:cubicBezTo>
                  <a:cubicBezTo>
                    <a:pt x="3702" y="2024"/>
                    <a:pt x="3695" y="2031"/>
                    <a:pt x="3680" y="2054"/>
                  </a:cubicBezTo>
                  <a:cubicBezTo>
                    <a:pt x="3650" y="2084"/>
                    <a:pt x="3635" y="2114"/>
                    <a:pt x="3627" y="2151"/>
                  </a:cubicBezTo>
                  <a:cubicBezTo>
                    <a:pt x="3657" y="2166"/>
                    <a:pt x="3680" y="2173"/>
                    <a:pt x="3710" y="2166"/>
                  </a:cubicBezTo>
                  <a:cubicBezTo>
                    <a:pt x="3717" y="2181"/>
                    <a:pt x="3717" y="2181"/>
                    <a:pt x="3717" y="2181"/>
                  </a:cubicBezTo>
                  <a:cubicBezTo>
                    <a:pt x="3710" y="2196"/>
                    <a:pt x="3702" y="2203"/>
                    <a:pt x="3702" y="2218"/>
                  </a:cubicBezTo>
                  <a:cubicBezTo>
                    <a:pt x="3702" y="2233"/>
                    <a:pt x="3717" y="2241"/>
                    <a:pt x="3725" y="2241"/>
                  </a:cubicBezTo>
                  <a:cubicBezTo>
                    <a:pt x="3755" y="2248"/>
                    <a:pt x="3777" y="2248"/>
                    <a:pt x="3807" y="2248"/>
                  </a:cubicBezTo>
                  <a:cubicBezTo>
                    <a:pt x="3807" y="2263"/>
                    <a:pt x="3807" y="2263"/>
                    <a:pt x="3807" y="2263"/>
                  </a:cubicBezTo>
                  <a:cubicBezTo>
                    <a:pt x="3792" y="2271"/>
                    <a:pt x="3785" y="2278"/>
                    <a:pt x="3770" y="2286"/>
                  </a:cubicBezTo>
                  <a:cubicBezTo>
                    <a:pt x="3755" y="2301"/>
                    <a:pt x="3740" y="2308"/>
                    <a:pt x="3740" y="2331"/>
                  </a:cubicBezTo>
                  <a:cubicBezTo>
                    <a:pt x="3740" y="2338"/>
                    <a:pt x="3747" y="2346"/>
                    <a:pt x="3747" y="2353"/>
                  </a:cubicBezTo>
                  <a:cubicBezTo>
                    <a:pt x="3755" y="2368"/>
                    <a:pt x="3755" y="2383"/>
                    <a:pt x="3762" y="2391"/>
                  </a:cubicBezTo>
                  <a:cubicBezTo>
                    <a:pt x="3770" y="2398"/>
                    <a:pt x="3785" y="2398"/>
                    <a:pt x="3792" y="2398"/>
                  </a:cubicBezTo>
                  <a:cubicBezTo>
                    <a:pt x="3822" y="2413"/>
                    <a:pt x="3837" y="2413"/>
                    <a:pt x="3867" y="2428"/>
                  </a:cubicBezTo>
                  <a:cubicBezTo>
                    <a:pt x="3852" y="2451"/>
                    <a:pt x="3830" y="2458"/>
                    <a:pt x="3830" y="2481"/>
                  </a:cubicBezTo>
                  <a:cubicBezTo>
                    <a:pt x="3830" y="2496"/>
                    <a:pt x="3837" y="2503"/>
                    <a:pt x="3837" y="2526"/>
                  </a:cubicBezTo>
                  <a:cubicBezTo>
                    <a:pt x="3837" y="2541"/>
                    <a:pt x="3822" y="2548"/>
                    <a:pt x="3815" y="2556"/>
                  </a:cubicBezTo>
                  <a:cubicBezTo>
                    <a:pt x="3807" y="2578"/>
                    <a:pt x="3815" y="2593"/>
                    <a:pt x="3815" y="2608"/>
                  </a:cubicBezTo>
                  <a:cubicBezTo>
                    <a:pt x="3807" y="2616"/>
                    <a:pt x="3800" y="2616"/>
                    <a:pt x="3792" y="2616"/>
                  </a:cubicBezTo>
                  <a:cubicBezTo>
                    <a:pt x="3762" y="2616"/>
                    <a:pt x="3747" y="2608"/>
                    <a:pt x="3717" y="2608"/>
                  </a:cubicBezTo>
                  <a:cubicBezTo>
                    <a:pt x="3710" y="2631"/>
                    <a:pt x="3702" y="2646"/>
                    <a:pt x="3695" y="2668"/>
                  </a:cubicBezTo>
                  <a:cubicBezTo>
                    <a:pt x="3695" y="2676"/>
                    <a:pt x="3695" y="2683"/>
                    <a:pt x="3687" y="2690"/>
                  </a:cubicBezTo>
                  <a:cubicBezTo>
                    <a:pt x="3687" y="2698"/>
                    <a:pt x="3680" y="2698"/>
                    <a:pt x="3672" y="2698"/>
                  </a:cubicBezTo>
                  <a:cubicBezTo>
                    <a:pt x="3665" y="2713"/>
                    <a:pt x="3657" y="2720"/>
                    <a:pt x="3642" y="2736"/>
                  </a:cubicBezTo>
                  <a:cubicBezTo>
                    <a:pt x="3620" y="2758"/>
                    <a:pt x="3620" y="2780"/>
                    <a:pt x="3605" y="2810"/>
                  </a:cubicBezTo>
                  <a:cubicBezTo>
                    <a:pt x="3582" y="2848"/>
                    <a:pt x="3582" y="2870"/>
                    <a:pt x="3545" y="2900"/>
                  </a:cubicBezTo>
                  <a:cubicBezTo>
                    <a:pt x="3537" y="2900"/>
                    <a:pt x="3530" y="2908"/>
                    <a:pt x="3522" y="2908"/>
                  </a:cubicBezTo>
                  <a:cubicBezTo>
                    <a:pt x="3515" y="2908"/>
                    <a:pt x="3515" y="2908"/>
                    <a:pt x="3507" y="2908"/>
                  </a:cubicBezTo>
                  <a:cubicBezTo>
                    <a:pt x="3500" y="2915"/>
                    <a:pt x="3500" y="2930"/>
                    <a:pt x="3500" y="2938"/>
                  </a:cubicBezTo>
                  <a:cubicBezTo>
                    <a:pt x="3492" y="2953"/>
                    <a:pt x="3485" y="2960"/>
                    <a:pt x="3485" y="2983"/>
                  </a:cubicBezTo>
                  <a:cubicBezTo>
                    <a:pt x="3485" y="2990"/>
                    <a:pt x="3492" y="2990"/>
                    <a:pt x="3500" y="2998"/>
                  </a:cubicBezTo>
                  <a:cubicBezTo>
                    <a:pt x="3500" y="3005"/>
                    <a:pt x="3515" y="3013"/>
                    <a:pt x="3515" y="3028"/>
                  </a:cubicBezTo>
                  <a:cubicBezTo>
                    <a:pt x="3515" y="3043"/>
                    <a:pt x="3500" y="3058"/>
                    <a:pt x="3500" y="3073"/>
                  </a:cubicBezTo>
                  <a:cubicBezTo>
                    <a:pt x="3492" y="3095"/>
                    <a:pt x="3485" y="3110"/>
                    <a:pt x="3470" y="3125"/>
                  </a:cubicBezTo>
                  <a:cubicBezTo>
                    <a:pt x="3462" y="3125"/>
                    <a:pt x="3462" y="3133"/>
                    <a:pt x="3462" y="3133"/>
                  </a:cubicBezTo>
                  <a:cubicBezTo>
                    <a:pt x="3447" y="3148"/>
                    <a:pt x="3432" y="3148"/>
                    <a:pt x="3425" y="3163"/>
                  </a:cubicBezTo>
                  <a:cubicBezTo>
                    <a:pt x="3417" y="3185"/>
                    <a:pt x="3417" y="3200"/>
                    <a:pt x="3410" y="3223"/>
                  </a:cubicBezTo>
                  <a:cubicBezTo>
                    <a:pt x="3395" y="3253"/>
                    <a:pt x="3380" y="3267"/>
                    <a:pt x="3365" y="3297"/>
                  </a:cubicBezTo>
                  <a:cubicBezTo>
                    <a:pt x="3350" y="3343"/>
                    <a:pt x="3350" y="3365"/>
                    <a:pt x="3342" y="3410"/>
                  </a:cubicBezTo>
                  <a:cubicBezTo>
                    <a:pt x="3335" y="3432"/>
                    <a:pt x="3335" y="3447"/>
                    <a:pt x="3327" y="3470"/>
                  </a:cubicBezTo>
                  <a:cubicBezTo>
                    <a:pt x="3320" y="3515"/>
                    <a:pt x="3320" y="3545"/>
                    <a:pt x="3305" y="3582"/>
                  </a:cubicBezTo>
                  <a:cubicBezTo>
                    <a:pt x="3297" y="3612"/>
                    <a:pt x="3275" y="3620"/>
                    <a:pt x="3260" y="3642"/>
                  </a:cubicBezTo>
                  <a:cubicBezTo>
                    <a:pt x="3237" y="3695"/>
                    <a:pt x="3237" y="3725"/>
                    <a:pt x="3237" y="3777"/>
                  </a:cubicBezTo>
                  <a:cubicBezTo>
                    <a:pt x="3237" y="3815"/>
                    <a:pt x="3230" y="3837"/>
                    <a:pt x="3223" y="3867"/>
                  </a:cubicBezTo>
                  <a:cubicBezTo>
                    <a:pt x="3223" y="3882"/>
                    <a:pt x="3215" y="3897"/>
                    <a:pt x="3215" y="3912"/>
                  </a:cubicBezTo>
                  <a:cubicBezTo>
                    <a:pt x="3215" y="3935"/>
                    <a:pt x="3237" y="3935"/>
                    <a:pt x="3237" y="3957"/>
                  </a:cubicBezTo>
                  <a:cubicBezTo>
                    <a:pt x="3237" y="3995"/>
                    <a:pt x="3230" y="4017"/>
                    <a:pt x="3230" y="4062"/>
                  </a:cubicBezTo>
                  <a:cubicBezTo>
                    <a:pt x="3230" y="4122"/>
                    <a:pt x="3230" y="4122"/>
                    <a:pt x="3230" y="4122"/>
                  </a:cubicBezTo>
                  <a:cubicBezTo>
                    <a:pt x="3230" y="4144"/>
                    <a:pt x="3237" y="4152"/>
                    <a:pt x="3237" y="4174"/>
                  </a:cubicBezTo>
                  <a:cubicBezTo>
                    <a:pt x="3237" y="4182"/>
                    <a:pt x="3230" y="4189"/>
                    <a:pt x="3223" y="4197"/>
                  </a:cubicBezTo>
                  <a:cubicBezTo>
                    <a:pt x="3207" y="4212"/>
                    <a:pt x="3200" y="4219"/>
                    <a:pt x="3185" y="4227"/>
                  </a:cubicBezTo>
                  <a:cubicBezTo>
                    <a:pt x="3170" y="4242"/>
                    <a:pt x="3170" y="4257"/>
                    <a:pt x="3163" y="4279"/>
                  </a:cubicBezTo>
                  <a:cubicBezTo>
                    <a:pt x="3155" y="4309"/>
                    <a:pt x="3163" y="4324"/>
                    <a:pt x="3148" y="4354"/>
                  </a:cubicBezTo>
                  <a:cubicBezTo>
                    <a:pt x="3140" y="4377"/>
                    <a:pt x="3133" y="4384"/>
                    <a:pt x="3118" y="4407"/>
                  </a:cubicBezTo>
                  <a:cubicBezTo>
                    <a:pt x="3125" y="4429"/>
                    <a:pt x="3125" y="4429"/>
                    <a:pt x="3125" y="4429"/>
                  </a:cubicBezTo>
                  <a:cubicBezTo>
                    <a:pt x="3110" y="4459"/>
                    <a:pt x="3080" y="4466"/>
                    <a:pt x="3073" y="4504"/>
                  </a:cubicBezTo>
                  <a:cubicBezTo>
                    <a:pt x="3073" y="4519"/>
                    <a:pt x="3073" y="4526"/>
                    <a:pt x="3073" y="4542"/>
                  </a:cubicBezTo>
                  <a:cubicBezTo>
                    <a:pt x="3065" y="4534"/>
                    <a:pt x="3058" y="4526"/>
                    <a:pt x="3050" y="4519"/>
                  </a:cubicBezTo>
                  <a:cubicBezTo>
                    <a:pt x="3020" y="4519"/>
                    <a:pt x="2998" y="4519"/>
                    <a:pt x="2975" y="4504"/>
                  </a:cubicBezTo>
                  <a:cubicBezTo>
                    <a:pt x="2983" y="4466"/>
                    <a:pt x="2983" y="4466"/>
                    <a:pt x="2983" y="4466"/>
                  </a:cubicBezTo>
                  <a:cubicBezTo>
                    <a:pt x="2975" y="4444"/>
                    <a:pt x="2953" y="4437"/>
                    <a:pt x="2930" y="4429"/>
                  </a:cubicBezTo>
                  <a:cubicBezTo>
                    <a:pt x="2915" y="4422"/>
                    <a:pt x="2900" y="4422"/>
                    <a:pt x="2885" y="4414"/>
                  </a:cubicBezTo>
                  <a:cubicBezTo>
                    <a:pt x="2870" y="4414"/>
                    <a:pt x="2863" y="4399"/>
                    <a:pt x="2848" y="4399"/>
                  </a:cubicBezTo>
                  <a:cubicBezTo>
                    <a:pt x="2818" y="4399"/>
                    <a:pt x="2810" y="4422"/>
                    <a:pt x="2788" y="4444"/>
                  </a:cubicBezTo>
                  <a:cubicBezTo>
                    <a:pt x="2766" y="4459"/>
                    <a:pt x="2750" y="4474"/>
                    <a:pt x="2743" y="4504"/>
                  </a:cubicBezTo>
                  <a:cubicBezTo>
                    <a:pt x="2736" y="4512"/>
                    <a:pt x="2736" y="4512"/>
                    <a:pt x="2736" y="4526"/>
                  </a:cubicBezTo>
                  <a:cubicBezTo>
                    <a:pt x="2736" y="4534"/>
                    <a:pt x="2743" y="4542"/>
                    <a:pt x="2750" y="4542"/>
                  </a:cubicBezTo>
                  <a:cubicBezTo>
                    <a:pt x="2766" y="4556"/>
                    <a:pt x="2780" y="4564"/>
                    <a:pt x="2803" y="4572"/>
                  </a:cubicBezTo>
                  <a:cubicBezTo>
                    <a:pt x="2818" y="4572"/>
                    <a:pt x="2833" y="4579"/>
                    <a:pt x="2833" y="4594"/>
                  </a:cubicBezTo>
                  <a:cubicBezTo>
                    <a:pt x="2833" y="4624"/>
                    <a:pt x="2803" y="4631"/>
                    <a:pt x="2803" y="4654"/>
                  </a:cubicBezTo>
                  <a:cubicBezTo>
                    <a:pt x="2803" y="4669"/>
                    <a:pt x="2810" y="4669"/>
                    <a:pt x="2818" y="4676"/>
                  </a:cubicBezTo>
                  <a:cubicBezTo>
                    <a:pt x="2825" y="4676"/>
                    <a:pt x="2818" y="4684"/>
                    <a:pt x="2825" y="4691"/>
                  </a:cubicBezTo>
                  <a:cubicBezTo>
                    <a:pt x="2803" y="4699"/>
                    <a:pt x="2795" y="4721"/>
                    <a:pt x="2773" y="4721"/>
                  </a:cubicBezTo>
                  <a:cubicBezTo>
                    <a:pt x="2766" y="4721"/>
                    <a:pt x="2758" y="4714"/>
                    <a:pt x="2743" y="4714"/>
                  </a:cubicBezTo>
                  <a:cubicBezTo>
                    <a:pt x="2720" y="4714"/>
                    <a:pt x="2720" y="4736"/>
                    <a:pt x="2713" y="4759"/>
                  </a:cubicBezTo>
                  <a:cubicBezTo>
                    <a:pt x="2706" y="4789"/>
                    <a:pt x="2706" y="4804"/>
                    <a:pt x="2690" y="4826"/>
                  </a:cubicBezTo>
                  <a:cubicBezTo>
                    <a:pt x="2660" y="4871"/>
                    <a:pt x="2623" y="4879"/>
                    <a:pt x="2571" y="4894"/>
                  </a:cubicBezTo>
                  <a:cubicBezTo>
                    <a:pt x="2541" y="4901"/>
                    <a:pt x="2518" y="4909"/>
                    <a:pt x="2488" y="4924"/>
                  </a:cubicBezTo>
                  <a:cubicBezTo>
                    <a:pt x="2443" y="4939"/>
                    <a:pt x="2413" y="4946"/>
                    <a:pt x="2383" y="4976"/>
                  </a:cubicBezTo>
                  <a:cubicBezTo>
                    <a:pt x="2346" y="5014"/>
                    <a:pt x="2338" y="5059"/>
                    <a:pt x="2338" y="4991"/>
                  </a:cubicBezTo>
                  <a:cubicBezTo>
                    <a:pt x="2338" y="4961"/>
                    <a:pt x="2331" y="4946"/>
                    <a:pt x="2308" y="4939"/>
                  </a:cubicBezTo>
                  <a:cubicBezTo>
                    <a:pt x="2323" y="4916"/>
                    <a:pt x="2346" y="4909"/>
                    <a:pt x="2368" y="4894"/>
                  </a:cubicBezTo>
                  <a:cubicBezTo>
                    <a:pt x="2391" y="4879"/>
                    <a:pt x="2398" y="4864"/>
                    <a:pt x="2406" y="4834"/>
                  </a:cubicBezTo>
                  <a:cubicBezTo>
                    <a:pt x="2413" y="4819"/>
                    <a:pt x="2421" y="4804"/>
                    <a:pt x="2421" y="4789"/>
                  </a:cubicBezTo>
                  <a:cubicBezTo>
                    <a:pt x="2421" y="4766"/>
                    <a:pt x="2421" y="4759"/>
                    <a:pt x="2421" y="4744"/>
                  </a:cubicBezTo>
                  <a:cubicBezTo>
                    <a:pt x="2421" y="4721"/>
                    <a:pt x="2458" y="4721"/>
                    <a:pt x="2458" y="4699"/>
                  </a:cubicBezTo>
                  <a:cubicBezTo>
                    <a:pt x="2458" y="4676"/>
                    <a:pt x="2451" y="4661"/>
                    <a:pt x="2451" y="4631"/>
                  </a:cubicBezTo>
                  <a:cubicBezTo>
                    <a:pt x="2458" y="4616"/>
                    <a:pt x="2473" y="4609"/>
                    <a:pt x="2473" y="4594"/>
                  </a:cubicBezTo>
                  <a:cubicBezTo>
                    <a:pt x="2473" y="4572"/>
                    <a:pt x="2466" y="4556"/>
                    <a:pt x="2458" y="4534"/>
                  </a:cubicBezTo>
                  <a:cubicBezTo>
                    <a:pt x="2451" y="4512"/>
                    <a:pt x="2451" y="4504"/>
                    <a:pt x="2443" y="4482"/>
                  </a:cubicBezTo>
                  <a:cubicBezTo>
                    <a:pt x="2436" y="4474"/>
                    <a:pt x="2428" y="4474"/>
                    <a:pt x="2421" y="4459"/>
                  </a:cubicBezTo>
                  <a:cubicBezTo>
                    <a:pt x="2413" y="4452"/>
                    <a:pt x="2413" y="4444"/>
                    <a:pt x="2398" y="4437"/>
                  </a:cubicBezTo>
                  <a:cubicBezTo>
                    <a:pt x="2391" y="4429"/>
                    <a:pt x="2383" y="4429"/>
                    <a:pt x="2376" y="4422"/>
                  </a:cubicBezTo>
                  <a:cubicBezTo>
                    <a:pt x="2368" y="4422"/>
                    <a:pt x="2368" y="4407"/>
                    <a:pt x="2368" y="4399"/>
                  </a:cubicBezTo>
                  <a:cubicBezTo>
                    <a:pt x="2361" y="4392"/>
                    <a:pt x="2361" y="4384"/>
                    <a:pt x="2361" y="4377"/>
                  </a:cubicBezTo>
                  <a:cubicBezTo>
                    <a:pt x="2361" y="4309"/>
                    <a:pt x="2361" y="4309"/>
                    <a:pt x="2361" y="4309"/>
                  </a:cubicBezTo>
                  <a:cubicBezTo>
                    <a:pt x="2331" y="4309"/>
                    <a:pt x="2316" y="4317"/>
                    <a:pt x="2293" y="4302"/>
                  </a:cubicBezTo>
                  <a:cubicBezTo>
                    <a:pt x="2286" y="4302"/>
                    <a:pt x="2278" y="4302"/>
                    <a:pt x="2278" y="4302"/>
                  </a:cubicBezTo>
                  <a:cubicBezTo>
                    <a:pt x="2271" y="4294"/>
                    <a:pt x="2271" y="4287"/>
                    <a:pt x="2271" y="4272"/>
                  </a:cubicBezTo>
                  <a:cubicBezTo>
                    <a:pt x="2271" y="4249"/>
                    <a:pt x="2293" y="4234"/>
                    <a:pt x="2316" y="4227"/>
                  </a:cubicBezTo>
                  <a:cubicBezTo>
                    <a:pt x="2323" y="4219"/>
                    <a:pt x="2331" y="4204"/>
                    <a:pt x="2353" y="4204"/>
                  </a:cubicBezTo>
                  <a:cubicBezTo>
                    <a:pt x="2361" y="4204"/>
                    <a:pt x="2361" y="4219"/>
                    <a:pt x="2368" y="4227"/>
                  </a:cubicBezTo>
                  <a:cubicBezTo>
                    <a:pt x="2376" y="4242"/>
                    <a:pt x="2383" y="4249"/>
                    <a:pt x="2383" y="4257"/>
                  </a:cubicBezTo>
                  <a:cubicBezTo>
                    <a:pt x="2383" y="4272"/>
                    <a:pt x="2376" y="4279"/>
                    <a:pt x="2376" y="4294"/>
                  </a:cubicBezTo>
                  <a:cubicBezTo>
                    <a:pt x="2406" y="4279"/>
                    <a:pt x="2436" y="4287"/>
                    <a:pt x="2451" y="4257"/>
                  </a:cubicBezTo>
                  <a:cubicBezTo>
                    <a:pt x="2473" y="4227"/>
                    <a:pt x="2466" y="4204"/>
                    <a:pt x="2488" y="4174"/>
                  </a:cubicBezTo>
                  <a:cubicBezTo>
                    <a:pt x="2488" y="4159"/>
                    <a:pt x="2503" y="4159"/>
                    <a:pt x="2503" y="4152"/>
                  </a:cubicBezTo>
                  <a:cubicBezTo>
                    <a:pt x="2503" y="4137"/>
                    <a:pt x="2488" y="4122"/>
                    <a:pt x="2481" y="4114"/>
                  </a:cubicBezTo>
                  <a:cubicBezTo>
                    <a:pt x="2473" y="4107"/>
                    <a:pt x="2466" y="4092"/>
                    <a:pt x="2451" y="4092"/>
                  </a:cubicBezTo>
                  <a:cubicBezTo>
                    <a:pt x="2436" y="4084"/>
                    <a:pt x="2428" y="4092"/>
                    <a:pt x="2413" y="4084"/>
                  </a:cubicBezTo>
                  <a:cubicBezTo>
                    <a:pt x="2413" y="4084"/>
                    <a:pt x="2406" y="4077"/>
                    <a:pt x="2406" y="4069"/>
                  </a:cubicBezTo>
                  <a:cubicBezTo>
                    <a:pt x="2383" y="4062"/>
                    <a:pt x="2376" y="4054"/>
                    <a:pt x="2368" y="4032"/>
                  </a:cubicBezTo>
                  <a:cubicBezTo>
                    <a:pt x="2361" y="4032"/>
                    <a:pt x="2361" y="4032"/>
                    <a:pt x="2353" y="4032"/>
                  </a:cubicBezTo>
                  <a:cubicBezTo>
                    <a:pt x="2338" y="4039"/>
                    <a:pt x="2338" y="4047"/>
                    <a:pt x="2323" y="4054"/>
                  </a:cubicBezTo>
                  <a:cubicBezTo>
                    <a:pt x="2293" y="4069"/>
                    <a:pt x="2263" y="4077"/>
                    <a:pt x="2263" y="4114"/>
                  </a:cubicBezTo>
                  <a:cubicBezTo>
                    <a:pt x="2263" y="4129"/>
                    <a:pt x="2278" y="4137"/>
                    <a:pt x="2278" y="4152"/>
                  </a:cubicBezTo>
                  <a:cubicBezTo>
                    <a:pt x="2278" y="4167"/>
                    <a:pt x="2263" y="4174"/>
                    <a:pt x="2256" y="4197"/>
                  </a:cubicBezTo>
                  <a:cubicBezTo>
                    <a:pt x="2256" y="4204"/>
                    <a:pt x="2256" y="4212"/>
                    <a:pt x="2256" y="4219"/>
                  </a:cubicBezTo>
                  <a:cubicBezTo>
                    <a:pt x="2248" y="4242"/>
                    <a:pt x="2233" y="4257"/>
                    <a:pt x="2218" y="4279"/>
                  </a:cubicBezTo>
                  <a:cubicBezTo>
                    <a:pt x="2211" y="4302"/>
                    <a:pt x="2203" y="4309"/>
                    <a:pt x="2196" y="4332"/>
                  </a:cubicBezTo>
                  <a:cubicBezTo>
                    <a:pt x="2196" y="4339"/>
                    <a:pt x="2196" y="4354"/>
                    <a:pt x="2196" y="4369"/>
                  </a:cubicBezTo>
                  <a:cubicBezTo>
                    <a:pt x="2188" y="4392"/>
                    <a:pt x="2173" y="4414"/>
                    <a:pt x="2173" y="4444"/>
                  </a:cubicBezTo>
                  <a:cubicBezTo>
                    <a:pt x="2173" y="4459"/>
                    <a:pt x="2181" y="4474"/>
                    <a:pt x="2188" y="4489"/>
                  </a:cubicBezTo>
                  <a:cubicBezTo>
                    <a:pt x="2196" y="4526"/>
                    <a:pt x="2196" y="4549"/>
                    <a:pt x="2203" y="4594"/>
                  </a:cubicBezTo>
                  <a:cubicBezTo>
                    <a:pt x="2203" y="4616"/>
                    <a:pt x="2226" y="4631"/>
                    <a:pt x="2248" y="4646"/>
                  </a:cubicBezTo>
                  <a:cubicBezTo>
                    <a:pt x="2256" y="4654"/>
                    <a:pt x="2256" y="4669"/>
                    <a:pt x="2263" y="4669"/>
                  </a:cubicBezTo>
                  <a:cubicBezTo>
                    <a:pt x="2271" y="4676"/>
                    <a:pt x="2286" y="4676"/>
                    <a:pt x="2293" y="4684"/>
                  </a:cubicBezTo>
                  <a:cubicBezTo>
                    <a:pt x="2301" y="4691"/>
                    <a:pt x="2293" y="4699"/>
                    <a:pt x="2301" y="4706"/>
                  </a:cubicBezTo>
                  <a:cubicBezTo>
                    <a:pt x="2301" y="4714"/>
                    <a:pt x="2308" y="4721"/>
                    <a:pt x="2308" y="4729"/>
                  </a:cubicBezTo>
                  <a:cubicBezTo>
                    <a:pt x="2308" y="4751"/>
                    <a:pt x="2308" y="4766"/>
                    <a:pt x="2293" y="4774"/>
                  </a:cubicBezTo>
                  <a:cubicBezTo>
                    <a:pt x="2278" y="4781"/>
                    <a:pt x="2263" y="4789"/>
                    <a:pt x="2256" y="4796"/>
                  </a:cubicBezTo>
                  <a:cubicBezTo>
                    <a:pt x="2248" y="4804"/>
                    <a:pt x="2248" y="4811"/>
                    <a:pt x="2241" y="4811"/>
                  </a:cubicBezTo>
                  <a:cubicBezTo>
                    <a:pt x="2218" y="4811"/>
                    <a:pt x="2211" y="4796"/>
                    <a:pt x="2196" y="4796"/>
                  </a:cubicBezTo>
                  <a:cubicBezTo>
                    <a:pt x="2181" y="4796"/>
                    <a:pt x="2181" y="4804"/>
                    <a:pt x="2173" y="4811"/>
                  </a:cubicBezTo>
                  <a:lnTo>
                    <a:pt x="2166" y="4811"/>
                  </a:lnTo>
                  <a:cubicBezTo>
                    <a:pt x="2158" y="4804"/>
                    <a:pt x="2151" y="4796"/>
                    <a:pt x="2151" y="4789"/>
                  </a:cubicBezTo>
                  <a:cubicBezTo>
                    <a:pt x="2151" y="4774"/>
                    <a:pt x="2151" y="4759"/>
                    <a:pt x="2151" y="4751"/>
                  </a:cubicBezTo>
                  <a:cubicBezTo>
                    <a:pt x="2143" y="4729"/>
                    <a:pt x="2128" y="4706"/>
                    <a:pt x="2106" y="4706"/>
                  </a:cubicBezTo>
                  <a:cubicBezTo>
                    <a:pt x="2061" y="4691"/>
                    <a:pt x="2038" y="4699"/>
                    <a:pt x="1994" y="4691"/>
                  </a:cubicBezTo>
                  <a:cubicBezTo>
                    <a:pt x="1941" y="4691"/>
                    <a:pt x="1918" y="4691"/>
                    <a:pt x="1874" y="4691"/>
                  </a:cubicBezTo>
                  <a:cubicBezTo>
                    <a:pt x="1859" y="4691"/>
                    <a:pt x="1851" y="4691"/>
                    <a:pt x="1844" y="4691"/>
                  </a:cubicBezTo>
                  <a:cubicBezTo>
                    <a:pt x="1829" y="4684"/>
                    <a:pt x="1829" y="4669"/>
                    <a:pt x="1821" y="4654"/>
                  </a:cubicBezTo>
                  <a:cubicBezTo>
                    <a:pt x="1821" y="4654"/>
                    <a:pt x="1814" y="4654"/>
                    <a:pt x="1814" y="4646"/>
                  </a:cubicBezTo>
                  <a:cubicBezTo>
                    <a:pt x="1806" y="4631"/>
                    <a:pt x="1806" y="4624"/>
                    <a:pt x="1806" y="4609"/>
                  </a:cubicBezTo>
                  <a:cubicBezTo>
                    <a:pt x="1799" y="4609"/>
                    <a:pt x="1791" y="4601"/>
                    <a:pt x="1784" y="4601"/>
                  </a:cubicBezTo>
                  <a:cubicBezTo>
                    <a:pt x="1784" y="4601"/>
                    <a:pt x="1776" y="4594"/>
                    <a:pt x="1784" y="4594"/>
                  </a:cubicBezTo>
                  <a:cubicBezTo>
                    <a:pt x="1784" y="4586"/>
                    <a:pt x="1791" y="4586"/>
                    <a:pt x="1791" y="4579"/>
                  </a:cubicBezTo>
                  <a:cubicBezTo>
                    <a:pt x="1791" y="4556"/>
                    <a:pt x="1776" y="4549"/>
                    <a:pt x="1761" y="4542"/>
                  </a:cubicBezTo>
                  <a:cubicBezTo>
                    <a:pt x="1739" y="4526"/>
                    <a:pt x="1716" y="4519"/>
                    <a:pt x="1701" y="4496"/>
                  </a:cubicBezTo>
                  <a:cubicBezTo>
                    <a:pt x="1731" y="4482"/>
                    <a:pt x="1746" y="4474"/>
                    <a:pt x="1761" y="4452"/>
                  </a:cubicBezTo>
                  <a:cubicBezTo>
                    <a:pt x="1776" y="4466"/>
                    <a:pt x="1791" y="4474"/>
                    <a:pt x="1806" y="4482"/>
                  </a:cubicBezTo>
                  <a:cubicBezTo>
                    <a:pt x="1821" y="4489"/>
                    <a:pt x="1829" y="4504"/>
                    <a:pt x="1844" y="4504"/>
                  </a:cubicBezTo>
                  <a:cubicBezTo>
                    <a:pt x="1859" y="4504"/>
                    <a:pt x="1866" y="4482"/>
                    <a:pt x="1874" y="4466"/>
                  </a:cubicBezTo>
                  <a:cubicBezTo>
                    <a:pt x="1889" y="4444"/>
                    <a:pt x="1896" y="4429"/>
                    <a:pt x="1904" y="4407"/>
                  </a:cubicBezTo>
                  <a:cubicBezTo>
                    <a:pt x="1918" y="4377"/>
                    <a:pt x="1918" y="4362"/>
                    <a:pt x="1926" y="4332"/>
                  </a:cubicBezTo>
                  <a:cubicBezTo>
                    <a:pt x="1926" y="4317"/>
                    <a:pt x="1934" y="4309"/>
                    <a:pt x="1934" y="4294"/>
                  </a:cubicBezTo>
                  <a:cubicBezTo>
                    <a:pt x="1934" y="4219"/>
                    <a:pt x="1934" y="4219"/>
                    <a:pt x="1934" y="4219"/>
                  </a:cubicBezTo>
                  <a:cubicBezTo>
                    <a:pt x="1934" y="4189"/>
                    <a:pt x="1911" y="4174"/>
                    <a:pt x="1896" y="4144"/>
                  </a:cubicBezTo>
                  <a:cubicBezTo>
                    <a:pt x="1874" y="4122"/>
                    <a:pt x="1866" y="4099"/>
                    <a:pt x="1844" y="4069"/>
                  </a:cubicBezTo>
                  <a:cubicBezTo>
                    <a:pt x="1829" y="4062"/>
                    <a:pt x="1821" y="4054"/>
                    <a:pt x="1806" y="4047"/>
                  </a:cubicBezTo>
                  <a:cubicBezTo>
                    <a:pt x="1799" y="4047"/>
                    <a:pt x="1784" y="4047"/>
                    <a:pt x="1784" y="4039"/>
                  </a:cubicBezTo>
                  <a:cubicBezTo>
                    <a:pt x="1776" y="4032"/>
                    <a:pt x="1784" y="4017"/>
                    <a:pt x="1784" y="4009"/>
                  </a:cubicBezTo>
                  <a:cubicBezTo>
                    <a:pt x="1776" y="3995"/>
                    <a:pt x="1761" y="3987"/>
                    <a:pt x="1761" y="3965"/>
                  </a:cubicBezTo>
                  <a:cubicBezTo>
                    <a:pt x="1761" y="3957"/>
                    <a:pt x="1769" y="3949"/>
                    <a:pt x="1769" y="3935"/>
                  </a:cubicBezTo>
                  <a:cubicBezTo>
                    <a:pt x="1776" y="3912"/>
                    <a:pt x="1784" y="3897"/>
                    <a:pt x="1791" y="3875"/>
                  </a:cubicBezTo>
                  <a:cubicBezTo>
                    <a:pt x="1806" y="3845"/>
                    <a:pt x="1814" y="3830"/>
                    <a:pt x="1814" y="3800"/>
                  </a:cubicBezTo>
                  <a:cubicBezTo>
                    <a:pt x="1814" y="3770"/>
                    <a:pt x="1814" y="3755"/>
                    <a:pt x="1806" y="3725"/>
                  </a:cubicBezTo>
                  <a:cubicBezTo>
                    <a:pt x="1806" y="3710"/>
                    <a:pt x="1799" y="3710"/>
                    <a:pt x="1791" y="3702"/>
                  </a:cubicBezTo>
                  <a:cubicBezTo>
                    <a:pt x="1791" y="3695"/>
                    <a:pt x="1784" y="3695"/>
                    <a:pt x="1784" y="3687"/>
                  </a:cubicBezTo>
                  <a:cubicBezTo>
                    <a:pt x="1784" y="3657"/>
                    <a:pt x="1806" y="3650"/>
                    <a:pt x="1806" y="3620"/>
                  </a:cubicBezTo>
                  <a:cubicBezTo>
                    <a:pt x="1806" y="3605"/>
                    <a:pt x="1806" y="3597"/>
                    <a:pt x="1791" y="3582"/>
                  </a:cubicBezTo>
                  <a:cubicBezTo>
                    <a:pt x="1791" y="3582"/>
                    <a:pt x="1784" y="3590"/>
                    <a:pt x="1784" y="3582"/>
                  </a:cubicBezTo>
                  <a:cubicBezTo>
                    <a:pt x="1769" y="3582"/>
                    <a:pt x="1769" y="3575"/>
                    <a:pt x="1761" y="3567"/>
                  </a:cubicBezTo>
                  <a:cubicBezTo>
                    <a:pt x="1769" y="3552"/>
                    <a:pt x="1769" y="3552"/>
                    <a:pt x="1769" y="3552"/>
                  </a:cubicBezTo>
                  <a:cubicBezTo>
                    <a:pt x="1799" y="3545"/>
                    <a:pt x="1821" y="3537"/>
                    <a:pt x="1836" y="3507"/>
                  </a:cubicBezTo>
                  <a:cubicBezTo>
                    <a:pt x="1844" y="3507"/>
                    <a:pt x="1859" y="3515"/>
                    <a:pt x="1866" y="3515"/>
                  </a:cubicBezTo>
                  <a:cubicBezTo>
                    <a:pt x="1874" y="3522"/>
                    <a:pt x="1866" y="3530"/>
                    <a:pt x="1874" y="3530"/>
                  </a:cubicBezTo>
                  <a:cubicBezTo>
                    <a:pt x="1881" y="3537"/>
                    <a:pt x="1889" y="3545"/>
                    <a:pt x="1896" y="3552"/>
                  </a:cubicBezTo>
                  <a:cubicBezTo>
                    <a:pt x="1934" y="3507"/>
                    <a:pt x="1964" y="3492"/>
                    <a:pt x="1994" y="3432"/>
                  </a:cubicBezTo>
                  <a:cubicBezTo>
                    <a:pt x="1994" y="3417"/>
                    <a:pt x="2001" y="3410"/>
                    <a:pt x="2016" y="3395"/>
                  </a:cubicBezTo>
                  <a:cubicBezTo>
                    <a:pt x="2024" y="3395"/>
                    <a:pt x="2031" y="3395"/>
                    <a:pt x="2038" y="3387"/>
                  </a:cubicBezTo>
                  <a:cubicBezTo>
                    <a:pt x="2046" y="3380"/>
                    <a:pt x="2038" y="3373"/>
                    <a:pt x="2046" y="3365"/>
                  </a:cubicBezTo>
                  <a:cubicBezTo>
                    <a:pt x="2046" y="3350"/>
                    <a:pt x="2054" y="3335"/>
                    <a:pt x="2068" y="3327"/>
                  </a:cubicBezTo>
                  <a:cubicBezTo>
                    <a:pt x="2068" y="3320"/>
                    <a:pt x="2076" y="3327"/>
                    <a:pt x="2076" y="3327"/>
                  </a:cubicBezTo>
                  <a:cubicBezTo>
                    <a:pt x="2098" y="3305"/>
                    <a:pt x="2083" y="3283"/>
                    <a:pt x="2091" y="3253"/>
                  </a:cubicBezTo>
                  <a:cubicBezTo>
                    <a:pt x="2098" y="3230"/>
                    <a:pt x="2113" y="3230"/>
                    <a:pt x="2121" y="3215"/>
                  </a:cubicBezTo>
                  <a:cubicBezTo>
                    <a:pt x="2151" y="3185"/>
                    <a:pt x="2158" y="3163"/>
                    <a:pt x="2173" y="3125"/>
                  </a:cubicBezTo>
                  <a:cubicBezTo>
                    <a:pt x="2181" y="3118"/>
                    <a:pt x="2181" y="3110"/>
                    <a:pt x="2181" y="3103"/>
                  </a:cubicBezTo>
                  <a:cubicBezTo>
                    <a:pt x="2188" y="3088"/>
                    <a:pt x="2203" y="3088"/>
                    <a:pt x="2203" y="3073"/>
                  </a:cubicBezTo>
                  <a:cubicBezTo>
                    <a:pt x="2203" y="3065"/>
                    <a:pt x="2188" y="3058"/>
                    <a:pt x="2181" y="3050"/>
                  </a:cubicBezTo>
                  <a:cubicBezTo>
                    <a:pt x="2181" y="3035"/>
                    <a:pt x="2181" y="3028"/>
                    <a:pt x="2181" y="3013"/>
                  </a:cubicBezTo>
                  <a:cubicBezTo>
                    <a:pt x="2181" y="2990"/>
                    <a:pt x="2203" y="2975"/>
                    <a:pt x="2218" y="2953"/>
                  </a:cubicBezTo>
                  <a:lnTo>
                    <a:pt x="2218" y="2945"/>
                  </a:lnTo>
                  <a:cubicBezTo>
                    <a:pt x="2241" y="2915"/>
                    <a:pt x="2256" y="2900"/>
                    <a:pt x="2271" y="2870"/>
                  </a:cubicBezTo>
                  <a:cubicBezTo>
                    <a:pt x="2271" y="2863"/>
                    <a:pt x="2278" y="2855"/>
                    <a:pt x="2278" y="2848"/>
                  </a:cubicBezTo>
                  <a:cubicBezTo>
                    <a:pt x="2278" y="2840"/>
                    <a:pt x="2271" y="2840"/>
                    <a:pt x="2271" y="2833"/>
                  </a:cubicBezTo>
                  <a:cubicBezTo>
                    <a:pt x="2248" y="2840"/>
                    <a:pt x="2241" y="2848"/>
                    <a:pt x="2218" y="2855"/>
                  </a:cubicBezTo>
                  <a:cubicBezTo>
                    <a:pt x="2196" y="2863"/>
                    <a:pt x="2173" y="2855"/>
                    <a:pt x="2143" y="2870"/>
                  </a:cubicBezTo>
                  <a:cubicBezTo>
                    <a:pt x="2128" y="2885"/>
                    <a:pt x="2128" y="2893"/>
                    <a:pt x="2113" y="2908"/>
                  </a:cubicBezTo>
                  <a:cubicBezTo>
                    <a:pt x="2098" y="2930"/>
                    <a:pt x="2091" y="2945"/>
                    <a:pt x="2076" y="2975"/>
                  </a:cubicBezTo>
                  <a:cubicBezTo>
                    <a:pt x="2054" y="2968"/>
                    <a:pt x="2031" y="2960"/>
                    <a:pt x="2031" y="2938"/>
                  </a:cubicBezTo>
                  <a:cubicBezTo>
                    <a:pt x="2031" y="2923"/>
                    <a:pt x="2031" y="2915"/>
                    <a:pt x="2031" y="2900"/>
                  </a:cubicBezTo>
                  <a:cubicBezTo>
                    <a:pt x="2031" y="2885"/>
                    <a:pt x="2031" y="2885"/>
                    <a:pt x="2031" y="2885"/>
                  </a:cubicBezTo>
                  <a:cubicBezTo>
                    <a:pt x="2031" y="2900"/>
                    <a:pt x="2031" y="2900"/>
                    <a:pt x="2031" y="2900"/>
                  </a:cubicBezTo>
                  <a:cubicBezTo>
                    <a:pt x="2038" y="2885"/>
                    <a:pt x="2046" y="2870"/>
                    <a:pt x="2054" y="2863"/>
                  </a:cubicBezTo>
                  <a:cubicBezTo>
                    <a:pt x="2076" y="2848"/>
                    <a:pt x="2091" y="2840"/>
                    <a:pt x="2106" y="2826"/>
                  </a:cubicBezTo>
                  <a:cubicBezTo>
                    <a:pt x="2113" y="2810"/>
                    <a:pt x="2121" y="2803"/>
                    <a:pt x="2136" y="2796"/>
                  </a:cubicBezTo>
                  <a:cubicBezTo>
                    <a:pt x="2158" y="2780"/>
                    <a:pt x="2173" y="2766"/>
                    <a:pt x="2203" y="2750"/>
                  </a:cubicBezTo>
                  <a:cubicBezTo>
                    <a:pt x="2226" y="2736"/>
                    <a:pt x="2256" y="2728"/>
                    <a:pt x="2256" y="2706"/>
                  </a:cubicBezTo>
                  <a:cubicBezTo>
                    <a:pt x="2256" y="2683"/>
                    <a:pt x="2241" y="2676"/>
                    <a:pt x="2241" y="2661"/>
                  </a:cubicBezTo>
                  <a:cubicBezTo>
                    <a:pt x="2241" y="2646"/>
                    <a:pt x="2248" y="2638"/>
                    <a:pt x="2248" y="2631"/>
                  </a:cubicBezTo>
                  <a:cubicBezTo>
                    <a:pt x="2248" y="2608"/>
                    <a:pt x="2233" y="2601"/>
                    <a:pt x="2226" y="2586"/>
                  </a:cubicBezTo>
                  <a:cubicBezTo>
                    <a:pt x="2211" y="2556"/>
                    <a:pt x="2196" y="2541"/>
                    <a:pt x="2166" y="2533"/>
                  </a:cubicBezTo>
                  <a:cubicBezTo>
                    <a:pt x="2166" y="2518"/>
                    <a:pt x="2173" y="2518"/>
                    <a:pt x="2173" y="2503"/>
                  </a:cubicBezTo>
                  <a:cubicBezTo>
                    <a:pt x="2173" y="2496"/>
                    <a:pt x="2158" y="2496"/>
                    <a:pt x="2151" y="2488"/>
                  </a:cubicBezTo>
                  <a:cubicBezTo>
                    <a:pt x="2143" y="2488"/>
                    <a:pt x="2136" y="2481"/>
                    <a:pt x="2121" y="2481"/>
                  </a:cubicBezTo>
                  <a:cubicBezTo>
                    <a:pt x="2106" y="2473"/>
                    <a:pt x="2091" y="2458"/>
                    <a:pt x="2083" y="2443"/>
                  </a:cubicBezTo>
                  <a:cubicBezTo>
                    <a:pt x="2076" y="2421"/>
                    <a:pt x="2068" y="2413"/>
                    <a:pt x="2054" y="2391"/>
                  </a:cubicBezTo>
                  <a:cubicBezTo>
                    <a:pt x="2046" y="2383"/>
                    <a:pt x="2046" y="2376"/>
                    <a:pt x="2038" y="2368"/>
                  </a:cubicBezTo>
                  <a:cubicBezTo>
                    <a:pt x="2031" y="2361"/>
                    <a:pt x="2016" y="2353"/>
                    <a:pt x="2016" y="2346"/>
                  </a:cubicBezTo>
                  <a:cubicBezTo>
                    <a:pt x="2016" y="2316"/>
                    <a:pt x="2046" y="2308"/>
                    <a:pt x="2046" y="2286"/>
                  </a:cubicBezTo>
                  <a:cubicBezTo>
                    <a:pt x="2046" y="2256"/>
                    <a:pt x="2031" y="2241"/>
                    <a:pt x="2024" y="2218"/>
                  </a:cubicBezTo>
                  <a:cubicBezTo>
                    <a:pt x="2016" y="2218"/>
                    <a:pt x="2024" y="2211"/>
                    <a:pt x="2024" y="2211"/>
                  </a:cubicBezTo>
                  <a:cubicBezTo>
                    <a:pt x="2016" y="2181"/>
                    <a:pt x="1994" y="2173"/>
                    <a:pt x="1964" y="2166"/>
                  </a:cubicBezTo>
                  <a:cubicBezTo>
                    <a:pt x="1934" y="2158"/>
                    <a:pt x="1904" y="2166"/>
                    <a:pt x="1881" y="2136"/>
                  </a:cubicBezTo>
                  <a:cubicBezTo>
                    <a:pt x="1866" y="2121"/>
                    <a:pt x="1866" y="2098"/>
                    <a:pt x="1859" y="2076"/>
                  </a:cubicBezTo>
                  <a:cubicBezTo>
                    <a:pt x="1836" y="2091"/>
                    <a:pt x="1829" y="2106"/>
                    <a:pt x="1806" y="2128"/>
                  </a:cubicBezTo>
                  <a:cubicBezTo>
                    <a:pt x="1791" y="2144"/>
                    <a:pt x="1784" y="2151"/>
                    <a:pt x="1769" y="2166"/>
                  </a:cubicBezTo>
                  <a:cubicBezTo>
                    <a:pt x="1754" y="2173"/>
                    <a:pt x="1739" y="2173"/>
                    <a:pt x="1739" y="2188"/>
                  </a:cubicBezTo>
                  <a:cubicBezTo>
                    <a:pt x="1739" y="2203"/>
                    <a:pt x="1746" y="2211"/>
                    <a:pt x="1746" y="2218"/>
                  </a:cubicBezTo>
                  <a:cubicBezTo>
                    <a:pt x="1761" y="2248"/>
                    <a:pt x="1754" y="2263"/>
                    <a:pt x="1769" y="2293"/>
                  </a:cubicBezTo>
                  <a:cubicBezTo>
                    <a:pt x="1776" y="2316"/>
                    <a:pt x="1784" y="2331"/>
                    <a:pt x="1799" y="2353"/>
                  </a:cubicBezTo>
                  <a:cubicBezTo>
                    <a:pt x="1799" y="2368"/>
                    <a:pt x="1814" y="2368"/>
                    <a:pt x="1814" y="2383"/>
                  </a:cubicBezTo>
                  <a:cubicBezTo>
                    <a:pt x="1814" y="2413"/>
                    <a:pt x="1799" y="2428"/>
                    <a:pt x="1784" y="2443"/>
                  </a:cubicBezTo>
                  <a:cubicBezTo>
                    <a:pt x="1784" y="2451"/>
                    <a:pt x="1784" y="2458"/>
                    <a:pt x="1776" y="2458"/>
                  </a:cubicBezTo>
                  <a:cubicBezTo>
                    <a:pt x="1746" y="2473"/>
                    <a:pt x="1724" y="2481"/>
                    <a:pt x="1701" y="2496"/>
                  </a:cubicBezTo>
                  <a:cubicBezTo>
                    <a:pt x="1694" y="2503"/>
                    <a:pt x="1701" y="2511"/>
                    <a:pt x="1701" y="2511"/>
                  </a:cubicBezTo>
                  <a:cubicBezTo>
                    <a:pt x="1709" y="2518"/>
                    <a:pt x="1724" y="2518"/>
                    <a:pt x="1739" y="2518"/>
                  </a:cubicBezTo>
                  <a:cubicBezTo>
                    <a:pt x="1761" y="2526"/>
                    <a:pt x="1776" y="2541"/>
                    <a:pt x="1799" y="2541"/>
                  </a:cubicBezTo>
                  <a:cubicBezTo>
                    <a:pt x="1851" y="2541"/>
                    <a:pt x="1866" y="2503"/>
                    <a:pt x="1918" y="2503"/>
                  </a:cubicBezTo>
                  <a:cubicBezTo>
                    <a:pt x="1934" y="2503"/>
                    <a:pt x="1941" y="2518"/>
                    <a:pt x="1948" y="2526"/>
                  </a:cubicBezTo>
                  <a:cubicBezTo>
                    <a:pt x="1956" y="2541"/>
                    <a:pt x="1964" y="2548"/>
                    <a:pt x="1971" y="2563"/>
                  </a:cubicBezTo>
                  <a:cubicBezTo>
                    <a:pt x="1994" y="2593"/>
                    <a:pt x="2001" y="2616"/>
                    <a:pt x="2001" y="2646"/>
                  </a:cubicBezTo>
                  <a:cubicBezTo>
                    <a:pt x="2001" y="2683"/>
                    <a:pt x="1986" y="2698"/>
                    <a:pt x="1986" y="2728"/>
                  </a:cubicBezTo>
                  <a:cubicBezTo>
                    <a:pt x="1986" y="2743"/>
                    <a:pt x="1994" y="2750"/>
                    <a:pt x="1994" y="2766"/>
                  </a:cubicBezTo>
                  <a:cubicBezTo>
                    <a:pt x="1994" y="2788"/>
                    <a:pt x="1978" y="2796"/>
                    <a:pt x="1964" y="2796"/>
                  </a:cubicBezTo>
                  <a:cubicBezTo>
                    <a:pt x="1941" y="2803"/>
                    <a:pt x="1918" y="2796"/>
                    <a:pt x="1896" y="2803"/>
                  </a:cubicBezTo>
                  <a:cubicBezTo>
                    <a:pt x="1866" y="2810"/>
                    <a:pt x="1851" y="2826"/>
                    <a:pt x="1836" y="2848"/>
                  </a:cubicBezTo>
                  <a:cubicBezTo>
                    <a:pt x="1829" y="2863"/>
                    <a:pt x="1821" y="2878"/>
                    <a:pt x="1806" y="2878"/>
                  </a:cubicBezTo>
                  <a:cubicBezTo>
                    <a:pt x="1791" y="2878"/>
                    <a:pt x="1791" y="2863"/>
                    <a:pt x="1784" y="2855"/>
                  </a:cubicBezTo>
                  <a:cubicBezTo>
                    <a:pt x="1769" y="2848"/>
                    <a:pt x="1754" y="2848"/>
                    <a:pt x="1746" y="2840"/>
                  </a:cubicBezTo>
                  <a:cubicBezTo>
                    <a:pt x="1731" y="2833"/>
                    <a:pt x="1731" y="2810"/>
                    <a:pt x="1716" y="2803"/>
                  </a:cubicBezTo>
                  <a:cubicBezTo>
                    <a:pt x="1716" y="2796"/>
                    <a:pt x="1709" y="2796"/>
                    <a:pt x="1701" y="2796"/>
                  </a:cubicBezTo>
                  <a:cubicBezTo>
                    <a:pt x="1716" y="2788"/>
                    <a:pt x="1724" y="2780"/>
                    <a:pt x="1739" y="2773"/>
                  </a:cubicBezTo>
                  <a:cubicBezTo>
                    <a:pt x="1746" y="2766"/>
                    <a:pt x="1746" y="2758"/>
                    <a:pt x="1761" y="2743"/>
                  </a:cubicBezTo>
                  <a:cubicBezTo>
                    <a:pt x="1776" y="2736"/>
                    <a:pt x="1784" y="2720"/>
                    <a:pt x="1784" y="2698"/>
                  </a:cubicBezTo>
                  <a:cubicBezTo>
                    <a:pt x="1784" y="2690"/>
                    <a:pt x="1784" y="2683"/>
                    <a:pt x="1784" y="2676"/>
                  </a:cubicBezTo>
                  <a:cubicBezTo>
                    <a:pt x="1776" y="2668"/>
                    <a:pt x="1784" y="2661"/>
                    <a:pt x="1784" y="2653"/>
                  </a:cubicBezTo>
                  <a:cubicBezTo>
                    <a:pt x="1776" y="2646"/>
                    <a:pt x="1761" y="2638"/>
                    <a:pt x="1754" y="2638"/>
                  </a:cubicBezTo>
                  <a:cubicBezTo>
                    <a:pt x="1746" y="2631"/>
                    <a:pt x="1739" y="2631"/>
                    <a:pt x="1731" y="2631"/>
                  </a:cubicBezTo>
                  <a:cubicBezTo>
                    <a:pt x="1694" y="2631"/>
                    <a:pt x="1679" y="2638"/>
                    <a:pt x="1641" y="2653"/>
                  </a:cubicBezTo>
                  <a:cubicBezTo>
                    <a:pt x="1589" y="2661"/>
                    <a:pt x="1559" y="2676"/>
                    <a:pt x="1514" y="2713"/>
                  </a:cubicBezTo>
                  <a:cubicBezTo>
                    <a:pt x="1477" y="2750"/>
                    <a:pt x="1447" y="2766"/>
                    <a:pt x="1409" y="2818"/>
                  </a:cubicBezTo>
                  <a:cubicBezTo>
                    <a:pt x="1394" y="2833"/>
                    <a:pt x="1387" y="2855"/>
                    <a:pt x="1364" y="2870"/>
                  </a:cubicBezTo>
                  <a:cubicBezTo>
                    <a:pt x="1349" y="2878"/>
                    <a:pt x="1342" y="2893"/>
                    <a:pt x="1334" y="2908"/>
                  </a:cubicBezTo>
                  <a:cubicBezTo>
                    <a:pt x="1327" y="2915"/>
                    <a:pt x="1319" y="2930"/>
                    <a:pt x="1304" y="2930"/>
                  </a:cubicBezTo>
                  <a:lnTo>
                    <a:pt x="1297" y="2923"/>
                  </a:lnTo>
                  <a:cubicBezTo>
                    <a:pt x="1312" y="2893"/>
                    <a:pt x="1319" y="2870"/>
                    <a:pt x="1327" y="2840"/>
                  </a:cubicBezTo>
                  <a:cubicBezTo>
                    <a:pt x="1334" y="2818"/>
                    <a:pt x="1334" y="2803"/>
                    <a:pt x="1342" y="2780"/>
                  </a:cubicBezTo>
                  <a:cubicBezTo>
                    <a:pt x="1364" y="2766"/>
                    <a:pt x="1394" y="2766"/>
                    <a:pt x="1394" y="2743"/>
                  </a:cubicBezTo>
                  <a:cubicBezTo>
                    <a:pt x="1394" y="2720"/>
                    <a:pt x="1379" y="2713"/>
                    <a:pt x="1364" y="2698"/>
                  </a:cubicBezTo>
                  <a:cubicBezTo>
                    <a:pt x="1349" y="2690"/>
                    <a:pt x="1342" y="2676"/>
                    <a:pt x="1334" y="2668"/>
                  </a:cubicBezTo>
                  <a:cubicBezTo>
                    <a:pt x="1297" y="2631"/>
                    <a:pt x="1267" y="2623"/>
                    <a:pt x="1236" y="2586"/>
                  </a:cubicBezTo>
                  <a:cubicBezTo>
                    <a:pt x="1199" y="2548"/>
                    <a:pt x="1192" y="2518"/>
                    <a:pt x="1169" y="2481"/>
                  </a:cubicBezTo>
                  <a:cubicBezTo>
                    <a:pt x="1154" y="2443"/>
                    <a:pt x="1132" y="2428"/>
                    <a:pt x="1132" y="2398"/>
                  </a:cubicBezTo>
                  <a:cubicBezTo>
                    <a:pt x="1132" y="2376"/>
                    <a:pt x="1139" y="2361"/>
                    <a:pt x="1154" y="2338"/>
                  </a:cubicBezTo>
                  <a:cubicBezTo>
                    <a:pt x="1154" y="2323"/>
                    <a:pt x="1154" y="2316"/>
                    <a:pt x="1162" y="2301"/>
                  </a:cubicBezTo>
                  <a:cubicBezTo>
                    <a:pt x="1162" y="2278"/>
                    <a:pt x="1169" y="2263"/>
                    <a:pt x="1169" y="2241"/>
                  </a:cubicBezTo>
                  <a:cubicBezTo>
                    <a:pt x="1169" y="2233"/>
                    <a:pt x="1169" y="2226"/>
                    <a:pt x="1169" y="2218"/>
                  </a:cubicBezTo>
                  <a:cubicBezTo>
                    <a:pt x="1184" y="2218"/>
                    <a:pt x="1192" y="2218"/>
                    <a:pt x="1207" y="2218"/>
                  </a:cubicBezTo>
                  <a:cubicBezTo>
                    <a:pt x="1214" y="2218"/>
                    <a:pt x="1222" y="2211"/>
                    <a:pt x="1229" y="2211"/>
                  </a:cubicBezTo>
                  <a:cubicBezTo>
                    <a:pt x="1236" y="2211"/>
                    <a:pt x="1244" y="2218"/>
                    <a:pt x="1244" y="2226"/>
                  </a:cubicBezTo>
                  <a:cubicBezTo>
                    <a:pt x="1252" y="2233"/>
                    <a:pt x="1252" y="2241"/>
                    <a:pt x="1259" y="2248"/>
                  </a:cubicBezTo>
                  <a:cubicBezTo>
                    <a:pt x="1274" y="2263"/>
                    <a:pt x="1297" y="2256"/>
                    <a:pt x="1304" y="2278"/>
                  </a:cubicBezTo>
                  <a:cubicBezTo>
                    <a:pt x="1304" y="2293"/>
                    <a:pt x="1297" y="2308"/>
                    <a:pt x="1312" y="2316"/>
                  </a:cubicBezTo>
                  <a:cubicBezTo>
                    <a:pt x="1319" y="2323"/>
                    <a:pt x="1327" y="2331"/>
                    <a:pt x="1342" y="2331"/>
                  </a:cubicBezTo>
                  <a:cubicBezTo>
                    <a:pt x="1349" y="2338"/>
                    <a:pt x="1364" y="2338"/>
                    <a:pt x="1364" y="2353"/>
                  </a:cubicBezTo>
                  <a:cubicBezTo>
                    <a:pt x="1364" y="2368"/>
                    <a:pt x="1349" y="2376"/>
                    <a:pt x="1349" y="2391"/>
                  </a:cubicBezTo>
                  <a:cubicBezTo>
                    <a:pt x="1349" y="2398"/>
                    <a:pt x="1357" y="2406"/>
                    <a:pt x="1357" y="2413"/>
                  </a:cubicBezTo>
                  <a:cubicBezTo>
                    <a:pt x="1364" y="2428"/>
                    <a:pt x="1364" y="2443"/>
                    <a:pt x="1364" y="2458"/>
                  </a:cubicBezTo>
                  <a:cubicBezTo>
                    <a:pt x="1364" y="2473"/>
                    <a:pt x="1364" y="2481"/>
                    <a:pt x="1364" y="2496"/>
                  </a:cubicBezTo>
                  <a:cubicBezTo>
                    <a:pt x="1364" y="2503"/>
                    <a:pt x="1371" y="2511"/>
                    <a:pt x="1371" y="2518"/>
                  </a:cubicBezTo>
                  <a:cubicBezTo>
                    <a:pt x="1371" y="2526"/>
                    <a:pt x="1364" y="2533"/>
                    <a:pt x="1371" y="2533"/>
                  </a:cubicBezTo>
                  <a:cubicBezTo>
                    <a:pt x="1379" y="2533"/>
                    <a:pt x="1387" y="2533"/>
                    <a:pt x="1394" y="2526"/>
                  </a:cubicBezTo>
                  <a:cubicBezTo>
                    <a:pt x="1409" y="2518"/>
                    <a:pt x="1417" y="2511"/>
                    <a:pt x="1431" y="2496"/>
                  </a:cubicBezTo>
                  <a:cubicBezTo>
                    <a:pt x="1439" y="2488"/>
                    <a:pt x="1447" y="2488"/>
                    <a:pt x="1454" y="2481"/>
                  </a:cubicBezTo>
                  <a:cubicBezTo>
                    <a:pt x="1454" y="2481"/>
                    <a:pt x="1461" y="2473"/>
                    <a:pt x="1469" y="2473"/>
                  </a:cubicBezTo>
                  <a:cubicBezTo>
                    <a:pt x="1477" y="2473"/>
                    <a:pt x="1477" y="2473"/>
                    <a:pt x="1484" y="2473"/>
                  </a:cubicBezTo>
                  <a:cubicBezTo>
                    <a:pt x="1484" y="2451"/>
                    <a:pt x="1484" y="2451"/>
                    <a:pt x="1484" y="2451"/>
                  </a:cubicBezTo>
                  <a:cubicBezTo>
                    <a:pt x="1484" y="2443"/>
                    <a:pt x="1484" y="2443"/>
                    <a:pt x="1484" y="2436"/>
                  </a:cubicBezTo>
                  <a:cubicBezTo>
                    <a:pt x="1477" y="2421"/>
                    <a:pt x="1477" y="2413"/>
                    <a:pt x="1477" y="2398"/>
                  </a:cubicBezTo>
                  <a:cubicBezTo>
                    <a:pt x="1477" y="2383"/>
                    <a:pt x="1484" y="2368"/>
                    <a:pt x="1484" y="2353"/>
                  </a:cubicBezTo>
                  <a:cubicBezTo>
                    <a:pt x="1484" y="2338"/>
                    <a:pt x="1477" y="2331"/>
                    <a:pt x="1469" y="2316"/>
                  </a:cubicBezTo>
                  <a:cubicBezTo>
                    <a:pt x="1461" y="2308"/>
                    <a:pt x="1469" y="2293"/>
                    <a:pt x="1461" y="2278"/>
                  </a:cubicBezTo>
                  <a:cubicBezTo>
                    <a:pt x="1454" y="2263"/>
                    <a:pt x="1439" y="2271"/>
                    <a:pt x="1424" y="2271"/>
                  </a:cubicBezTo>
                  <a:cubicBezTo>
                    <a:pt x="1409" y="2263"/>
                    <a:pt x="1401" y="2263"/>
                    <a:pt x="1387" y="2263"/>
                  </a:cubicBezTo>
                  <a:cubicBezTo>
                    <a:pt x="1379" y="2263"/>
                    <a:pt x="1371" y="2256"/>
                    <a:pt x="1364" y="2256"/>
                  </a:cubicBezTo>
                  <a:cubicBezTo>
                    <a:pt x="1357" y="2256"/>
                    <a:pt x="1357" y="2256"/>
                    <a:pt x="1349" y="2256"/>
                  </a:cubicBezTo>
                  <a:cubicBezTo>
                    <a:pt x="1334" y="2248"/>
                    <a:pt x="1327" y="2248"/>
                    <a:pt x="1312" y="2248"/>
                  </a:cubicBezTo>
                  <a:cubicBezTo>
                    <a:pt x="1297" y="2248"/>
                    <a:pt x="1289" y="2248"/>
                    <a:pt x="1282" y="2241"/>
                  </a:cubicBezTo>
                  <a:cubicBezTo>
                    <a:pt x="1282" y="2241"/>
                    <a:pt x="1282" y="2233"/>
                    <a:pt x="1282" y="2226"/>
                  </a:cubicBezTo>
                  <a:cubicBezTo>
                    <a:pt x="1282" y="2218"/>
                    <a:pt x="1282" y="2203"/>
                    <a:pt x="1274" y="2196"/>
                  </a:cubicBezTo>
                  <a:cubicBezTo>
                    <a:pt x="1274" y="2196"/>
                    <a:pt x="1267" y="2196"/>
                    <a:pt x="1267" y="2188"/>
                  </a:cubicBezTo>
                  <a:cubicBezTo>
                    <a:pt x="1267" y="2181"/>
                    <a:pt x="1282" y="2173"/>
                    <a:pt x="1282" y="2166"/>
                  </a:cubicBezTo>
                  <a:cubicBezTo>
                    <a:pt x="1282" y="2158"/>
                    <a:pt x="1282" y="2158"/>
                    <a:pt x="1282" y="2151"/>
                  </a:cubicBezTo>
                  <a:cubicBezTo>
                    <a:pt x="1274" y="2151"/>
                    <a:pt x="1267" y="2151"/>
                    <a:pt x="1259" y="2151"/>
                  </a:cubicBezTo>
                  <a:cubicBezTo>
                    <a:pt x="1252" y="2151"/>
                    <a:pt x="1244" y="2158"/>
                    <a:pt x="1236" y="2158"/>
                  </a:cubicBezTo>
                  <a:cubicBezTo>
                    <a:pt x="1222" y="2166"/>
                    <a:pt x="1214" y="2166"/>
                    <a:pt x="1192" y="2173"/>
                  </a:cubicBezTo>
                  <a:cubicBezTo>
                    <a:pt x="1184" y="2181"/>
                    <a:pt x="1184" y="2188"/>
                    <a:pt x="1177" y="2188"/>
                  </a:cubicBezTo>
                  <a:cubicBezTo>
                    <a:pt x="1169" y="2188"/>
                    <a:pt x="1169" y="2181"/>
                    <a:pt x="1162" y="2181"/>
                  </a:cubicBezTo>
                  <a:close/>
                  <a:moveTo>
                    <a:pt x="1027" y="1904"/>
                  </a:moveTo>
                  <a:lnTo>
                    <a:pt x="1027" y="1904"/>
                  </a:lnTo>
                  <a:cubicBezTo>
                    <a:pt x="1034" y="1904"/>
                    <a:pt x="1034" y="1896"/>
                    <a:pt x="1034" y="1889"/>
                  </a:cubicBezTo>
                  <a:cubicBezTo>
                    <a:pt x="1049" y="1874"/>
                    <a:pt x="1057" y="1859"/>
                    <a:pt x="1064" y="1836"/>
                  </a:cubicBezTo>
                  <a:cubicBezTo>
                    <a:pt x="1064" y="1821"/>
                    <a:pt x="1064" y="1821"/>
                    <a:pt x="1064" y="1806"/>
                  </a:cubicBezTo>
                  <a:cubicBezTo>
                    <a:pt x="1064" y="1799"/>
                    <a:pt x="1072" y="1791"/>
                    <a:pt x="1064" y="1784"/>
                  </a:cubicBezTo>
                  <a:cubicBezTo>
                    <a:pt x="1057" y="1776"/>
                    <a:pt x="1057" y="1776"/>
                    <a:pt x="1049" y="1776"/>
                  </a:cubicBezTo>
                  <a:cubicBezTo>
                    <a:pt x="1042" y="1769"/>
                    <a:pt x="1042" y="1761"/>
                    <a:pt x="1034" y="1761"/>
                  </a:cubicBezTo>
                  <a:cubicBezTo>
                    <a:pt x="1027" y="1754"/>
                    <a:pt x="1019" y="1754"/>
                    <a:pt x="1019" y="1746"/>
                  </a:cubicBezTo>
                  <a:cubicBezTo>
                    <a:pt x="1019" y="1761"/>
                    <a:pt x="1019" y="1769"/>
                    <a:pt x="1019" y="1784"/>
                  </a:cubicBezTo>
                  <a:cubicBezTo>
                    <a:pt x="1012" y="1791"/>
                    <a:pt x="1012" y="1799"/>
                    <a:pt x="1012" y="1814"/>
                  </a:cubicBezTo>
                  <a:cubicBezTo>
                    <a:pt x="1004" y="1829"/>
                    <a:pt x="1004" y="1844"/>
                    <a:pt x="989" y="1851"/>
                  </a:cubicBezTo>
                  <a:cubicBezTo>
                    <a:pt x="982" y="1859"/>
                    <a:pt x="982" y="1859"/>
                    <a:pt x="974" y="1859"/>
                  </a:cubicBezTo>
                  <a:cubicBezTo>
                    <a:pt x="967" y="1859"/>
                    <a:pt x="967" y="1851"/>
                    <a:pt x="959" y="1844"/>
                  </a:cubicBezTo>
                  <a:cubicBezTo>
                    <a:pt x="959" y="1836"/>
                    <a:pt x="952" y="1829"/>
                    <a:pt x="944" y="1821"/>
                  </a:cubicBezTo>
                  <a:cubicBezTo>
                    <a:pt x="944" y="1814"/>
                    <a:pt x="937" y="1814"/>
                    <a:pt x="937" y="1806"/>
                  </a:cubicBezTo>
                  <a:cubicBezTo>
                    <a:pt x="929" y="1799"/>
                    <a:pt x="922" y="1791"/>
                    <a:pt x="922" y="1776"/>
                  </a:cubicBezTo>
                  <a:cubicBezTo>
                    <a:pt x="914" y="1791"/>
                    <a:pt x="914" y="1799"/>
                    <a:pt x="907" y="1814"/>
                  </a:cubicBezTo>
                  <a:cubicBezTo>
                    <a:pt x="899" y="1829"/>
                    <a:pt x="892" y="1829"/>
                    <a:pt x="892" y="1844"/>
                  </a:cubicBezTo>
                  <a:cubicBezTo>
                    <a:pt x="907" y="1851"/>
                    <a:pt x="914" y="1859"/>
                    <a:pt x="922" y="1866"/>
                  </a:cubicBezTo>
                  <a:cubicBezTo>
                    <a:pt x="922" y="1874"/>
                    <a:pt x="929" y="1881"/>
                    <a:pt x="929" y="1889"/>
                  </a:cubicBezTo>
                  <a:cubicBezTo>
                    <a:pt x="929" y="1896"/>
                    <a:pt x="922" y="1896"/>
                    <a:pt x="922" y="1904"/>
                  </a:cubicBezTo>
                  <a:cubicBezTo>
                    <a:pt x="914" y="1919"/>
                    <a:pt x="914" y="1926"/>
                    <a:pt x="907" y="1941"/>
                  </a:cubicBezTo>
                  <a:cubicBezTo>
                    <a:pt x="899" y="1956"/>
                    <a:pt x="892" y="1971"/>
                    <a:pt x="884" y="1986"/>
                  </a:cubicBezTo>
                  <a:cubicBezTo>
                    <a:pt x="877" y="1994"/>
                    <a:pt x="877" y="2001"/>
                    <a:pt x="869" y="2008"/>
                  </a:cubicBezTo>
                  <a:cubicBezTo>
                    <a:pt x="869" y="2016"/>
                    <a:pt x="869" y="2016"/>
                    <a:pt x="869" y="2024"/>
                  </a:cubicBezTo>
                  <a:cubicBezTo>
                    <a:pt x="862" y="2024"/>
                    <a:pt x="862" y="2024"/>
                    <a:pt x="854" y="2031"/>
                  </a:cubicBezTo>
                  <a:cubicBezTo>
                    <a:pt x="847" y="2031"/>
                    <a:pt x="839" y="2038"/>
                    <a:pt x="839" y="2046"/>
                  </a:cubicBezTo>
                  <a:cubicBezTo>
                    <a:pt x="832" y="2061"/>
                    <a:pt x="824" y="2061"/>
                    <a:pt x="824" y="2076"/>
                  </a:cubicBezTo>
                  <a:cubicBezTo>
                    <a:pt x="832" y="2076"/>
                    <a:pt x="847" y="2076"/>
                    <a:pt x="854" y="2076"/>
                  </a:cubicBezTo>
                  <a:cubicBezTo>
                    <a:pt x="862" y="2084"/>
                    <a:pt x="862" y="2084"/>
                    <a:pt x="862" y="2091"/>
                  </a:cubicBezTo>
                  <a:cubicBezTo>
                    <a:pt x="869" y="2098"/>
                    <a:pt x="877" y="2098"/>
                    <a:pt x="884" y="2098"/>
                  </a:cubicBezTo>
                  <a:cubicBezTo>
                    <a:pt x="892" y="2098"/>
                    <a:pt x="899" y="2091"/>
                    <a:pt x="907" y="2091"/>
                  </a:cubicBezTo>
                  <a:cubicBezTo>
                    <a:pt x="907" y="2091"/>
                    <a:pt x="914" y="2091"/>
                    <a:pt x="922" y="2091"/>
                  </a:cubicBezTo>
                  <a:cubicBezTo>
                    <a:pt x="929" y="2084"/>
                    <a:pt x="929" y="2068"/>
                    <a:pt x="937" y="2061"/>
                  </a:cubicBezTo>
                  <a:cubicBezTo>
                    <a:pt x="944" y="2038"/>
                    <a:pt x="959" y="2031"/>
                    <a:pt x="967" y="2016"/>
                  </a:cubicBezTo>
                  <a:cubicBezTo>
                    <a:pt x="974" y="2001"/>
                    <a:pt x="982" y="1994"/>
                    <a:pt x="989" y="1979"/>
                  </a:cubicBezTo>
                  <a:cubicBezTo>
                    <a:pt x="997" y="1971"/>
                    <a:pt x="997" y="1964"/>
                    <a:pt x="1004" y="1949"/>
                  </a:cubicBezTo>
                  <a:cubicBezTo>
                    <a:pt x="1012" y="1934"/>
                    <a:pt x="1019" y="1926"/>
                    <a:pt x="1027" y="1904"/>
                  </a:cubicBezTo>
                  <a:close/>
                  <a:moveTo>
                    <a:pt x="577" y="1941"/>
                  </a:moveTo>
                  <a:lnTo>
                    <a:pt x="577" y="1941"/>
                  </a:lnTo>
                  <a:cubicBezTo>
                    <a:pt x="570" y="1941"/>
                    <a:pt x="570" y="1941"/>
                    <a:pt x="562" y="1941"/>
                  </a:cubicBezTo>
                  <a:cubicBezTo>
                    <a:pt x="547" y="1949"/>
                    <a:pt x="547" y="1956"/>
                    <a:pt x="540" y="1956"/>
                  </a:cubicBezTo>
                  <a:cubicBezTo>
                    <a:pt x="525" y="1956"/>
                    <a:pt x="517" y="1964"/>
                    <a:pt x="510" y="1971"/>
                  </a:cubicBezTo>
                  <a:cubicBezTo>
                    <a:pt x="517" y="1979"/>
                    <a:pt x="525" y="1979"/>
                    <a:pt x="540" y="1986"/>
                  </a:cubicBezTo>
                  <a:cubicBezTo>
                    <a:pt x="547" y="1994"/>
                    <a:pt x="547" y="1994"/>
                    <a:pt x="555" y="1994"/>
                  </a:cubicBezTo>
                  <a:cubicBezTo>
                    <a:pt x="570" y="1994"/>
                    <a:pt x="577" y="1994"/>
                    <a:pt x="592" y="1979"/>
                  </a:cubicBezTo>
                  <a:lnTo>
                    <a:pt x="592" y="1979"/>
                  </a:lnTo>
                  <a:cubicBezTo>
                    <a:pt x="592" y="1964"/>
                    <a:pt x="585" y="1956"/>
                    <a:pt x="577" y="1941"/>
                  </a:cubicBezTo>
                  <a:close/>
                  <a:moveTo>
                    <a:pt x="397" y="2443"/>
                  </a:moveTo>
                  <a:lnTo>
                    <a:pt x="397" y="2443"/>
                  </a:lnTo>
                  <a:cubicBezTo>
                    <a:pt x="390" y="2443"/>
                    <a:pt x="390" y="2458"/>
                    <a:pt x="390" y="2466"/>
                  </a:cubicBezTo>
                  <a:cubicBezTo>
                    <a:pt x="390" y="2496"/>
                    <a:pt x="390" y="2496"/>
                    <a:pt x="390" y="2496"/>
                  </a:cubicBezTo>
                  <a:cubicBezTo>
                    <a:pt x="390" y="2503"/>
                    <a:pt x="382" y="2503"/>
                    <a:pt x="382" y="2511"/>
                  </a:cubicBezTo>
                  <a:cubicBezTo>
                    <a:pt x="390" y="2511"/>
                    <a:pt x="390" y="2511"/>
                    <a:pt x="397" y="2511"/>
                  </a:cubicBezTo>
                  <a:cubicBezTo>
                    <a:pt x="397" y="2511"/>
                    <a:pt x="405" y="2511"/>
                    <a:pt x="412" y="2511"/>
                  </a:cubicBezTo>
                  <a:cubicBezTo>
                    <a:pt x="420" y="2511"/>
                    <a:pt x="420" y="2518"/>
                    <a:pt x="427" y="2526"/>
                  </a:cubicBezTo>
                  <a:cubicBezTo>
                    <a:pt x="442" y="2518"/>
                    <a:pt x="442" y="2503"/>
                    <a:pt x="442" y="2488"/>
                  </a:cubicBezTo>
                  <a:cubicBezTo>
                    <a:pt x="442" y="2481"/>
                    <a:pt x="442" y="2481"/>
                    <a:pt x="442" y="2473"/>
                  </a:cubicBezTo>
                  <a:cubicBezTo>
                    <a:pt x="442" y="2466"/>
                    <a:pt x="442" y="2466"/>
                    <a:pt x="435" y="2466"/>
                  </a:cubicBezTo>
                  <a:cubicBezTo>
                    <a:pt x="427" y="2458"/>
                    <a:pt x="420" y="2458"/>
                    <a:pt x="412" y="2458"/>
                  </a:cubicBezTo>
                  <a:cubicBezTo>
                    <a:pt x="405" y="2451"/>
                    <a:pt x="405" y="2443"/>
                    <a:pt x="397" y="2443"/>
                  </a:cubicBezTo>
                  <a:close/>
                  <a:moveTo>
                    <a:pt x="555" y="2211"/>
                  </a:moveTo>
                  <a:lnTo>
                    <a:pt x="555" y="2211"/>
                  </a:lnTo>
                  <a:cubicBezTo>
                    <a:pt x="555" y="2218"/>
                    <a:pt x="562" y="2218"/>
                    <a:pt x="562" y="2218"/>
                  </a:cubicBezTo>
                  <a:cubicBezTo>
                    <a:pt x="562" y="2226"/>
                    <a:pt x="555" y="2233"/>
                    <a:pt x="555" y="2233"/>
                  </a:cubicBezTo>
                  <a:cubicBezTo>
                    <a:pt x="555" y="2256"/>
                    <a:pt x="555" y="2263"/>
                    <a:pt x="547" y="2286"/>
                  </a:cubicBezTo>
                  <a:cubicBezTo>
                    <a:pt x="547" y="2301"/>
                    <a:pt x="540" y="2308"/>
                    <a:pt x="540" y="2316"/>
                  </a:cubicBezTo>
                  <a:cubicBezTo>
                    <a:pt x="540" y="2331"/>
                    <a:pt x="525" y="2338"/>
                    <a:pt x="525" y="2353"/>
                  </a:cubicBezTo>
                  <a:cubicBezTo>
                    <a:pt x="525" y="2361"/>
                    <a:pt x="525" y="2361"/>
                    <a:pt x="525" y="2361"/>
                  </a:cubicBezTo>
                  <a:cubicBezTo>
                    <a:pt x="532" y="2368"/>
                    <a:pt x="540" y="2368"/>
                    <a:pt x="540" y="2368"/>
                  </a:cubicBezTo>
                  <a:cubicBezTo>
                    <a:pt x="562" y="2368"/>
                    <a:pt x="570" y="2361"/>
                    <a:pt x="592" y="2353"/>
                  </a:cubicBezTo>
                  <a:cubicBezTo>
                    <a:pt x="592" y="2353"/>
                    <a:pt x="600" y="2346"/>
                    <a:pt x="607" y="2346"/>
                  </a:cubicBezTo>
                  <a:cubicBezTo>
                    <a:pt x="615" y="2346"/>
                    <a:pt x="615" y="2346"/>
                    <a:pt x="615" y="2346"/>
                  </a:cubicBezTo>
                  <a:cubicBezTo>
                    <a:pt x="615" y="2353"/>
                    <a:pt x="615" y="2361"/>
                    <a:pt x="615" y="2361"/>
                  </a:cubicBezTo>
                  <a:cubicBezTo>
                    <a:pt x="615" y="2376"/>
                    <a:pt x="615" y="2391"/>
                    <a:pt x="600" y="2398"/>
                  </a:cubicBezTo>
                  <a:cubicBezTo>
                    <a:pt x="592" y="2406"/>
                    <a:pt x="592" y="2413"/>
                    <a:pt x="585" y="2413"/>
                  </a:cubicBezTo>
                  <a:cubicBezTo>
                    <a:pt x="570" y="2421"/>
                    <a:pt x="570" y="2421"/>
                    <a:pt x="555" y="2428"/>
                  </a:cubicBezTo>
                  <a:cubicBezTo>
                    <a:pt x="547" y="2436"/>
                    <a:pt x="540" y="2436"/>
                    <a:pt x="540" y="2443"/>
                  </a:cubicBezTo>
                  <a:cubicBezTo>
                    <a:pt x="532" y="2443"/>
                    <a:pt x="532" y="2451"/>
                    <a:pt x="532" y="2458"/>
                  </a:cubicBezTo>
                  <a:cubicBezTo>
                    <a:pt x="525" y="2473"/>
                    <a:pt x="517" y="2481"/>
                    <a:pt x="517" y="2496"/>
                  </a:cubicBezTo>
                  <a:cubicBezTo>
                    <a:pt x="517" y="2511"/>
                    <a:pt x="517" y="2518"/>
                    <a:pt x="517" y="2526"/>
                  </a:cubicBezTo>
                  <a:cubicBezTo>
                    <a:pt x="510" y="2533"/>
                    <a:pt x="502" y="2533"/>
                    <a:pt x="495" y="2533"/>
                  </a:cubicBezTo>
                  <a:cubicBezTo>
                    <a:pt x="487" y="2533"/>
                    <a:pt x="480" y="2533"/>
                    <a:pt x="480" y="2533"/>
                  </a:cubicBezTo>
                  <a:cubicBezTo>
                    <a:pt x="472" y="2526"/>
                    <a:pt x="472" y="2518"/>
                    <a:pt x="472" y="2511"/>
                  </a:cubicBezTo>
                  <a:cubicBezTo>
                    <a:pt x="472" y="2496"/>
                    <a:pt x="487" y="2488"/>
                    <a:pt x="487" y="2466"/>
                  </a:cubicBezTo>
                  <a:cubicBezTo>
                    <a:pt x="487" y="2451"/>
                    <a:pt x="472" y="2436"/>
                    <a:pt x="457" y="2428"/>
                  </a:cubicBezTo>
                  <a:cubicBezTo>
                    <a:pt x="457" y="2421"/>
                    <a:pt x="450" y="2413"/>
                    <a:pt x="450" y="2413"/>
                  </a:cubicBezTo>
                  <a:cubicBezTo>
                    <a:pt x="435" y="2413"/>
                    <a:pt x="427" y="2413"/>
                    <a:pt x="420" y="2406"/>
                  </a:cubicBezTo>
                  <a:cubicBezTo>
                    <a:pt x="427" y="2398"/>
                    <a:pt x="435" y="2391"/>
                    <a:pt x="442" y="2391"/>
                  </a:cubicBezTo>
                  <a:cubicBezTo>
                    <a:pt x="442" y="2383"/>
                    <a:pt x="450" y="2383"/>
                    <a:pt x="457" y="2383"/>
                  </a:cubicBezTo>
                  <a:cubicBezTo>
                    <a:pt x="465" y="2376"/>
                    <a:pt x="480" y="2368"/>
                    <a:pt x="480" y="2353"/>
                  </a:cubicBezTo>
                  <a:cubicBezTo>
                    <a:pt x="487" y="2331"/>
                    <a:pt x="480" y="2308"/>
                    <a:pt x="495" y="2286"/>
                  </a:cubicBezTo>
                  <a:cubicBezTo>
                    <a:pt x="502" y="2293"/>
                    <a:pt x="502" y="2301"/>
                    <a:pt x="510" y="2308"/>
                  </a:cubicBezTo>
                  <a:cubicBezTo>
                    <a:pt x="510" y="2301"/>
                    <a:pt x="510" y="2293"/>
                    <a:pt x="510" y="2278"/>
                  </a:cubicBezTo>
                  <a:cubicBezTo>
                    <a:pt x="517" y="2248"/>
                    <a:pt x="532" y="2241"/>
                    <a:pt x="555" y="2211"/>
                  </a:cubicBezTo>
                  <a:close/>
                  <a:moveTo>
                    <a:pt x="262" y="2556"/>
                  </a:moveTo>
                  <a:lnTo>
                    <a:pt x="262" y="2556"/>
                  </a:lnTo>
                  <a:cubicBezTo>
                    <a:pt x="255" y="2556"/>
                    <a:pt x="255" y="2563"/>
                    <a:pt x="247" y="2563"/>
                  </a:cubicBezTo>
                  <a:lnTo>
                    <a:pt x="247" y="2571"/>
                  </a:lnTo>
                  <a:cubicBezTo>
                    <a:pt x="247" y="2586"/>
                    <a:pt x="262" y="2593"/>
                    <a:pt x="262" y="2608"/>
                  </a:cubicBezTo>
                  <a:cubicBezTo>
                    <a:pt x="262" y="2616"/>
                    <a:pt x="255" y="2616"/>
                    <a:pt x="255" y="2623"/>
                  </a:cubicBezTo>
                  <a:cubicBezTo>
                    <a:pt x="255" y="2638"/>
                    <a:pt x="270" y="2638"/>
                    <a:pt x="285" y="2638"/>
                  </a:cubicBezTo>
                  <a:cubicBezTo>
                    <a:pt x="292" y="2638"/>
                    <a:pt x="292" y="2638"/>
                    <a:pt x="300" y="2638"/>
                  </a:cubicBezTo>
                  <a:cubicBezTo>
                    <a:pt x="300" y="2631"/>
                    <a:pt x="307" y="2623"/>
                    <a:pt x="307" y="2616"/>
                  </a:cubicBezTo>
                  <a:cubicBezTo>
                    <a:pt x="307" y="2608"/>
                    <a:pt x="307" y="2601"/>
                    <a:pt x="300" y="2586"/>
                  </a:cubicBezTo>
                  <a:cubicBezTo>
                    <a:pt x="300" y="2578"/>
                    <a:pt x="300" y="2571"/>
                    <a:pt x="300" y="2571"/>
                  </a:cubicBezTo>
                  <a:cubicBezTo>
                    <a:pt x="300" y="2563"/>
                    <a:pt x="292" y="2563"/>
                    <a:pt x="285" y="2563"/>
                  </a:cubicBezTo>
                  <a:cubicBezTo>
                    <a:pt x="277" y="2556"/>
                    <a:pt x="270" y="2556"/>
                    <a:pt x="262" y="2556"/>
                  </a:cubicBezTo>
                  <a:close/>
                  <a:moveTo>
                    <a:pt x="202" y="2623"/>
                  </a:moveTo>
                  <a:lnTo>
                    <a:pt x="202" y="2623"/>
                  </a:lnTo>
                  <a:cubicBezTo>
                    <a:pt x="202" y="2638"/>
                    <a:pt x="210" y="2646"/>
                    <a:pt x="218" y="2653"/>
                  </a:cubicBezTo>
                  <a:cubicBezTo>
                    <a:pt x="225" y="2668"/>
                    <a:pt x="232" y="2668"/>
                    <a:pt x="247" y="2676"/>
                  </a:cubicBezTo>
                  <a:cubicBezTo>
                    <a:pt x="255" y="2676"/>
                    <a:pt x="255" y="2676"/>
                    <a:pt x="255" y="2683"/>
                  </a:cubicBezTo>
                  <a:cubicBezTo>
                    <a:pt x="262" y="2690"/>
                    <a:pt x="255" y="2690"/>
                    <a:pt x="255" y="2698"/>
                  </a:cubicBezTo>
                  <a:cubicBezTo>
                    <a:pt x="255" y="2720"/>
                    <a:pt x="262" y="2736"/>
                    <a:pt x="262" y="2750"/>
                  </a:cubicBezTo>
                  <a:cubicBezTo>
                    <a:pt x="270" y="2758"/>
                    <a:pt x="270" y="2758"/>
                    <a:pt x="277" y="2766"/>
                  </a:cubicBezTo>
                  <a:cubicBezTo>
                    <a:pt x="285" y="2780"/>
                    <a:pt x="285" y="2788"/>
                    <a:pt x="292" y="2796"/>
                  </a:cubicBezTo>
                  <a:cubicBezTo>
                    <a:pt x="300" y="2803"/>
                    <a:pt x="307" y="2803"/>
                    <a:pt x="307" y="2810"/>
                  </a:cubicBezTo>
                  <a:cubicBezTo>
                    <a:pt x="307" y="2818"/>
                    <a:pt x="300" y="2818"/>
                    <a:pt x="292" y="2826"/>
                  </a:cubicBezTo>
                  <a:cubicBezTo>
                    <a:pt x="285" y="2826"/>
                    <a:pt x="285" y="2833"/>
                    <a:pt x="277" y="2833"/>
                  </a:cubicBezTo>
                  <a:cubicBezTo>
                    <a:pt x="255" y="2833"/>
                    <a:pt x="247" y="2833"/>
                    <a:pt x="232" y="2833"/>
                  </a:cubicBezTo>
                  <a:cubicBezTo>
                    <a:pt x="232" y="2833"/>
                    <a:pt x="225" y="2840"/>
                    <a:pt x="218" y="2840"/>
                  </a:cubicBezTo>
                  <a:cubicBezTo>
                    <a:pt x="210" y="2840"/>
                    <a:pt x="210" y="2840"/>
                    <a:pt x="210" y="2840"/>
                  </a:cubicBezTo>
                  <a:cubicBezTo>
                    <a:pt x="210" y="2826"/>
                    <a:pt x="210" y="2826"/>
                    <a:pt x="210" y="2810"/>
                  </a:cubicBezTo>
                  <a:cubicBezTo>
                    <a:pt x="195" y="2818"/>
                    <a:pt x="188" y="2818"/>
                    <a:pt x="180" y="2826"/>
                  </a:cubicBezTo>
                  <a:cubicBezTo>
                    <a:pt x="172" y="2833"/>
                    <a:pt x="172" y="2833"/>
                    <a:pt x="165" y="2833"/>
                  </a:cubicBezTo>
                  <a:cubicBezTo>
                    <a:pt x="165" y="2840"/>
                    <a:pt x="150" y="2840"/>
                    <a:pt x="150" y="2840"/>
                  </a:cubicBezTo>
                  <a:cubicBezTo>
                    <a:pt x="150" y="2855"/>
                    <a:pt x="158" y="2863"/>
                    <a:pt x="165" y="2870"/>
                  </a:cubicBezTo>
                  <a:cubicBezTo>
                    <a:pt x="172" y="2878"/>
                    <a:pt x="172" y="2885"/>
                    <a:pt x="180" y="2893"/>
                  </a:cubicBezTo>
                  <a:cubicBezTo>
                    <a:pt x="188" y="2893"/>
                    <a:pt x="188" y="2893"/>
                    <a:pt x="195" y="2900"/>
                  </a:cubicBezTo>
                  <a:cubicBezTo>
                    <a:pt x="188" y="2908"/>
                    <a:pt x="180" y="2908"/>
                    <a:pt x="172" y="2908"/>
                  </a:cubicBezTo>
                  <a:cubicBezTo>
                    <a:pt x="165" y="2908"/>
                    <a:pt x="158" y="2908"/>
                    <a:pt x="150" y="2908"/>
                  </a:cubicBezTo>
                  <a:lnTo>
                    <a:pt x="142" y="2908"/>
                  </a:lnTo>
                  <a:cubicBezTo>
                    <a:pt x="135" y="2908"/>
                    <a:pt x="142" y="2900"/>
                    <a:pt x="135" y="2893"/>
                  </a:cubicBezTo>
                  <a:cubicBezTo>
                    <a:pt x="128" y="2878"/>
                    <a:pt x="120" y="2878"/>
                    <a:pt x="105" y="2878"/>
                  </a:cubicBezTo>
                  <a:cubicBezTo>
                    <a:pt x="90" y="2878"/>
                    <a:pt x="82" y="2878"/>
                    <a:pt x="75" y="2878"/>
                  </a:cubicBezTo>
                  <a:cubicBezTo>
                    <a:pt x="60" y="2878"/>
                    <a:pt x="53" y="2878"/>
                    <a:pt x="45" y="2870"/>
                  </a:cubicBezTo>
                  <a:lnTo>
                    <a:pt x="38" y="2863"/>
                  </a:lnTo>
                  <a:cubicBezTo>
                    <a:pt x="23" y="2863"/>
                    <a:pt x="23" y="2870"/>
                    <a:pt x="8" y="2878"/>
                  </a:cubicBezTo>
                  <a:cubicBezTo>
                    <a:pt x="8" y="2878"/>
                    <a:pt x="8" y="2878"/>
                    <a:pt x="0" y="2878"/>
                  </a:cubicBezTo>
                  <a:cubicBezTo>
                    <a:pt x="0" y="2855"/>
                    <a:pt x="0" y="2848"/>
                    <a:pt x="0" y="2833"/>
                  </a:cubicBezTo>
                  <a:cubicBezTo>
                    <a:pt x="0" y="2826"/>
                    <a:pt x="0" y="2826"/>
                    <a:pt x="0" y="2826"/>
                  </a:cubicBezTo>
                  <a:lnTo>
                    <a:pt x="0" y="2818"/>
                  </a:lnTo>
                  <a:lnTo>
                    <a:pt x="0" y="2810"/>
                  </a:lnTo>
                  <a:cubicBezTo>
                    <a:pt x="8" y="2818"/>
                    <a:pt x="8" y="2818"/>
                    <a:pt x="15" y="2826"/>
                  </a:cubicBezTo>
                  <a:cubicBezTo>
                    <a:pt x="15" y="2818"/>
                    <a:pt x="15" y="2818"/>
                    <a:pt x="15" y="2810"/>
                  </a:cubicBezTo>
                  <a:cubicBezTo>
                    <a:pt x="23" y="2803"/>
                    <a:pt x="30" y="2803"/>
                    <a:pt x="38" y="2796"/>
                  </a:cubicBezTo>
                  <a:cubicBezTo>
                    <a:pt x="38" y="2788"/>
                    <a:pt x="38" y="2788"/>
                    <a:pt x="38" y="2780"/>
                  </a:cubicBezTo>
                  <a:cubicBezTo>
                    <a:pt x="38" y="2758"/>
                    <a:pt x="30" y="2743"/>
                    <a:pt x="30" y="2728"/>
                  </a:cubicBezTo>
                  <a:cubicBezTo>
                    <a:pt x="30" y="2706"/>
                    <a:pt x="38" y="2690"/>
                    <a:pt x="38" y="2668"/>
                  </a:cubicBezTo>
                  <a:cubicBezTo>
                    <a:pt x="38" y="2653"/>
                    <a:pt x="38" y="2646"/>
                    <a:pt x="45" y="2638"/>
                  </a:cubicBezTo>
                  <a:cubicBezTo>
                    <a:pt x="45" y="2638"/>
                    <a:pt x="45" y="2638"/>
                    <a:pt x="45" y="2631"/>
                  </a:cubicBezTo>
                  <a:cubicBezTo>
                    <a:pt x="53" y="2646"/>
                    <a:pt x="60" y="2646"/>
                    <a:pt x="60" y="2661"/>
                  </a:cubicBezTo>
                  <a:cubicBezTo>
                    <a:pt x="68" y="2668"/>
                    <a:pt x="75" y="2676"/>
                    <a:pt x="82" y="2683"/>
                  </a:cubicBezTo>
                  <a:cubicBezTo>
                    <a:pt x="98" y="2676"/>
                    <a:pt x="105" y="2668"/>
                    <a:pt x="128" y="2661"/>
                  </a:cubicBezTo>
                  <a:cubicBezTo>
                    <a:pt x="142" y="2661"/>
                    <a:pt x="150" y="2661"/>
                    <a:pt x="165" y="2653"/>
                  </a:cubicBezTo>
                  <a:cubicBezTo>
                    <a:pt x="180" y="2646"/>
                    <a:pt x="188" y="2638"/>
                    <a:pt x="202" y="2623"/>
                  </a:cubicBezTo>
                  <a:close/>
                  <a:moveTo>
                    <a:pt x="1207" y="1169"/>
                  </a:moveTo>
                  <a:lnTo>
                    <a:pt x="1207" y="1169"/>
                  </a:lnTo>
                  <a:cubicBezTo>
                    <a:pt x="1199" y="1177"/>
                    <a:pt x="1192" y="1177"/>
                    <a:pt x="1192" y="1192"/>
                  </a:cubicBezTo>
                  <a:cubicBezTo>
                    <a:pt x="1192" y="1199"/>
                    <a:pt x="1199" y="1207"/>
                    <a:pt x="1199" y="1222"/>
                  </a:cubicBezTo>
                  <a:cubicBezTo>
                    <a:pt x="1199" y="1229"/>
                    <a:pt x="1199" y="1229"/>
                    <a:pt x="1199" y="1237"/>
                  </a:cubicBezTo>
                  <a:lnTo>
                    <a:pt x="1199" y="1237"/>
                  </a:lnTo>
                  <a:cubicBezTo>
                    <a:pt x="1184" y="1237"/>
                    <a:pt x="1184" y="1229"/>
                    <a:pt x="1169" y="1229"/>
                  </a:cubicBezTo>
                  <a:cubicBezTo>
                    <a:pt x="1169" y="1229"/>
                    <a:pt x="1169" y="1229"/>
                    <a:pt x="1169" y="1237"/>
                  </a:cubicBezTo>
                  <a:cubicBezTo>
                    <a:pt x="1169" y="1244"/>
                    <a:pt x="1169" y="1244"/>
                    <a:pt x="1169" y="1252"/>
                  </a:cubicBezTo>
                  <a:cubicBezTo>
                    <a:pt x="1169" y="1259"/>
                    <a:pt x="1162" y="1259"/>
                    <a:pt x="1162" y="1267"/>
                  </a:cubicBezTo>
                  <a:cubicBezTo>
                    <a:pt x="1162" y="1274"/>
                    <a:pt x="1169" y="1274"/>
                    <a:pt x="1177" y="1274"/>
                  </a:cubicBezTo>
                  <a:cubicBezTo>
                    <a:pt x="1177" y="1282"/>
                    <a:pt x="1184" y="1289"/>
                    <a:pt x="1184" y="1297"/>
                  </a:cubicBezTo>
                  <a:cubicBezTo>
                    <a:pt x="1184" y="1304"/>
                    <a:pt x="1177" y="1304"/>
                    <a:pt x="1184" y="1312"/>
                  </a:cubicBezTo>
                  <a:cubicBezTo>
                    <a:pt x="1184" y="1312"/>
                    <a:pt x="1192" y="1312"/>
                    <a:pt x="1199" y="1319"/>
                  </a:cubicBezTo>
                  <a:cubicBezTo>
                    <a:pt x="1207" y="1319"/>
                    <a:pt x="1207" y="1327"/>
                    <a:pt x="1207" y="1327"/>
                  </a:cubicBezTo>
                  <a:cubicBezTo>
                    <a:pt x="1214" y="1349"/>
                    <a:pt x="1214" y="1357"/>
                    <a:pt x="1229" y="1372"/>
                  </a:cubicBezTo>
                  <a:cubicBezTo>
                    <a:pt x="1244" y="1357"/>
                    <a:pt x="1252" y="1334"/>
                    <a:pt x="1274" y="1327"/>
                  </a:cubicBezTo>
                  <a:cubicBezTo>
                    <a:pt x="1289" y="1327"/>
                    <a:pt x="1312" y="1327"/>
                    <a:pt x="1327" y="1304"/>
                  </a:cubicBezTo>
                  <a:cubicBezTo>
                    <a:pt x="1312" y="1304"/>
                    <a:pt x="1304" y="1297"/>
                    <a:pt x="1297" y="1289"/>
                  </a:cubicBezTo>
                  <a:cubicBezTo>
                    <a:pt x="1297" y="1282"/>
                    <a:pt x="1289" y="1274"/>
                    <a:pt x="1289" y="1267"/>
                  </a:cubicBezTo>
                  <a:cubicBezTo>
                    <a:pt x="1289" y="1252"/>
                    <a:pt x="1297" y="1252"/>
                    <a:pt x="1297" y="1237"/>
                  </a:cubicBezTo>
                  <a:cubicBezTo>
                    <a:pt x="1297" y="1237"/>
                    <a:pt x="1297" y="1229"/>
                    <a:pt x="1297" y="1222"/>
                  </a:cubicBezTo>
                  <a:cubicBezTo>
                    <a:pt x="1297" y="1214"/>
                    <a:pt x="1297" y="1207"/>
                    <a:pt x="1297" y="1199"/>
                  </a:cubicBezTo>
                  <a:cubicBezTo>
                    <a:pt x="1297" y="1192"/>
                    <a:pt x="1297" y="1192"/>
                    <a:pt x="1289" y="1192"/>
                  </a:cubicBezTo>
                  <a:cubicBezTo>
                    <a:pt x="1289" y="1192"/>
                    <a:pt x="1282" y="1192"/>
                    <a:pt x="1274" y="1192"/>
                  </a:cubicBezTo>
                  <a:cubicBezTo>
                    <a:pt x="1259" y="1184"/>
                    <a:pt x="1259" y="1184"/>
                    <a:pt x="1244" y="1177"/>
                  </a:cubicBezTo>
                  <a:lnTo>
                    <a:pt x="1236" y="1169"/>
                  </a:lnTo>
                  <a:cubicBezTo>
                    <a:pt x="1229" y="1169"/>
                    <a:pt x="1229" y="1169"/>
                    <a:pt x="1222" y="1169"/>
                  </a:cubicBezTo>
                  <a:cubicBezTo>
                    <a:pt x="1214" y="1169"/>
                    <a:pt x="1214" y="1169"/>
                    <a:pt x="1207" y="1169"/>
                  </a:cubicBezTo>
                  <a:close/>
                  <a:moveTo>
                    <a:pt x="832" y="83"/>
                  </a:moveTo>
                  <a:lnTo>
                    <a:pt x="832" y="83"/>
                  </a:lnTo>
                  <a:cubicBezTo>
                    <a:pt x="817" y="83"/>
                    <a:pt x="817" y="75"/>
                    <a:pt x="802" y="75"/>
                  </a:cubicBezTo>
                  <a:cubicBezTo>
                    <a:pt x="794" y="90"/>
                    <a:pt x="794" y="98"/>
                    <a:pt x="787" y="105"/>
                  </a:cubicBezTo>
                  <a:cubicBezTo>
                    <a:pt x="779" y="128"/>
                    <a:pt x="779" y="143"/>
                    <a:pt x="772" y="173"/>
                  </a:cubicBezTo>
                  <a:cubicBezTo>
                    <a:pt x="772" y="180"/>
                    <a:pt x="765" y="180"/>
                    <a:pt x="765" y="188"/>
                  </a:cubicBezTo>
                  <a:cubicBezTo>
                    <a:pt x="779" y="195"/>
                    <a:pt x="794" y="195"/>
                    <a:pt x="794" y="210"/>
                  </a:cubicBezTo>
                  <a:cubicBezTo>
                    <a:pt x="794" y="233"/>
                    <a:pt x="787" y="248"/>
                    <a:pt x="772" y="262"/>
                  </a:cubicBezTo>
                  <a:cubicBezTo>
                    <a:pt x="765" y="278"/>
                    <a:pt x="765" y="285"/>
                    <a:pt x="757" y="300"/>
                  </a:cubicBezTo>
                  <a:cubicBezTo>
                    <a:pt x="749" y="315"/>
                    <a:pt x="742" y="322"/>
                    <a:pt x="742" y="345"/>
                  </a:cubicBezTo>
                  <a:lnTo>
                    <a:pt x="749" y="345"/>
                  </a:lnTo>
                  <a:cubicBezTo>
                    <a:pt x="749" y="352"/>
                    <a:pt x="742" y="360"/>
                    <a:pt x="742" y="368"/>
                  </a:cubicBezTo>
                  <a:cubicBezTo>
                    <a:pt x="735" y="368"/>
                    <a:pt x="742" y="375"/>
                    <a:pt x="742" y="375"/>
                  </a:cubicBezTo>
                  <a:cubicBezTo>
                    <a:pt x="742" y="435"/>
                    <a:pt x="742" y="435"/>
                    <a:pt x="742" y="435"/>
                  </a:cubicBezTo>
                  <a:cubicBezTo>
                    <a:pt x="742" y="442"/>
                    <a:pt x="735" y="442"/>
                    <a:pt x="735" y="450"/>
                  </a:cubicBezTo>
                  <a:cubicBezTo>
                    <a:pt x="735" y="465"/>
                    <a:pt x="735" y="465"/>
                    <a:pt x="735" y="465"/>
                  </a:cubicBezTo>
                  <a:cubicBezTo>
                    <a:pt x="742" y="465"/>
                    <a:pt x="742" y="465"/>
                    <a:pt x="742" y="465"/>
                  </a:cubicBezTo>
                  <a:cubicBezTo>
                    <a:pt x="749" y="457"/>
                    <a:pt x="757" y="457"/>
                    <a:pt x="772" y="457"/>
                  </a:cubicBezTo>
                  <a:cubicBezTo>
                    <a:pt x="772" y="465"/>
                    <a:pt x="772" y="472"/>
                    <a:pt x="772" y="480"/>
                  </a:cubicBezTo>
                  <a:cubicBezTo>
                    <a:pt x="772" y="487"/>
                    <a:pt x="772" y="487"/>
                    <a:pt x="779" y="487"/>
                  </a:cubicBezTo>
                  <a:cubicBezTo>
                    <a:pt x="787" y="487"/>
                    <a:pt x="787" y="480"/>
                    <a:pt x="787" y="472"/>
                  </a:cubicBezTo>
                  <a:cubicBezTo>
                    <a:pt x="794" y="472"/>
                    <a:pt x="802" y="465"/>
                    <a:pt x="809" y="465"/>
                  </a:cubicBezTo>
                  <a:cubicBezTo>
                    <a:pt x="817" y="472"/>
                    <a:pt x="817" y="472"/>
                    <a:pt x="817" y="472"/>
                  </a:cubicBezTo>
                  <a:cubicBezTo>
                    <a:pt x="817" y="547"/>
                    <a:pt x="817" y="547"/>
                    <a:pt x="817" y="547"/>
                  </a:cubicBezTo>
                  <a:cubicBezTo>
                    <a:pt x="802" y="540"/>
                    <a:pt x="794" y="540"/>
                    <a:pt x="787" y="525"/>
                  </a:cubicBezTo>
                  <a:cubicBezTo>
                    <a:pt x="787" y="532"/>
                    <a:pt x="779" y="532"/>
                    <a:pt x="779" y="532"/>
                  </a:cubicBezTo>
                  <a:cubicBezTo>
                    <a:pt x="779" y="540"/>
                    <a:pt x="787" y="547"/>
                    <a:pt x="787" y="547"/>
                  </a:cubicBezTo>
                  <a:cubicBezTo>
                    <a:pt x="787" y="562"/>
                    <a:pt x="779" y="562"/>
                    <a:pt x="772" y="570"/>
                  </a:cubicBezTo>
                  <a:cubicBezTo>
                    <a:pt x="765" y="555"/>
                    <a:pt x="765" y="555"/>
                    <a:pt x="757" y="547"/>
                  </a:cubicBezTo>
                  <a:cubicBezTo>
                    <a:pt x="757" y="540"/>
                    <a:pt x="757" y="540"/>
                    <a:pt x="749" y="540"/>
                  </a:cubicBezTo>
                  <a:cubicBezTo>
                    <a:pt x="742" y="540"/>
                    <a:pt x="742" y="547"/>
                    <a:pt x="735" y="547"/>
                  </a:cubicBezTo>
                  <a:cubicBezTo>
                    <a:pt x="727" y="547"/>
                    <a:pt x="719" y="555"/>
                    <a:pt x="712" y="555"/>
                  </a:cubicBezTo>
                  <a:cubicBezTo>
                    <a:pt x="705" y="555"/>
                    <a:pt x="705" y="555"/>
                    <a:pt x="697" y="555"/>
                  </a:cubicBezTo>
                  <a:cubicBezTo>
                    <a:pt x="697" y="555"/>
                    <a:pt x="689" y="555"/>
                    <a:pt x="682" y="555"/>
                  </a:cubicBezTo>
                  <a:cubicBezTo>
                    <a:pt x="675" y="547"/>
                    <a:pt x="675" y="532"/>
                    <a:pt x="667" y="532"/>
                  </a:cubicBezTo>
                  <a:cubicBezTo>
                    <a:pt x="659" y="532"/>
                    <a:pt x="652" y="540"/>
                    <a:pt x="652" y="547"/>
                  </a:cubicBezTo>
                  <a:cubicBezTo>
                    <a:pt x="652" y="555"/>
                    <a:pt x="652" y="555"/>
                    <a:pt x="659" y="562"/>
                  </a:cubicBezTo>
                  <a:cubicBezTo>
                    <a:pt x="659" y="570"/>
                    <a:pt x="667" y="577"/>
                    <a:pt x="667" y="592"/>
                  </a:cubicBezTo>
                  <a:cubicBezTo>
                    <a:pt x="667" y="615"/>
                    <a:pt x="652" y="622"/>
                    <a:pt x="645" y="645"/>
                  </a:cubicBezTo>
                  <a:cubicBezTo>
                    <a:pt x="637" y="667"/>
                    <a:pt x="637" y="675"/>
                    <a:pt x="630" y="697"/>
                  </a:cubicBezTo>
                  <a:cubicBezTo>
                    <a:pt x="630" y="705"/>
                    <a:pt x="622" y="712"/>
                    <a:pt x="622" y="720"/>
                  </a:cubicBezTo>
                  <a:cubicBezTo>
                    <a:pt x="622" y="742"/>
                    <a:pt x="622" y="750"/>
                    <a:pt x="622" y="772"/>
                  </a:cubicBezTo>
                  <a:cubicBezTo>
                    <a:pt x="615" y="779"/>
                    <a:pt x="615" y="787"/>
                    <a:pt x="615" y="802"/>
                  </a:cubicBezTo>
                  <a:lnTo>
                    <a:pt x="622" y="809"/>
                  </a:lnTo>
                  <a:cubicBezTo>
                    <a:pt x="652" y="825"/>
                    <a:pt x="652" y="825"/>
                    <a:pt x="652" y="825"/>
                  </a:cubicBezTo>
                  <a:cubicBezTo>
                    <a:pt x="659" y="832"/>
                    <a:pt x="667" y="839"/>
                    <a:pt x="675" y="839"/>
                  </a:cubicBezTo>
                  <a:cubicBezTo>
                    <a:pt x="689" y="839"/>
                    <a:pt x="697" y="832"/>
                    <a:pt x="712" y="825"/>
                  </a:cubicBezTo>
                  <a:cubicBezTo>
                    <a:pt x="719" y="817"/>
                    <a:pt x="735" y="817"/>
                    <a:pt x="735" y="809"/>
                  </a:cubicBezTo>
                  <a:cubicBezTo>
                    <a:pt x="742" y="795"/>
                    <a:pt x="735" y="787"/>
                    <a:pt x="742" y="779"/>
                  </a:cubicBezTo>
                  <a:cubicBezTo>
                    <a:pt x="749" y="765"/>
                    <a:pt x="757" y="757"/>
                    <a:pt x="765" y="735"/>
                  </a:cubicBezTo>
                  <a:cubicBezTo>
                    <a:pt x="772" y="720"/>
                    <a:pt x="772" y="712"/>
                    <a:pt x="772" y="697"/>
                  </a:cubicBezTo>
                  <a:cubicBezTo>
                    <a:pt x="772" y="690"/>
                    <a:pt x="779" y="690"/>
                    <a:pt x="787" y="682"/>
                  </a:cubicBezTo>
                  <a:cubicBezTo>
                    <a:pt x="787" y="675"/>
                    <a:pt x="794" y="660"/>
                    <a:pt x="794" y="652"/>
                  </a:cubicBezTo>
                  <a:cubicBezTo>
                    <a:pt x="794" y="637"/>
                    <a:pt x="794" y="630"/>
                    <a:pt x="802" y="615"/>
                  </a:cubicBezTo>
                  <a:cubicBezTo>
                    <a:pt x="802" y="607"/>
                    <a:pt x="809" y="600"/>
                    <a:pt x="817" y="592"/>
                  </a:cubicBezTo>
                  <a:cubicBezTo>
                    <a:pt x="832" y="592"/>
                    <a:pt x="839" y="592"/>
                    <a:pt x="847" y="585"/>
                  </a:cubicBezTo>
                  <a:cubicBezTo>
                    <a:pt x="862" y="585"/>
                    <a:pt x="862" y="577"/>
                    <a:pt x="862" y="562"/>
                  </a:cubicBezTo>
                  <a:cubicBezTo>
                    <a:pt x="862" y="555"/>
                    <a:pt x="862" y="555"/>
                    <a:pt x="854" y="555"/>
                  </a:cubicBezTo>
                  <a:cubicBezTo>
                    <a:pt x="847" y="555"/>
                    <a:pt x="847" y="547"/>
                    <a:pt x="847" y="547"/>
                  </a:cubicBezTo>
                  <a:cubicBezTo>
                    <a:pt x="854" y="532"/>
                    <a:pt x="854" y="517"/>
                    <a:pt x="869" y="510"/>
                  </a:cubicBezTo>
                  <a:cubicBezTo>
                    <a:pt x="869" y="502"/>
                    <a:pt x="884" y="502"/>
                    <a:pt x="884" y="495"/>
                  </a:cubicBezTo>
                  <a:cubicBezTo>
                    <a:pt x="869" y="480"/>
                    <a:pt x="862" y="465"/>
                    <a:pt x="862" y="442"/>
                  </a:cubicBezTo>
                  <a:cubicBezTo>
                    <a:pt x="862" y="435"/>
                    <a:pt x="862" y="435"/>
                    <a:pt x="862" y="427"/>
                  </a:cubicBezTo>
                  <a:cubicBezTo>
                    <a:pt x="862" y="420"/>
                    <a:pt x="862" y="420"/>
                    <a:pt x="854" y="420"/>
                  </a:cubicBezTo>
                  <a:cubicBezTo>
                    <a:pt x="847" y="412"/>
                    <a:pt x="847" y="405"/>
                    <a:pt x="847" y="397"/>
                  </a:cubicBezTo>
                  <a:cubicBezTo>
                    <a:pt x="847" y="382"/>
                    <a:pt x="847" y="375"/>
                    <a:pt x="854" y="368"/>
                  </a:cubicBezTo>
                  <a:cubicBezTo>
                    <a:pt x="854" y="360"/>
                    <a:pt x="854" y="352"/>
                    <a:pt x="854" y="345"/>
                  </a:cubicBezTo>
                  <a:cubicBezTo>
                    <a:pt x="862" y="345"/>
                    <a:pt x="862" y="345"/>
                    <a:pt x="862" y="345"/>
                  </a:cubicBezTo>
                  <a:cubicBezTo>
                    <a:pt x="869" y="338"/>
                    <a:pt x="869" y="338"/>
                    <a:pt x="877" y="330"/>
                  </a:cubicBezTo>
                  <a:cubicBezTo>
                    <a:pt x="892" y="308"/>
                    <a:pt x="907" y="300"/>
                    <a:pt x="922" y="278"/>
                  </a:cubicBezTo>
                  <a:cubicBezTo>
                    <a:pt x="944" y="255"/>
                    <a:pt x="944" y="240"/>
                    <a:pt x="952" y="210"/>
                  </a:cubicBezTo>
                  <a:cubicBezTo>
                    <a:pt x="959" y="195"/>
                    <a:pt x="967" y="180"/>
                    <a:pt x="967" y="165"/>
                  </a:cubicBezTo>
                  <a:cubicBezTo>
                    <a:pt x="967" y="158"/>
                    <a:pt x="974" y="150"/>
                    <a:pt x="974" y="143"/>
                  </a:cubicBezTo>
                  <a:cubicBezTo>
                    <a:pt x="974" y="135"/>
                    <a:pt x="959" y="135"/>
                    <a:pt x="952" y="128"/>
                  </a:cubicBezTo>
                  <a:cubicBezTo>
                    <a:pt x="944" y="128"/>
                    <a:pt x="944" y="120"/>
                    <a:pt x="944" y="120"/>
                  </a:cubicBezTo>
                  <a:cubicBezTo>
                    <a:pt x="952" y="113"/>
                    <a:pt x="952" y="113"/>
                    <a:pt x="959" y="113"/>
                  </a:cubicBezTo>
                  <a:cubicBezTo>
                    <a:pt x="967" y="105"/>
                    <a:pt x="974" y="105"/>
                    <a:pt x="974" y="105"/>
                  </a:cubicBezTo>
                  <a:cubicBezTo>
                    <a:pt x="974" y="98"/>
                    <a:pt x="974" y="90"/>
                    <a:pt x="974" y="90"/>
                  </a:cubicBezTo>
                  <a:cubicBezTo>
                    <a:pt x="974" y="75"/>
                    <a:pt x="967" y="68"/>
                    <a:pt x="967" y="60"/>
                  </a:cubicBezTo>
                  <a:cubicBezTo>
                    <a:pt x="967" y="45"/>
                    <a:pt x="967" y="38"/>
                    <a:pt x="967" y="30"/>
                  </a:cubicBezTo>
                  <a:cubicBezTo>
                    <a:pt x="967" y="15"/>
                    <a:pt x="967" y="0"/>
                    <a:pt x="952" y="0"/>
                  </a:cubicBezTo>
                  <a:cubicBezTo>
                    <a:pt x="944" y="0"/>
                    <a:pt x="944" y="8"/>
                    <a:pt x="937" y="8"/>
                  </a:cubicBezTo>
                  <a:cubicBezTo>
                    <a:pt x="929" y="8"/>
                    <a:pt x="922" y="15"/>
                    <a:pt x="914" y="23"/>
                  </a:cubicBezTo>
                  <a:cubicBezTo>
                    <a:pt x="914" y="23"/>
                    <a:pt x="907" y="30"/>
                    <a:pt x="899" y="30"/>
                  </a:cubicBezTo>
                  <a:cubicBezTo>
                    <a:pt x="884" y="45"/>
                    <a:pt x="884" y="53"/>
                    <a:pt x="869" y="68"/>
                  </a:cubicBezTo>
                  <a:cubicBezTo>
                    <a:pt x="854" y="75"/>
                    <a:pt x="847" y="83"/>
                    <a:pt x="832" y="83"/>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0" name="Freeform 132">
              <a:extLst>
                <a:ext uri="{FF2B5EF4-FFF2-40B4-BE49-F238E27FC236}">
                  <a16:creationId xmlns:a16="http://schemas.microsoft.com/office/drawing/2014/main" id="{FF145383-AC89-46FC-BE41-235D20671BFC}"/>
                </a:ext>
              </a:extLst>
            </p:cNvPr>
            <p:cNvSpPr>
              <a:spLocks noChangeArrowheads="1"/>
            </p:cNvSpPr>
            <p:nvPr/>
          </p:nvSpPr>
          <p:spPr bwMode="auto">
            <a:xfrm>
              <a:off x="3345969" y="8910011"/>
              <a:ext cx="1790855" cy="1507084"/>
            </a:xfrm>
            <a:custGeom>
              <a:avLst/>
              <a:gdLst>
                <a:gd name="T0" fmla="*/ 2615 w 4145"/>
                <a:gd name="T1" fmla="*/ 2848 h 3486"/>
                <a:gd name="T2" fmla="*/ 2586 w 4145"/>
                <a:gd name="T3" fmla="*/ 2825 h 3486"/>
                <a:gd name="T4" fmla="*/ 2556 w 4145"/>
                <a:gd name="T5" fmla="*/ 2885 h 3486"/>
                <a:gd name="T6" fmla="*/ 2428 w 4145"/>
                <a:gd name="T7" fmla="*/ 2908 h 3486"/>
                <a:gd name="T8" fmla="*/ 2473 w 4145"/>
                <a:gd name="T9" fmla="*/ 2975 h 3486"/>
                <a:gd name="T10" fmla="*/ 2301 w 4145"/>
                <a:gd name="T11" fmla="*/ 2923 h 3486"/>
                <a:gd name="T12" fmla="*/ 2331 w 4145"/>
                <a:gd name="T13" fmla="*/ 2945 h 3486"/>
                <a:gd name="T14" fmla="*/ 2211 w 4145"/>
                <a:gd name="T15" fmla="*/ 3028 h 3486"/>
                <a:gd name="T16" fmla="*/ 2083 w 4145"/>
                <a:gd name="T17" fmla="*/ 2983 h 3486"/>
                <a:gd name="T18" fmla="*/ 2121 w 4145"/>
                <a:gd name="T19" fmla="*/ 2998 h 3486"/>
                <a:gd name="T20" fmla="*/ 1851 w 4145"/>
                <a:gd name="T21" fmla="*/ 3088 h 3486"/>
                <a:gd name="T22" fmla="*/ 1926 w 4145"/>
                <a:gd name="T23" fmla="*/ 3125 h 3486"/>
                <a:gd name="T24" fmla="*/ 1836 w 4145"/>
                <a:gd name="T25" fmla="*/ 2975 h 3486"/>
                <a:gd name="T26" fmla="*/ 1754 w 4145"/>
                <a:gd name="T27" fmla="*/ 2975 h 3486"/>
                <a:gd name="T28" fmla="*/ 1791 w 4145"/>
                <a:gd name="T29" fmla="*/ 2863 h 3486"/>
                <a:gd name="T30" fmla="*/ 1514 w 4145"/>
                <a:gd name="T31" fmla="*/ 3425 h 3486"/>
                <a:gd name="T32" fmla="*/ 1709 w 4145"/>
                <a:gd name="T33" fmla="*/ 3387 h 3486"/>
                <a:gd name="T34" fmla="*/ 1626 w 4145"/>
                <a:gd name="T35" fmla="*/ 3372 h 3486"/>
                <a:gd name="T36" fmla="*/ 2503 w 4145"/>
                <a:gd name="T37" fmla="*/ 390 h 3486"/>
                <a:gd name="T38" fmla="*/ 2428 w 4145"/>
                <a:gd name="T39" fmla="*/ 337 h 3486"/>
                <a:gd name="T40" fmla="*/ 2466 w 4145"/>
                <a:gd name="T41" fmla="*/ 375 h 3486"/>
                <a:gd name="T42" fmla="*/ 2743 w 4145"/>
                <a:gd name="T43" fmla="*/ 0 h 3486"/>
                <a:gd name="T44" fmla="*/ 2735 w 4145"/>
                <a:gd name="T45" fmla="*/ 247 h 3486"/>
                <a:gd name="T46" fmla="*/ 2810 w 4145"/>
                <a:gd name="T47" fmla="*/ 68 h 3486"/>
                <a:gd name="T48" fmla="*/ 4002 w 4145"/>
                <a:gd name="T49" fmla="*/ 1611 h 3486"/>
                <a:gd name="T50" fmla="*/ 3882 w 4145"/>
                <a:gd name="T51" fmla="*/ 1836 h 3486"/>
                <a:gd name="T52" fmla="*/ 3875 w 4145"/>
                <a:gd name="T53" fmla="*/ 2121 h 3486"/>
                <a:gd name="T54" fmla="*/ 3927 w 4145"/>
                <a:gd name="T55" fmla="*/ 2278 h 3486"/>
                <a:gd name="T56" fmla="*/ 3650 w 4145"/>
                <a:gd name="T57" fmla="*/ 2451 h 3486"/>
                <a:gd name="T58" fmla="*/ 3575 w 4145"/>
                <a:gd name="T59" fmla="*/ 2488 h 3486"/>
                <a:gd name="T60" fmla="*/ 3305 w 4145"/>
                <a:gd name="T61" fmla="*/ 2615 h 3486"/>
                <a:gd name="T62" fmla="*/ 3065 w 4145"/>
                <a:gd name="T63" fmla="*/ 2623 h 3486"/>
                <a:gd name="T64" fmla="*/ 2855 w 4145"/>
                <a:gd name="T65" fmla="*/ 2735 h 3486"/>
                <a:gd name="T66" fmla="*/ 2593 w 4145"/>
                <a:gd name="T67" fmla="*/ 2750 h 3486"/>
                <a:gd name="T68" fmla="*/ 2316 w 4145"/>
                <a:gd name="T69" fmla="*/ 2818 h 3486"/>
                <a:gd name="T70" fmla="*/ 2023 w 4145"/>
                <a:gd name="T71" fmla="*/ 2975 h 3486"/>
                <a:gd name="T72" fmla="*/ 1851 w 4145"/>
                <a:gd name="T73" fmla="*/ 2788 h 3486"/>
                <a:gd name="T74" fmla="*/ 1656 w 4145"/>
                <a:gd name="T75" fmla="*/ 2885 h 3486"/>
                <a:gd name="T76" fmla="*/ 1544 w 4145"/>
                <a:gd name="T77" fmla="*/ 3013 h 3486"/>
                <a:gd name="T78" fmla="*/ 1439 w 4145"/>
                <a:gd name="T79" fmla="*/ 3432 h 3486"/>
                <a:gd name="T80" fmla="*/ 1042 w 4145"/>
                <a:gd name="T81" fmla="*/ 3200 h 3486"/>
                <a:gd name="T82" fmla="*/ 652 w 4145"/>
                <a:gd name="T83" fmla="*/ 3282 h 3486"/>
                <a:gd name="T84" fmla="*/ 277 w 4145"/>
                <a:gd name="T85" fmla="*/ 3237 h 3486"/>
                <a:gd name="T86" fmla="*/ 38 w 4145"/>
                <a:gd name="T87" fmla="*/ 3208 h 3486"/>
                <a:gd name="T88" fmla="*/ 15 w 4145"/>
                <a:gd name="T89" fmla="*/ 2878 h 3486"/>
                <a:gd name="T90" fmla="*/ 180 w 4145"/>
                <a:gd name="T91" fmla="*/ 2735 h 3486"/>
                <a:gd name="T92" fmla="*/ 307 w 4145"/>
                <a:gd name="T93" fmla="*/ 2735 h 3486"/>
                <a:gd name="T94" fmla="*/ 375 w 4145"/>
                <a:gd name="T95" fmla="*/ 2720 h 3486"/>
                <a:gd name="T96" fmla="*/ 667 w 4145"/>
                <a:gd name="T97" fmla="*/ 2548 h 3486"/>
                <a:gd name="T98" fmla="*/ 1049 w 4145"/>
                <a:gd name="T99" fmla="*/ 2323 h 3486"/>
                <a:gd name="T100" fmla="*/ 1304 w 4145"/>
                <a:gd name="T101" fmla="*/ 2076 h 3486"/>
                <a:gd name="T102" fmla="*/ 1626 w 4145"/>
                <a:gd name="T103" fmla="*/ 1814 h 3486"/>
                <a:gd name="T104" fmla="*/ 2023 w 4145"/>
                <a:gd name="T105" fmla="*/ 1432 h 3486"/>
                <a:gd name="T106" fmla="*/ 2128 w 4145"/>
                <a:gd name="T107" fmla="*/ 1229 h 3486"/>
                <a:gd name="T108" fmla="*/ 2526 w 4145"/>
                <a:gd name="T109" fmla="*/ 1064 h 3486"/>
                <a:gd name="T110" fmla="*/ 2818 w 4145"/>
                <a:gd name="T111" fmla="*/ 1259 h 3486"/>
                <a:gd name="T112" fmla="*/ 3148 w 4145"/>
                <a:gd name="T113" fmla="*/ 1162 h 3486"/>
                <a:gd name="T114" fmla="*/ 3740 w 4145"/>
                <a:gd name="T115" fmla="*/ 1124 h 3486"/>
                <a:gd name="T116" fmla="*/ 4010 w 4145"/>
                <a:gd name="T117" fmla="*/ 1049 h 3486"/>
                <a:gd name="T118" fmla="*/ 4099 w 4145"/>
                <a:gd name="T119" fmla="*/ 1289 h 3486"/>
                <a:gd name="T120" fmla="*/ 4099 w 4145"/>
                <a:gd name="T121" fmla="*/ 1536 h 3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45" h="3486">
                  <a:moveTo>
                    <a:pt x="2631" y="2795"/>
                  </a:moveTo>
                  <a:lnTo>
                    <a:pt x="2631" y="2795"/>
                  </a:lnTo>
                  <a:cubicBezTo>
                    <a:pt x="2623" y="2795"/>
                    <a:pt x="2623" y="2795"/>
                    <a:pt x="2623" y="2795"/>
                  </a:cubicBezTo>
                  <a:cubicBezTo>
                    <a:pt x="2600" y="2795"/>
                    <a:pt x="2600" y="2795"/>
                    <a:pt x="2600" y="2795"/>
                  </a:cubicBezTo>
                  <a:cubicBezTo>
                    <a:pt x="2600" y="2795"/>
                    <a:pt x="2600" y="2795"/>
                    <a:pt x="2600" y="2803"/>
                  </a:cubicBezTo>
                  <a:cubicBezTo>
                    <a:pt x="2600" y="2810"/>
                    <a:pt x="2600" y="2818"/>
                    <a:pt x="2608" y="2825"/>
                  </a:cubicBezTo>
                  <a:cubicBezTo>
                    <a:pt x="2608" y="2833"/>
                    <a:pt x="2608" y="2840"/>
                    <a:pt x="2615" y="2848"/>
                  </a:cubicBezTo>
                  <a:cubicBezTo>
                    <a:pt x="2623" y="2855"/>
                    <a:pt x="2631" y="2855"/>
                    <a:pt x="2631" y="2855"/>
                  </a:cubicBezTo>
                  <a:cubicBezTo>
                    <a:pt x="2645" y="2878"/>
                    <a:pt x="2638" y="2863"/>
                    <a:pt x="2645" y="2840"/>
                  </a:cubicBezTo>
                  <a:cubicBezTo>
                    <a:pt x="2653" y="2840"/>
                    <a:pt x="2661" y="2840"/>
                    <a:pt x="2661" y="2833"/>
                  </a:cubicBezTo>
                  <a:cubicBezTo>
                    <a:pt x="2661" y="2825"/>
                    <a:pt x="2653" y="2825"/>
                    <a:pt x="2653" y="2825"/>
                  </a:cubicBezTo>
                  <a:cubicBezTo>
                    <a:pt x="2645" y="2818"/>
                    <a:pt x="2645" y="2818"/>
                    <a:pt x="2645" y="2810"/>
                  </a:cubicBezTo>
                  <a:cubicBezTo>
                    <a:pt x="2645" y="2803"/>
                    <a:pt x="2638" y="2803"/>
                    <a:pt x="2631" y="2795"/>
                  </a:cubicBezTo>
                  <a:close/>
                  <a:moveTo>
                    <a:pt x="2586" y="2825"/>
                  </a:moveTo>
                  <a:lnTo>
                    <a:pt x="2586" y="2825"/>
                  </a:lnTo>
                  <a:cubicBezTo>
                    <a:pt x="2563" y="2840"/>
                    <a:pt x="2548" y="2840"/>
                    <a:pt x="2526" y="2840"/>
                  </a:cubicBezTo>
                  <a:cubicBezTo>
                    <a:pt x="2526" y="2855"/>
                    <a:pt x="2518" y="2855"/>
                    <a:pt x="2518" y="2870"/>
                  </a:cubicBezTo>
                  <a:cubicBezTo>
                    <a:pt x="2518" y="2885"/>
                    <a:pt x="2518" y="2893"/>
                    <a:pt x="2518" y="2908"/>
                  </a:cubicBezTo>
                  <a:cubicBezTo>
                    <a:pt x="2526" y="2908"/>
                    <a:pt x="2526" y="2908"/>
                    <a:pt x="2526" y="2908"/>
                  </a:cubicBezTo>
                  <a:cubicBezTo>
                    <a:pt x="2533" y="2900"/>
                    <a:pt x="2541" y="2900"/>
                    <a:pt x="2548" y="2893"/>
                  </a:cubicBezTo>
                  <a:cubicBezTo>
                    <a:pt x="2556" y="2893"/>
                    <a:pt x="2556" y="2885"/>
                    <a:pt x="2556" y="2885"/>
                  </a:cubicBezTo>
                  <a:cubicBezTo>
                    <a:pt x="2571" y="2878"/>
                    <a:pt x="2593" y="2870"/>
                    <a:pt x="2593" y="2855"/>
                  </a:cubicBezTo>
                  <a:cubicBezTo>
                    <a:pt x="2593" y="2848"/>
                    <a:pt x="2586" y="2840"/>
                    <a:pt x="2586" y="2825"/>
                  </a:cubicBezTo>
                  <a:close/>
                  <a:moveTo>
                    <a:pt x="2458" y="2863"/>
                  </a:moveTo>
                  <a:lnTo>
                    <a:pt x="2458" y="2863"/>
                  </a:lnTo>
                  <a:cubicBezTo>
                    <a:pt x="2451" y="2863"/>
                    <a:pt x="2451" y="2863"/>
                    <a:pt x="2451" y="2863"/>
                  </a:cubicBezTo>
                  <a:cubicBezTo>
                    <a:pt x="2436" y="2863"/>
                    <a:pt x="2421" y="2863"/>
                    <a:pt x="2421" y="2878"/>
                  </a:cubicBezTo>
                  <a:cubicBezTo>
                    <a:pt x="2421" y="2885"/>
                    <a:pt x="2428" y="2893"/>
                    <a:pt x="2428" y="2908"/>
                  </a:cubicBezTo>
                  <a:cubicBezTo>
                    <a:pt x="2428" y="2915"/>
                    <a:pt x="2428" y="2923"/>
                    <a:pt x="2421" y="2930"/>
                  </a:cubicBezTo>
                  <a:cubicBezTo>
                    <a:pt x="2421" y="2938"/>
                    <a:pt x="2413" y="2945"/>
                    <a:pt x="2406" y="2945"/>
                  </a:cubicBezTo>
                  <a:cubicBezTo>
                    <a:pt x="2391" y="2960"/>
                    <a:pt x="2376" y="2968"/>
                    <a:pt x="2376" y="2990"/>
                  </a:cubicBezTo>
                  <a:cubicBezTo>
                    <a:pt x="2376" y="2998"/>
                    <a:pt x="2383" y="2998"/>
                    <a:pt x="2383" y="2998"/>
                  </a:cubicBezTo>
                  <a:cubicBezTo>
                    <a:pt x="2391" y="2998"/>
                    <a:pt x="2391" y="2998"/>
                    <a:pt x="2398" y="2990"/>
                  </a:cubicBezTo>
                  <a:cubicBezTo>
                    <a:pt x="2406" y="2983"/>
                    <a:pt x="2413" y="2983"/>
                    <a:pt x="2428" y="2983"/>
                  </a:cubicBezTo>
                  <a:cubicBezTo>
                    <a:pt x="2451" y="2975"/>
                    <a:pt x="2458" y="2983"/>
                    <a:pt x="2473" y="2975"/>
                  </a:cubicBezTo>
                  <a:cubicBezTo>
                    <a:pt x="2473" y="2930"/>
                    <a:pt x="2473" y="2930"/>
                    <a:pt x="2473" y="2930"/>
                  </a:cubicBezTo>
                  <a:lnTo>
                    <a:pt x="2481" y="2923"/>
                  </a:lnTo>
                  <a:cubicBezTo>
                    <a:pt x="2481" y="2908"/>
                    <a:pt x="2473" y="2908"/>
                    <a:pt x="2473" y="2893"/>
                  </a:cubicBezTo>
                  <a:cubicBezTo>
                    <a:pt x="2466" y="2885"/>
                    <a:pt x="2458" y="2870"/>
                    <a:pt x="2458" y="2863"/>
                  </a:cubicBezTo>
                  <a:close/>
                  <a:moveTo>
                    <a:pt x="2353" y="2885"/>
                  </a:moveTo>
                  <a:lnTo>
                    <a:pt x="2353" y="2885"/>
                  </a:lnTo>
                  <a:cubicBezTo>
                    <a:pt x="2331" y="2900"/>
                    <a:pt x="2323" y="2915"/>
                    <a:pt x="2301" y="2923"/>
                  </a:cubicBezTo>
                  <a:cubicBezTo>
                    <a:pt x="2293" y="2923"/>
                    <a:pt x="2278" y="2923"/>
                    <a:pt x="2263" y="2930"/>
                  </a:cubicBezTo>
                  <a:cubicBezTo>
                    <a:pt x="2263" y="2938"/>
                    <a:pt x="2263" y="2945"/>
                    <a:pt x="2263" y="2953"/>
                  </a:cubicBezTo>
                  <a:cubicBezTo>
                    <a:pt x="2263" y="2960"/>
                    <a:pt x="2263" y="2960"/>
                    <a:pt x="2263" y="2968"/>
                  </a:cubicBezTo>
                  <a:cubicBezTo>
                    <a:pt x="2263" y="2975"/>
                    <a:pt x="2263" y="2975"/>
                    <a:pt x="2263" y="2975"/>
                  </a:cubicBezTo>
                  <a:cubicBezTo>
                    <a:pt x="2278" y="2975"/>
                    <a:pt x="2278" y="2975"/>
                    <a:pt x="2278" y="2975"/>
                  </a:cubicBezTo>
                  <a:cubicBezTo>
                    <a:pt x="2293" y="2975"/>
                    <a:pt x="2301" y="2975"/>
                    <a:pt x="2316" y="2968"/>
                  </a:cubicBezTo>
                  <a:cubicBezTo>
                    <a:pt x="2323" y="2968"/>
                    <a:pt x="2323" y="2960"/>
                    <a:pt x="2331" y="2945"/>
                  </a:cubicBezTo>
                  <a:cubicBezTo>
                    <a:pt x="2338" y="2945"/>
                    <a:pt x="2338" y="2938"/>
                    <a:pt x="2338" y="2938"/>
                  </a:cubicBezTo>
                  <a:cubicBezTo>
                    <a:pt x="2346" y="2915"/>
                    <a:pt x="2353" y="2908"/>
                    <a:pt x="2353" y="2885"/>
                  </a:cubicBezTo>
                  <a:close/>
                  <a:moveTo>
                    <a:pt x="2256" y="3005"/>
                  </a:moveTo>
                  <a:lnTo>
                    <a:pt x="2256" y="3005"/>
                  </a:lnTo>
                  <a:cubicBezTo>
                    <a:pt x="2248" y="3005"/>
                    <a:pt x="2241" y="3013"/>
                    <a:pt x="2233" y="3013"/>
                  </a:cubicBezTo>
                  <a:cubicBezTo>
                    <a:pt x="2226" y="3013"/>
                    <a:pt x="2218" y="3013"/>
                    <a:pt x="2218" y="3013"/>
                  </a:cubicBezTo>
                  <a:cubicBezTo>
                    <a:pt x="2211" y="3020"/>
                    <a:pt x="2211" y="3028"/>
                    <a:pt x="2211" y="3028"/>
                  </a:cubicBezTo>
                  <a:cubicBezTo>
                    <a:pt x="2211" y="3043"/>
                    <a:pt x="2211" y="3043"/>
                    <a:pt x="2211" y="3058"/>
                  </a:cubicBezTo>
                  <a:cubicBezTo>
                    <a:pt x="2233" y="3050"/>
                    <a:pt x="2241" y="3035"/>
                    <a:pt x="2263" y="3035"/>
                  </a:cubicBezTo>
                  <a:cubicBezTo>
                    <a:pt x="2263" y="3028"/>
                    <a:pt x="2263" y="3028"/>
                    <a:pt x="2263" y="3028"/>
                  </a:cubicBezTo>
                  <a:cubicBezTo>
                    <a:pt x="2263" y="3020"/>
                    <a:pt x="2256" y="3013"/>
                    <a:pt x="2256" y="3005"/>
                  </a:cubicBezTo>
                  <a:close/>
                  <a:moveTo>
                    <a:pt x="2091" y="2983"/>
                  </a:moveTo>
                  <a:lnTo>
                    <a:pt x="2091" y="2983"/>
                  </a:lnTo>
                  <a:lnTo>
                    <a:pt x="2083" y="2983"/>
                  </a:lnTo>
                  <a:cubicBezTo>
                    <a:pt x="2083" y="2990"/>
                    <a:pt x="2076" y="2998"/>
                    <a:pt x="2076" y="3005"/>
                  </a:cubicBezTo>
                  <a:cubicBezTo>
                    <a:pt x="2076" y="3013"/>
                    <a:pt x="2083" y="3013"/>
                    <a:pt x="2091" y="3013"/>
                  </a:cubicBezTo>
                  <a:cubicBezTo>
                    <a:pt x="2098" y="3020"/>
                    <a:pt x="2098" y="3020"/>
                    <a:pt x="2106" y="3028"/>
                  </a:cubicBezTo>
                  <a:cubicBezTo>
                    <a:pt x="2121" y="3028"/>
                    <a:pt x="2121" y="3035"/>
                    <a:pt x="2136" y="3035"/>
                  </a:cubicBezTo>
                  <a:cubicBezTo>
                    <a:pt x="2143" y="3035"/>
                    <a:pt x="2151" y="3028"/>
                    <a:pt x="2151" y="3013"/>
                  </a:cubicBezTo>
                  <a:cubicBezTo>
                    <a:pt x="2151" y="3005"/>
                    <a:pt x="2143" y="3005"/>
                    <a:pt x="2136" y="3005"/>
                  </a:cubicBezTo>
                  <a:cubicBezTo>
                    <a:pt x="2136" y="2998"/>
                    <a:pt x="2128" y="2998"/>
                    <a:pt x="2121" y="2998"/>
                  </a:cubicBezTo>
                  <a:cubicBezTo>
                    <a:pt x="2113" y="2990"/>
                    <a:pt x="2106" y="2990"/>
                    <a:pt x="2098" y="2983"/>
                  </a:cubicBezTo>
                  <a:cubicBezTo>
                    <a:pt x="2091" y="2983"/>
                    <a:pt x="2091" y="2983"/>
                    <a:pt x="2091" y="2983"/>
                  </a:cubicBezTo>
                  <a:close/>
                  <a:moveTo>
                    <a:pt x="1889" y="3005"/>
                  </a:moveTo>
                  <a:lnTo>
                    <a:pt x="1889" y="3005"/>
                  </a:lnTo>
                  <a:cubicBezTo>
                    <a:pt x="1874" y="3005"/>
                    <a:pt x="1866" y="3005"/>
                    <a:pt x="1859" y="3013"/>
                  </a:cubicBezTo>
                  <a:cubicBezTo>
                    <a:pt x="1851" y="3035"/>
                    <a:pt x="1859" y="3043"/>
                    <a:pt x="1859" y="3065"/>
                  </a:cubicBezTo>
                  <a:cubicBezTo>
                    <a:pt x="1859" y="3072"/>
                    <a:pt x="1859" y="3080"/>
                    <a:pt x="1851" y="3088"/>
                  </a:cubicBezTo>
                  <a:cubicBezTo>
                    <a:pt x="1851" y="3088"/>
                    <a:pt x="1844" y="3080"/>
                    <a:pt x="1844" y="3088"/>
                  </a:cubicBezTo>
                  <a:cubicBezTo>
                    <a:pt x="1829" y="3095"/>
                    <a:pt x="1821" y="3102"/>
                    <a:pt x="1821" y="3118"/>
                  </a:cubicBezTo>
                  <a:cubicBezTo>
                    <a:pt x="1821" y="3125"/>
                    <a:pt x="1829" y="3132"/>
                    <a:pt x="1829" y="3140"/>
                  </a:cubicBezTo>
                  <a:cubicBezTo>
                    <a:pt x="1836" y="3132"/>
                    <a:pt x="1844" y="3132"/>
                    <a:pt x="1851" y="3132"/>
                  </a:cubicBezTo>
                  <a:cubicBezTo>
                    <a:pt x="1874" y="3132"/>
                    <a:pt x="1889" y="3132"/>
                    <a:pt x="1911" y="3148"/>
                  </a:cubicBezTo>
                  <a:cubicBezTo>
                    <a:pt x="1919" y="3140"/>
                    <a:pt x="1919" y="3140"/>
                    <a:pt x="1919" y="3140"/>
                  </a:cubicBezTo>
                  <a:cubicBezTo>
                    <a:pt x="1919" y="3132"/>
                    <a:pt x="1926" y="3132"/>
                    <a:pt x="1926" y="3125"/>
                  </a:cubicBezTo>
                  <a:cubicBezTo>
                    <a:pt x="1926" y="3102"/>
                    <a:pt x="1889" y="3095"/>
                    <a:pt x="1889" y="3072"/>
                  </a:cubicBezTo>
                  <a:cubicBezTo>
                    <a:pt x="1889" y="3065"/>
                    <a:pt x="1896" y="3058"/>
                    <a:pt x="1896" y="3043"/>
                  </a:cubicBezTo>
                  <a:cubicBezTo>
                    <a:pt x="1896" y="3028"/>
                    <a:pt x="1889" y="3020"/>
                    <a:pt x="1889" y="3005"/>
                  </a:cubicBezTo>
                  <a:close/>
                  <a:moveTo>
                    <a:pt x="1844" y="2863"/>
                  </a:moveTo>
                  <a:lnTo>
                    <a:pt x="1844" y="2863"/>
                  </a:lnTo>
                  <a:cubicBezTo>
                    <a:pt x="1844" y="2878"/>
                    <a:pt x="1844" y="2893"/>
                    <a:pt x="1844" y="2900"/>
                  </a:cubicBezTo>
                  <a:cubicBezTo>
                    <a:pt x="1844" y="2930"/>
                    <a:pt x="1851" y="2953"/>
                    <a:pt x="1836" y="2975"/>
                  </a:cubicBezTo>
                  <a:cubicBezTo>
                    <a:pt x="1829" y="2990"/>
                    <a:pt x="1821" y="2998"/>
                    <a:pt x="1821" y="3013"/>
                  </a:cubicBezTo>
                  <a:cubicBezTo>
                    <a:pt x="1821" y="3035"/>
                    <a:pt x="1829" y="3050"/>
                    <a:pt x="1829" y="3065"/>
                  </a:cubicBezTo>
                  <a:cubicBezTo>
                    <a:pt x="1821" y="3072"/>
                    <a:pt x="1821" y="3072"/>
                    <a:pt x="1821" y="3072"/>
                  </a:cubicBezTo>
                  <a:cubicBezTo>
                    <a:pt x="1814" y="3065"/>
                    <a:pt x="1806" y="3065"/>
                    <a:pt x="1791" y="3058"/>
                  </a:cubicBezTo>
                  <a:cubicBezTo>
                    <a:pt x="1799" y="3035"/>
                    <a:pt x="1799" y="3035"/>
                    <a:pt x="1799" y="3035"/>
                  </a:cubicBezTo>
                  <a:cubicBezTo>
                    <a:pt x="1799" y="3013"/>
                    <a:pt x="1799" y="3005"/>
                    <a:pt x="1799" y="2983"/>
                  </a:cubicBezTo>
                  <a:cubicBezTo>
                    <a:pt x="1784" y="2983"/>
                    <a:pt x="1769" y="2990"/>
                    <a:pt x="1754" y="2975"/>
                  </a:cubicBezTo>
                  <a:cubicBezTo>
                    <a:pt x="1731" y="2960"/>
                    <a:pt x="1731" y="2938"/>
                    <a:pt x="1724" y="2908"/>
                  </a:cubicBezTo>
                  <a:cubicBezTo>
                    <a:pt x="1739" y="2915"/>
                    <a:pt x="1739" y="2915"/>
                    <a:pt x="1739" y="2915"/>
                  </a:cubicBezTo>
                  <a:cubicBezTo>
                    <a:pt x="1754" y="2923"/>
                    <a:pt x="1761" y="2923"/>
                    <a:pt x="1776" y="2930"/>
                  </a:cubicBezTo>
                  <a:cubicBezTo>
                    <a:pt x="1776" y="2938"/>
                    <a:pt x="1776" y="2938"/>
                    <a:pt x="1784" y="2945"/>
                  </a:cubicBezTo>
                  <a:cubicBezTo>
                    <a:pt x="1791" y="2953"/>
                    <a:pt x="1806" y="2960"/>
                    <a:pt x="1814" y="2968"/>
                  </a:cubicBezTo>
                  <a:cubicBezTo>
                    <a:pt x="1814" y="2945"/>
                    <a:pt x="1814" y="2938"/>
                    <a:pt x="1814" y="2915"/>
                  </a:cubicBezTo>
                  <a:cubicBezTo>
                    <a:pt x="1806" y="2900"/>
                    <a:pt x="1791" y="2885"/>
                    <a:pt x="1791" y="2863"/>
                  </a:cubicBezTo>
                  <a:cubicBezTo>
                    <a:pt x="1814" y="2870"/>
                    <a:pt x="1821" y="2870"/>
                    <a:pt x="1844" y="2863"/>
                  </a:cubicBezTo>
                  <a:close/>
                  <a:moveTo>
                    <a:pt x="1544" y="3320"/>
                  </a:moveTo>
                  <a:lnTo>
                    <a:pt x="1544" y="3320"/>
                  </a:lnTo>
                  <a:cubicBezTo>
                    <a:pt x="1536" y="3320"/>
                    <a:pt x="1529" y="3327"/>
                    <a:pt x="1521" y="3335"/>
                  </a:cubicBezTo>
                  <a:cubicBezTo>
                    <a:pt x="1514" y="3335"/>
                    <a:pt x="1506" y="3335"/>
                    <a:pt x="1499" y="3335"/>
                  </a:cubicBezTo>
                  <a:cubicBezTo>
                    <a:pt x="1499" y="3342"/>
                    <a:pt x="1492" y="3350"/>
                    <a:pt x="1492" y="3357"/>
                  </a:cubicBezTo>
                  <a:cubicBezTo>
                    <a:pt x="1492" y="3380"/>
                    <a:pt x="1506" y="3395"/>
                    <a:pt x="1514" y="3425"/>
                  </a:cubicBezTo>
                  <a:cubicBezTo>
                    <a:pt x="1521" y="3432"/>
                    <a:pt x="1521" y="3455"/>
                    <a:pt x="1536" y="3455"/>
                  </a:cubicBezTo>
                  <a:cubicBezTo>
                    <a:pt x="1574" y="3455"/>
                    <a:pt x="1581" y="3402"/>
                    <a:pt x="1619" y="3402"/>
                  </a:cubicBezTo>
                  <a:cubicBezTo>
                    <a:pt x="1641" y="3402"/>
                    <a:pt x="1649" y="3425"/>
                    <a:pt x="1664" y="3447"/>
                  </a:cubicBezTo>
                  <a:cubicBezTo>
                    <a:pt x="1679" y="3440"/>
                    <a:pt x="1679" y="3440"/>
                    <a:pt x="1679" y="3440"/>
                  </a:cubicBezTo>
                  <a:cubicBezTo>
                    <a:pt x="1679" y="3432"/>
                    <a:pt x="1679" y="3425"/>
                    <a:pt x="1679" y="3417"/>
                  </a:cubicBezTo>
                  <a:cubicBezTo>
                    <a:pt x="1679" y="3402"/>
                    <a:pt x="1694" y="3402"/>
                    <a:pt x="1701" y="3395"/>
                  </a:cubicBezTo>
                  <a:cubicBezTo>
                    <a:pt x="1709" y="3395"/>
                    <a:pt x="1701" y="3387"/>
                    <a:pt x="1709" y="3387"/>
                  </a:cubicBezTo>
                  <a:cubicBezTo>
                    <a:pt x="1716" y="3387"/>
                    <a:pt x="1716" y="3387"/>
                    <a:pt x="1724" y="3387"/>
                  </a:cubicBezTo>
                  <a:cubicBezTo>
                    <a:pt x="1746" y="3380"/>
                    <a:pt x="1761" y="3365"/>
                    <a:pt x="1776" y="3350"/>
                  </a:cubicBezTo>
                  <a:cubicBezTo>
                    <a:pt x="1769" y="3350"/>
                    <a:pt x="1769" y="3342"/>
                    <a:pt x="1761" y="3342"/>
                  </a:cubicBezTo>
                  <a:cubicBezTo>
                    <a:pt x="1731" y="3342"/>
                    <a:pt x="1716" y="3357"/>
                    <a:pt x="1701" y="3372"/>
                  </a:cubicBezTo>
                  <a:cubicBezTo>
                    <a:pt x="1686" y="3380"/>
                    <a:pt x="1686" y="3395"/>
                    <a:pt x="1671" y="3395"/>
                  </a:cubicBezTo>
                  <a:cubicBezTo>
                    <a:pt x="1664" y="3395"/>
                    <a:pt x="1664" y="3380"/>
                    <a:pt x="1656" y="3380"/>
                  </a:cubicBezTo>
                  <a:cubicBezTo>
                    <a:pt x="1649" y="3380"/>
                    <a:pt x="1634" y="3380"/>
                    <a:pt x="1626" y="3372"/>
                  </a:cubicBezTo>
                  <a:cubicBezTo>
                    <a:pt x="1619" y="3365"/>
                    <a:pt x="1619" y="3357"/>
                    <a:pt x="1611" y="3350"/>
                  </a:cubicBezTo>
                  <a:cubicBezTo>
                    <a:pt x="1596" y="3327"/>
                    <a:pt x="1574" y="3320"/>
                    <a:pt x="1544" y="3320"/>
                  </a:cubicBezTo>
                  <a:close/>
                  <a:moveTo>
                    <a:pt x="2563" y="330"/>
                  </a:moveTo>
                  <a:lnTo>
                    <a:pt x="2563" y="330"/>
                  </a:lnTo>
                  <a:cubicBezTo>
                    <a:pt x="2556" y="322"/>
                    <a:pt x="2548" y="322"/>
                    <a:pt x="2541" y="322"/>
                  </a:cubicBezTo>
                  <a:cubicBezTo>
                    <a:pt x="2518" y="322"/>
                    <a:pt x="2518" y="352"/>
                    <a:pt x="2518" y="382"/>
                  </a:cubicBezTo>
                  <a:cubicBezTo>
                    <a:pt x="2511" y="382"/>
                    <a:pt x="2511" y="390"/>
                    <a:pt x="2503" y="390"/>
                  </a:cubicBezTo>
                  <a:cubicBezTo>
                    <a:pt x="2503" y="405"/>
                    <a:pt x="2503" y="412"/>
                    <a:pt x="2503" y="420"/>
                  </a:cubicBezTo>
                  <a:cubicBezTo>
                    <a:pt x="2503" y="420"/>
                    <a:pt x="2503" y="427"/>
                    <a:pt x="2511" y="427"/>
                  </a:cubicBezTo>
                  <a:cubicBezTo>
                    <a:pt x="2526" y="427"/>
                    <a:pt x="2526" y="412"/>
                    <a:pt x="2533" y="405"/>
                  </a:cubicBezTo>
                  <a:cubicBezTo>
                    <a:pt x="2541" y="397"/>
                    <a:pt x="2548" y="382"/>
                    <a:pt x="2556" y="382"/>
                  </a:cubicBezTo>
                  <a:cubicBezTo>
                    <a:pt x="2563" y="382"/>
                    <a:pt x="2571" y="382"/>
                    <a:pt x="2578" y="382"/>
                  </a:cubicBezTo>
                  <a:cubicBezTo>
                    <a:pt x="2578" y="367"/>
                    <a:pt x="2563" y="352"/>
                    <a:pt x="2563" y="330"/>
                  </a:cubicBezTo>
                  <a:close/>
                  <a:moveTo>
                    <a:pt x="2428" y="337"/>
                  </a:moveTo>
                  <a:lnTo>
                    <a:pt x="2428" y="337"/>
                  </a:lnTo>
                  <a:cubicBezTo>
                    <a:pt x="2428" y="330"/>
                    <a:pt x="2436" y="330"/>
                    <a:pt x="2443" y="330"/>
                  </a:cubicBezTo>
                  <a:cubicBezTo>
                    <a:pt x="2443" y="322"/>
                    <a:pt x="2443" y="315"/>
                    <a:pt x="2451" y="307"/>
                  </a:cubicBezTo>
                  <a:cubicBezTo>
                    <a:pt x="2473" y="285"/>
                    <a:pt x="2496" y="292"/>
                    <a:pt x="2518" y="292"/>
                  </a:cubicBezTo>
                  <a:cubicBezTo>
                    <a:pt x="2503" y="307"/>
                    <a:pt x="2488" y="315"/>
                    <a:pt x="2481" y="337"/>
                  </a:cubicBezTo>
                  <a:cubicBezTo>
                    <a:pt x="2473" y="345"/>
                    <a:pt x="2481" y="352"/>
                    <a:pt x="2481" y="367"/>
                  </a:cubicBezTo>
                  <a:cubicBezTo>
                    <a:pt x="2473" y="367"/>
                    <a:pt x="2473" y="367"/>
                    <a:pt x="2466" y="375"/>
                  </a:cubicBezTo>
                  <a:cubicBezTo>
                    <a:pt x="2458" y="375"/>
                    <a:pt x="2458" y="367"/>
                    <a:pt x="2451" y="367"/>
                  </a:cubicBezTo>
                  <a:cubicBezTo>
                    <a:pt x="2428" y="367"/>
                    <a:pt x="2421" y="375"/>
                    <a:pt x="2406" y="390"/>
                  </a:cubicBezTo>
                  <a:cubicBezTo>
                    <a:pt x="2406" y="390"/>
                    <a:pt x="2406" y="397"/>
                    <a:pt x="2406" y="405"/>
                  </a:cubicBezTo>
                  <a:cubicBezTo>
                    <a:pt x="2398" y="405"/>
                    <a:pt x="2391" y="405"/>
                    <a:pt x="2391" y="405"/>
                  </a:cubicBezTo>
                  <a:cubicBezTo>
                    <a:pt x="2391" y="375"/>
                    <a:pt x="2391" y="360"/>
                    <a:pt x="2406" y="330"/>
                  </a:cubicBezTo>
                  <a:cubicBezTo>
                    <a:pt x="2428" y="337"/>
                    <a:pt x="2428" y="337"/>
                    <a:pt x="2428" y="337"/>
                  </a:cubicBezTo>
                  <a:close/>
                  <a:moveTo>
                    <a:pt x="2743" y="0"/>
                  </a:moveTo>
                  <a:lnTo>
                    <a:pt x="2743" y="0"/>
                  </a:lnTo>
                  <a:cubicBezTo>
                    <a:pt x="2728" y="8"/>
                    <a:pt x="2713" y="8"/>
                    <a:pt x="2691" y="23"/>
                  </a:cubicBezTo>
                  <a:cubicBezTo>
                    <a:pt x="2675" y="30"/>
                    <a:pt x="2668" y="45"/>
                    <a:pt x="2653" y="68"/>
                  </a:cubicBezTo>
                  <a:cubicBezTo>
                    <a:pt x="2645" y="90"/>
                    <a:pt x="2631" y="97"/>
                    <a:pt x="2631" y="120"/>
                  </a:cubicBezTo>
                  <a:cubicBezTo>
                    <a:pt x="2631" y="135"/>
                    <a:pt x="2638" y="143"/>
                    <a:pt x="2645" y="157"/>
                  </a:cubicBezTo>
                  <a:cubicBezTo>
                    <a:pt x="2653" y="173"/>
                    <a:pt x="2661" y="180"/>
                    <a:pt x="2675" y="195"/>
                  </a:cubicBezTo>
                  <a:cubicBezTo>
                    <a:pt x="2698" y="217"/>
                    <a:pt x="2705" y="247"/>
                    <a:pt x="2735" y="247"/>
                  </a:cubicBezTo>
                  <a:cubicBezTo>
                    <a:pt x="2743" y="247"/>
                    <a:pt x="2743" y="240"/>
                    <a:pt x="2751" y="240"/>
                  </a:cubicBezTo>
                  <a:cubicBezTo>
                    <a:pt x="2773" y="232"/>
                    <a:pt x="2788" y="240"/>
                    <a:pt x="2803" y="225"/>
                  </a:cubicBezTo>
                  <a:cubicBezTo>
                    <a:pt x="2810" y="217"/>
                    <a:pt x="2810" y="210"/>
                    <a:pt x="2818" y="203"/>
                  </a:cubicBezTo>
                  <a:cubicBezTo>
                    <a:pt x="2833" y="195"/>
                    <a:pt x="2848" y="187"/>
                    <a:pt x="2848" y="173"/>
                  </a:cubicBezTo>
                  <a:cubicBezTo>
                    <a:pt x="2848" y="165"/>
                    <a:pt x="2848" y="157"/>
                    <a:pt x="2840" y="150"/>
                  </a:cubicBezTo>
                  <a:cubicBezTo>
                    <a:pt x="2840" y="120"/>
                    <a:pt x="2848" y="105"/>
                    <a:pt x="2833" y="83"/>
                  </a:cubicBezTo>
                  <a:cubicBezTo>
                    <a:pt x="2833" y="75"/>
                    <a:pt x="2818" y="75"/>
                    <a:pt x="2810" y="68"/>
                  </a:cubicBezTo>
                  <a:cubicBezTo>
                    <a:pt x="2803" y="60"/>
                    <a:pt x="2795" y="53"/>
                    <a:pt x="2788" y="45"/>
                  </a:cubicBezTo>
                  <a:cubicBezTo>
                    <a:pt x="2773" y="30"/>
                    <a:pt x="2765" y="8"/>
                    <a:pt x="2743" y="0"/>
                  </a:cubicBezTo>
                  <a:close/>
                  <a:moveTo>
                    <a:pt x="4040" y="1544"/>
                  </a:moveTo>
                  <a:lnTo>
                    <a:pt x="4040" y="1544"/>
                  </a:lnTo>
                  <a:cubicBezTo>
                    <a:pt x="4032" y="1551"/>
                    <a:pt x="4024" y="1559"/>
                    <a:pt x="4017" y="1566"/>
                  </a:cubicBezTo>
                  <a:cubicBezTo>
                    <a:pt x="4010" y="1574"/>
                    <a:pt x="3994" y="1574"/>
                    <a:pt x="3994" y="1589"/>
                  </a:cubicBezTo>
                  <a:cubicBezTo>
                    <a:pt x="3994" y="1596"/>
                    <a:pt x="4002" y="1604"/>
                    <a:pt x="4002" y="1611"/>
                  </a:cubicBezTo>
                  <a:cubicBezTo>
                    <a:pt x="4032" y="1611"/>
                    <a:pt x="4032" y="1611"/>
                    <a:pt x="4032" y="1611"/>
                  </a:cubicBezTo>
                  <a:cubicBezTo>
                    <a:pt x="4032" y="1649"/>
                    <a:pt x="4032" y="1649"/>
                    <a:pt x="4032" y="1649"/>
                  </a:cubicBezTo>
                  <a:cubicBezTo>
                    <a:pt x="4017" y="1656"/>
                    <a:pt x="4010" y="1664"/>
                    <a:pt x="3994" y="1671"/>
                  </a:cubicBezTo>
                  <a:cubicBezTo>
                    <a:pt x="3972" y="1686"/>
                    <a:pt x="3972" y="1709"/>
                    <a:pt x="3957" y="1739"/>
                  </a:cubicBezTo>
                  <a:cubicBezTo>
                    <a:pt x="3950" y="1754"/>
                    <a:pt x="3934" y="1754"/>
                    <a:pt x="3920" y="1761"/>
                  </a:cubicBezTo>
                  <a:cubicBezTo>
                    <a:pt x="3904" y="1776"/>
                    <a:pt x="3890" y="1791"/>
                    <a:pt x="3882" y="1814"/>
                  </a:cubicBezTo>
                  <a:cubicBezTo>
                    <a:pt x="3882" y="1821"/>
                    <a:pt x="3882" y="1829"/>
                    <a:pt x="3882" y="1836"/>
                  </a:cubicBezTo>
                  <a:cubicBezTo>
                    <a:pt x="3882" y="1851"/>
                    <a:pt x="3875" y="1851"/>
                    <a:pt x="3875" y="1866"/>
                  </a:cubicBezTo>
                  <a:cubicBezTo>
                    <a:pt x="3875" y="1881"/>
                    <a:pt x="3875" y="1889"/>
                    <a:pt x="3875" y="1903"/>
                  </a:cubicBezTo>
                  <a:cubicBezTo>
                    <a:pt x="3875" y="1919"/>
                    <a:pt x="3867" y="1933"/>
                    <a:pt x="3867" y="1949"/>
                  </a:cubicBezTo>
                  <a:cubicBezTo>
                    <a:pt x="3867" y="1971"/>
                    <a:pt x="3890" y="1979"/>
                    <a:pt x="3890" y="2001"/>
                  </a:cubicBezTo>
                  <a:cubicBezTo>
                    <a:pt x="3890" y="2016"/>
                    <a:pt x="3875" y="2023"/>
                    <a:pt x="3875" y="2038"/>
                  </a:cubicBezTo>
                  <a:cubicBezTo>
                    <a:pt x="3860" y="2068"/>
                    <a:pt x="3860" y="2083"/>
                    <a:pt x="3860" y="2113"/>
                  </a:cubicBezTo>
                  <a:cubicBezTo>
                    <a:pt x="3860" y="2121"/>
                    <a:pt x="3867" y="2121"/>
                    <a:pt x="3875" y="2121"/>
                  </a:cubicBezTo>
                  <a:cubicBezTo>
                    <a:pt x="3890" y="2136"/>
                    <a:pt x="3897" y="2136"/>
                    <a:pt x="3912" y="2151"/>
                  </a:cubicBezTo>
                  <a:cubicBezTo>
                    <a:pt x="3912" y="2158"/>
                    <a:pt x="3920" y="2166"/>
                    <a:pt x="3927" y="2173"/>
                  </a:cubicBezTo>
                  <a:cubicBezTo>
                    <a:pt x="3927" y="2181"/>
                    <a:pt x="3942" y="2188"/>
                    <a:pt x="3942" y="2196"/>
                  </a:cubicBezTo>
                  <a:cubicBezTo>
                    <a:pt x="3942" y="2211"/>
                    <a:pt x="3934" y="2218"/>
                    <a:pt x="3934" y="2233"/>
                  </a:cubicBezTo>
                  <a:cubicBezTo>
                    <a:pt x="3934" y="2248"/>
                    <a:pt x="3934" y="2256"/>
                    <a:pt x="3942" y="2271"/>
                  </a:cubicBezTo>
                  <a:lnTo>
                    <a:pt x="3942" y="2271"/>
                  </a:lnTo>
                  <a:cubicBezTo>
                    <a:pt x="3934" y="2271"/>
                    <a:pt x="3927" y="2278"/>
                    <a:pt x="3927" y="2278"/>
                  </a:cubicBezTo>
                  <a:cubicBezTo>
                    <a:pt x="3920" y="2278"/>
                    <a:pt x="3920" y="2263"/>
                    <a:pt x="3912" y="2263"/>
                  </a:cubicBezTo>
                  <a:cubicBezTo>
                    <a:pt x="3882" y="2263"/>
                    <a:pt x="3875" y="2293"/>
                    <a:pt x="3845" y="2293"/>
                  </a:cubicBezTo>
                  <a:cubicBezTo>
                    <a:pt x="3822" y="2286"/>
                    <a:pt x="3830" y="2271"/>
                    <a:pt x="3830" y="2308"/>
                  </a:cubicBezTo>
                  <a:cubicBezTo>
                    <a:pt x="3830" y="2331"/>
                    <a:pt x="3807" y="2338"/>
                    <a:pt x="3792" y="2346"/>
                  </a:cubicBezTo>
                  <a:cubicBezTo>
                    <a:pt x="3770" y="2368"/>
                    <a:pt x="3762" y="2383"/>
                    <a:pt x="3747" y="2406"/>
                  </a:cubicBezTo>
                  <a:cubicBezTo>
                    <a:pt x="3717" y="2428"/>
                    <a:pt x="3702" y="2436"/>
                    <a:pt x="3665" y="2443"/>
                  </a:cubicBezTo>
                  <a:cubicBezTo>
                    <a:pt x="3657" y="2451"/>
                    <a:pt x="3657" y="2451"/>
                    <a:pt x="3650" y="2451"/>
                  </a:cubicBezTo>
                  <a:cubicBezTo>
                    <a:pt x="3635" y="2451"/>
                    <a:pt x="3620" y="2451"/>
                    <a:pt x="3605" y="2443"/>
                  </a:cubicBezTo>
                  <a:cubicBezTo>
                    <a:pt x="3590" y="2436"/>
                    <a:pt x="3582" y="2421"/>
                    <a:pt x="3567" y="2421"/>
                  </a:cubicBezTo>
                  <a:cubicBezTo>
                    <a:pt x="3522" y="2421"/>
                    <a:pt x="3470" y="2443"/>
                    <a:pt x="3470" y="2488"/>
                  </a:cubicBezTo>
                  <a:cubicBezTo>
                    <a:pt x="3470" y="2503"/>
                    <a:pt x="3470" y="2511"/>
                    <a:pt x="3477" y="2518"/>
                  </a:cubicBezTo>
                  <a:cubicBezTo>
                    <a:pt x="3500" y="2503"/>
                    <a:pt x="3515" y="2496"/>
                    <a:pt x="3530" y="2481"/>
                  </a:cubicBezTo>
                  <a:cubicBezTo>
                    <a:pt x="3537" y="2466"/>
                    <a:pt x="3537" y="2458"/>
                    <a:pt x="3545" y="2451"/>
                  </a:cubicBezTo>
                  <a:cubicBezTo>
                    <a:pt x="3560" y="2466"/>
                    <a:pt x="3575" y="2473"/>
                    <a:pt x="3575" y="2488"/>
                  </a:cubicBezTo>
                  <a:cubicBezTo>
                    <a:pt x="3575" y="2511"/>
                    <a:pt x="3567" y="2526"/>
                    <a:pt x="3560" y="2533"/>
                  </a:cubicBezTo>
                  <a:cubicBezTo>
                    <a:pt x="3545" y="2548"/>
                    <a:pt x="3530" y="2548"/>
                    <a:pt x="3522" y="2563"/>
                  </a:cubicBezTo>
                  <a:cubicBezTo>
                    <a:pt x="3507" y="2585"/>
                    <a:pt x="3515" y="2608"/>
                    <a:pt x="3492" y="2623"/>
                  </a:cubicBezTo>
                  <a:cubicBezTo>
                    <a:pt x="3485" y="2631"/>
                    <a:pt x="3477" y="2631"/>
                    <a:pt x="3470" y="2631"/>
                  </a:cubicBezTo>
                  <a:cubicBezTo>
                    <a:pt x="3447" y="2631"/>
                    <a:pt x="3440" y="2623"/>
                    <a:pt x="3417" y="2615"/>
                  </a:cubicBezTo>
                  <a:cubicBezTo>
                    <a:pt x="3395" y="2608"/>
                    <a:pt x="3372" y="2615"/>
                    <a:pt x="3342" y="2615"/>
                  </a:cubicBezTo>
                  <a:cubicBezTo>
                    <a:pt x="3328" y="2615"/>
                    <a:pt x="3320" y="2615"/>
                    <a:pt x="3305" y="2615"/>
                  </a:cubicBezTo>
                  <a:cubicBezTo>
                    <a:pt x="3298" y="2615"/>
                    <a:pt x="3298" y="2601"/>
                    <a:pt x="3290" y="2593"/>
                  </a:cubicBezTo>
                  <a:cubicBezTo>
                    <a:pt x="3290" y="2585"/>
                    <a:pt x="3282" y="2578"/>
                    <a:pt x="3275" y="2571"/>
                  </a:cubicBezTo>
                  <a:cubicBezTo>
                    <a:pt x="3260" y="2548"/>
                    <a:pt x="3238" y="2533"/>
                    <a:pt x="3208" y="2533"/>
                  </a:cubicBezTo>
                  <a:cubicBezTo>
                    <a:pt x="3178" y="2533"/>
                    <a:pt x="3163" y="2548"/>
                    <a:pt x="3148" y="2571"/>
                  </a:cubicBezTo>
                  <a:cubicBezTo>
                    <a:pt x="3133" y="2578"/>
                    <a:pt x="3118" y="2585"/>
                    <a:pt x="3110" y="2593"/>
                  </a:cubicBezTo>
                  <a:cubicBezTo>
                    <a:pt x="3103" y="2601"/>
                    <a:pt x="3095" y="2608"/>
                    <a:pt x="3088" y="2615"/>
                  </a:cubicBezTo>
                  <a:cubicBezTo>
                    <a:pt x="3080" y="2623"/>
                    <a:pt x="3073" y="2615"/>
                    <a:pt x="3065" y="2623"/>
                  </a:cubicBezTo>
                  <a:cubicBezTo>
                    <a:pt x="3035" y="2631"/>
                    <a:pt x="3020" y="2638"/>
                    <a:pt x="2990" y="2645"/>
                  </a:cubicBezTo>
                  <a:cubicBezTo>
                    <a:pt x="2975" y="2645"/>
                    <a:pt x="2975" y="2653"/>
                    <a:pt x="2960" y="2653"/>
                  </a:cubicBezTo>
                  <a:cubicBezTo>
                    <a:pt x="2945" y="2653"/>
                    <a:pt x="2945" y="2638"/>
                    <a:pt x="2938" y="2631"/>
                  </a:cubicBezTo>
                  <a:cubicBezTo>
                    <a:pt x="2938" y="2623"/>
                    <a:pt x="2930" y="2623"/>
                    <a:pt x="2923" y="2623"/>
                  </a:cubicBezTo>
                  <a:cubicBezTo>
                    <a:pt x="2915" y="2638"/>
                    <a:pt x="2908" y="2653"/>
                    <a:pt x="2893" y="2668"/>
                  </a:cubicBezTo>
                  <a:cubicBezTo>
                    <a:pt x="2878" y="2675"/>
                    <a:pt x="2870" y="2683"/>
                    <a:pt x="2863" y="2698"/>
                  </a:cubicBezTo>
                  <a:cubicBezTo>
                    <a:pt x="2855" y="2713"/>
                    <a:pt x="2855" y="2728"/>
                    <a:pt x="2855" y="2735"/>
                  </a:cubicBezTo>
                  <a:cubicBezTo>
                    <a:pt x="2848" y="2750"/>
                    <a:pt x="2833" y="2758"/>
                    <a:pt x="2818" y="2758"/>
                  </a:cubicBezTo>
                  <a:cubicBezTo>
                    <a:pt x="2788" y="2758"/>
                    <a:pt x="2773" y="2750"/>
                    <a:pt x="2743" y="2750"/>
                  </a:cubicBezTo>
                  <a:cubicBezTo>
                    <a:pt x="2728" y="2750"/>
                    <a:pt x="2713" y="2750"/>
                    <a:pt x="2705" y="2750"/>
                  </a:cubicBezTo>
                  <a:cubicBezTo>
                    <a:pt x="2691" y="2743"/>
                    <a:pt x="2683" y="2728"/>
                    <a:pt x="2668" y="2720"/>
                  </a:cubicBezTo>
                  <a:cubicBezTo>
                    <a:pt x="2668" y="2735"/>
                    <a:pt x="2661" y="2743"/>
                    <a:pt x="2653" y="2758"/>
                  </a:cubicBezTo>
                  <a:cubicBezTo>
                    <a:pt x="2653" y="2765"/>
                    <a:pt x="2653" y="2780"/>
                    <a:pt x="2638" y="2780"/>
                  </a:cubicBezTo>
                  <a:cubicBezTo>
                    <a:pt x="2615" y="2780"/>
                    <a:pt x="2600" y="2765"/>
                    <a:pt x="2593" y="2750"/>
                  </a:cubicBezTo>
                  <a:cubicBezTo>
                    <a:pt x="2578" y="2750"/>
                    <a:pt x="2578" y="2758"/>
                    <a:pt x="2563" y="2758"/>
                  </a:cubicBezTo>
                  <a:cubicBezTo>
                    <a:pt x="2556" y="2758"/>
                    <a:pt x="2548" y="2758"/>
                    <a:pt x="2541" y="2750"/>
                  </a:cubicBezTo>
                  <a:cubicBezTo>
                    <a:pt x="2533" y="2750"/>
                    <a:pt x="2533" y="2743"/>
                    <a:pt x="2526" y="2743"/>
                  </a:cubicBezTo>
                  <a:cubicBezTo>
                    <a:pt x="2503" y="2743"/>
                    <a:pt x="2503" y="2773"/>
                    <a:pt x="2496" y="2788"/>
                  </a:cubicBezTo>
                  <a:cubicBezTo>
                    <a:pt x="2481" y="2803"/>
                    <a:pt x="2466" y="2810"/>
                    <a:pt x="2443" y="2810"/>
                  </a:cubicBezTo>
                  <a:cubicBezTo>
                    <a:pt x="2421" y="2810"/>
                    <a:pt x="2406" y="2803"/>
                    <a:pt x="2383" y="2795"/>
                  </a:cubicBezTo>
                  <a:cubicBezTo>
                    <a:pt x="2361" y="2803"/>
                    <a:pt x="2346" y="2810"/>
                    <a:pt x="2316" y="2818"/>
                  </a:cubicBezTo>
                  <a:cubicBezTo>
                    <a:pt x="2301" y="2818"/>
                    <a:pt x="2293" y="2825"/>
                    <a:pt x="2278" y="2833"/>
                  </a:cubicBezTo>
                  <a:cubicBezTo>
                    <a:pt x="2263" y="2848"/>
                    <a:pt x="2256" y="2863"/>
                    <a:pt x="2233" y="2863"/>
                  </a:cubicBezTo>
                  <a:cubicBezTo>
                    <a:pt x="2218" y="2863"/>
                    <a:pt x="2218" y="2848"/>
                    <a:pt x="2203" y="2848"/>
                  </a:cubicBezTo>
                  <a:cubicBezTo>
                    <a:pt x="2196" y="2848"/>
                    <a:pt x="2196" y="2855"/>
                    <a:pt x="2196" y="2855"/>
                  </a:cubicBezTo>
                  <a:cubicBezTo>
                    <a:pt x="2158" y="2870"/>
                    <a:pt x="2158" y="2893"/>
                    <a:pt x="2136" y="2915"/>
                  </a:cubicBezTo>
                  <a:cubicBezTo>
                    <a:pt x="2106" y="2938"/>
                    <a:pt x="2091" y="2953"/>
                    <a:pt x="2061" y="2960"/>
                  </a:cubicBezTo>
                  <a:cubicBezTo>
                    <a:pt x="2046" y="2968"/>
                    <a:pt x="2039" y="2975"/>
                    <a:pt x="2023" y="2975"/>
                  </a:cubicBezTo>
                  <a:cubicBezTo>
                    <a:pt x="2009" y="2975"/>
                    <a:pt x="2001" y="2968"/>
                    <a:pt x="1986" y="2968"/>
                  </a:cubicBezTo>
                  <a:cubicBezTo>
                    <a:pt x="1963" y="2968"/>
                    <a:pt x="1956" y="2975"/>
                    <a:pt x="1933" y="2975"/>
                  </a:cubicBezTo>
                  <a:cubicBezTo>
                    <a:pt x="1911" y="2975"/>
                    <a:pt x="1911" y="2975"/>
                    <a:pt x="1911" y="2975"/>
                  </a:cubicBezTo>
                  <a:cubicBezTo>
                    <a:pt x="1911" y="2945"/>
                    <a:pt x="1911" y="2945"/>
                    <a:pt x="1911" y="2945"/>
                  </a:cubicBezTo>
                  <a:cubicBezTo>
                    <a:pt x="1926" y="2923"/>
                    <a:pt x="1926" y="2923"/>
                    <a:pt x="1926" y="2923"/>
                  </a:cubicBezTo>
                  <a:cubicBezTo>
                    <a:pt x="1903" y="2900"/>
                    <a:pt x="1881" y="2893"/>
                    <a:pt x="1874" y="2863"/>
                  </a:cubicBezTo>
                  <a:cubicBezTo>
                    <a:pt x="1859" y="2840"/>
                    <a:pt x="1866" y="2810"/>
                    <a:pt x="1851" y="2788"/>
                  </a:cubicBezTo>
                  <a:cubicBezTo>
                    <a:pt x="1829" y="2773"/>
                    <a:pt x="1814" y="2780"/>
                    <a:pt x="1784" y="2780"/>
                  </a:cubicBezTo>
                  <a:cubicBezTo>
                    <a:pt x="1761" y="2780"/>
                    <a:pt x="1746" y="2780"/>
                    <a:pt x="1724" y="2773"/>
                  </a:cubicBezTo>
                  <a:cubicBezTo>
                    <a:pt x="1716" y="2773"/>
                    <a:pt x="1716" y="2765"/>
                    <a:pt x="1709" y="2765"/>
                  </a:cubicBezTo>
                  <a:cubicBezTo>
                    <a:pt x="1686" y="2765"/>
                    <a:pt x="1671" y="2788"/>
                    <a:pt x="1656" y="2810"/>
                  </a:cubicBezTo>
                  <a:cubicBezTo>
                    <a:pt x="1634" y="2833"/>
                    <a:pt x="1619" y="2848"/>
                    <a:pt x="1604" y="2870"/>
                  </a:cubicBezTo>
                  <a:cubicBezTo>
                    <a:pt x="1619" y="2878"/>
                    <a:pt x="1626" y="2878"/>
                    <a:pt x="1641" y="2878"/>
                  </a:cubicBezTo>
                  <a:cubicBezTo>
                    <a:pt x="1649" y="2878"/>
                    <a:pt x="1649" y="2885"/>
                    <a:pt x="1656" y="2885"/>
                  </a:cubicBezTo>
                  <a:cubicBezTo>
                    <a:pt x="1641" y="2900"/>
                    <a:pt x="1626" y="2908"/>
                    <a:pt x="1611" y="2923"/>
                  </a:cubicBezTo>
                  <a:cubicBezTo>
                    <a:pt x="1604" y="2930"/>
                    <a:pt x="1604" y="2938"/>
                    <a:pt x="1596" y="2938"/>
                  </a:cubicBezTo>
                  <a:cubicBezTo>
                    <a:pt x="1596" y="2945"/>
                    <a:pt x="1589" y="2938"/>
                    <a:pt x="1581" y="2938"/>
                  </a:cubicBezTo>
                  <a:cubicBezTo>
                    <a:pt x="1581" y="2923"/>
                    <a:pt x="1581" y="2908"/>
                    <a:pt x="1581" y="2893"/>
                  </a:cubicBezTo>
                  <a:cubicBezTo>
                    <a:pt x="1574" y="2915"/>
                    <a:pt x="1566" y="2930"/>
                    <a:pt x="1559" y="2953"/>
                  </a:cubicBezTo>
                  <a:cubicBezTo>
                    <a:pt x="1551" y="2968"/>
                    <a:pt x="1536" y="2968"/>
                    <a:pt x="1536" y="2975"/>
                  </a:cubicBezTo>
                  <a:cubicBezTo>
                    <a:pt x="1536" y="2990"/>
                    <a:pt x="1544" y="2998"/>
                    <a:pt x="1544" y="3013"/>
                  </a:cubicBezTo>
                  <a:cubicBezTo>
                    <a:pt x="1544" y="3020"/>
                    <a:pt x="1559" y="3028"/>
                    <a:pt x="1559" y="3035"/>
                  </a:cubicBezTo>
                  <a:cubicBezTo>
                    <a:pt x="1559" y="3072"/>
                    <a:pt x="1514" y="3088"/>
                    <a:pt x="1514" y="3132"/>
                  </a:cubicBezTo>
                  <a:cubicBezTo>
                    <a:pt x="1514" y="3178"/>
                    <a:pt x="1529" y="3200"/>
                    <a:pt x="1529" y="3245"/>
                  </a:cubicBezTo>
                  <a:cubicBezTo>
                    <a:pt x="1529" y="3275"/>
                    <a:pt x="1506" y="3282"/>
                    <a:pt x="1492" y="3297"/>
                  </a:cubicBezTo>
                  <a:cubicBezTo>
                    <a:pt x="1476" y="3305"/>
                    <a:pt x="1476" y="3312"/>
                    <a:pt x="1469" y="3312"/>
                  </a:cubicBezTo>
                  <a:cubicBezTo>
                    <a:pt x="1454" y="3320"/>
                    <a:pt x="1446" y="3312"/>
                    <a:pt x="1439" y="3312"/>
                  </a:cubicBezTo>
                  <a:cubicBezTo>
                    <a:pt x="1439" y="3432"/>
                    <a:pt x="1439" y="3432"/>
                    <a:pt x="1439" y="3432"/>
                  </a:cubicBezTo>
                  <a:cubicBezTo>
                    <a:pt x="1439" y="3447"/>
                    <a:pt x="1446" y="3462"/>
                    <a:pt x="1446" y="3485"/>
                  </a:cubicBezTo>
                  <a:cubicBezTo>
                    <a:pt x="1409" y="3455"/>
                    <a:pt x="1402" y="3417"/>
                    <a:pt x="1364" y="3395"/>
                  </a:cubicBezTo>
                  <a:cubicBezTo>
                    <a:pt x="1342" y="3387"/>
                    <a:pt x="1319" y="3380"/>
                    <a:pt x="1297" y="3372"/>
                  </a:cubicBezTo>
                  <a:cubicBezTo>
                    <a:pt x="1274" y="3357"/>
                    <a:pt x="1274" y="3335"/>
                    <a:pt x="1252" y="3320"/>
                  </a:cubicBezTo>
                  <a:cubicBezTo>
                    <a:pt x="1214" y="3290"/>
                    <a:pt x="1184" y="3275"/>
                    <a:pt x="1139" y="3252"/>
                  </a:cubicBezTo>
                  <a:cubicBezTo>
                    <a:pt x="1109" y="3237"/>
                    <a:pt x="1094" y="3230"/>
                    <a:pt x="1064" y="3215"/>
                  </a:cubicBezTo>
                  <a:cubicBezTo>
                    <a:pt x="1057" y="3208"/>
                    <a:pt x="1049" y="3200"/>
                    <a:pt x="1042" y="3200"/>
                  </a:cubicBezTo>
                  <a:cubicBezTo>
                    <a:pt x="1034" y="3192"/>
                    <a:pt x="1034" y="3185"/>
                    <a:pt x="1027" y="3185"/>
                  </a:cubicBezTo>
                  <a:cubicBezTo>
                    <a:pt x="967" y="3185"/>
                    <a:pt x="967" y="3185"/>
                    <a:pt x="967" y="3185"/>
                  </a:cubicBezTo>
                  <a:cubicBezTo>
                    <a:pt x="952" y="3185"/>
                    <a:pt x="944" y="3192"/>
                    <a:pt x="937" y="3200"/>
                  </a:cubicBezTo>
                  <a:cubicBezTo>
                    <a:pt x="914" y="3200"/>
                    <a:pt x="899" y="3200"/>
                    <a:pt x="877" y="3215"/>
                  </a:cubicBezTo>
                  <a:cubicBezTo>
                    <a:pt x="839" y="3230"/>
                    <a:pt x="832" y="3275"/>
                    <a:pt x="794" y="3275"/>
                  </a:cubicBezTo>
                  <a:cubicBezTo>
                    <a:pt x="764" y="3275"/>
                    <a:pt x="750" y="3245"/>
                    <a:pt x="712" y="3245"/>
                  </a:cubicBezTo>
                  <a:cubicBezTo>
                    <a:pt x="690" y="3245"/>
                    <a:pt x="682" y="3282"/>
                    <a:pt x="652" y="3282"/>
                  </a:cubicBezTo>
                  <a:cubicBezTo>
                    <a:pt x="644" y="3282"/>
                    <a:pt x="637" y="3275"/>
                    <a:pt x="630" y="3267"/>
                  </a:cubicBezTo>
                  <a:cubicBezTo>
                    <a:pt x="615" y="3252"/>
                    <a:pt x="600" y="3252"/>
                    <a:pt x="592" y="3237"/>
                  </a:cubicBezTo>
                  <a:cubicBezTo>
                    <a:pt x="570" y="3252"/>
                    <a:pt x="562" y="3267"/>
                    <a:pt x="547" y="3290"/>
                  </a:cubicBezTo>
                  <a:cubicBezTo>
                    <a:pt x="517" y="3335"/>
                    <a:pt x="487" y="3365"/>
                    <a:pt x="435" y="3365"/>
                  </a:cubicBezTo>
                  <a:cubicBezTo>
                    <a:pt x="412" y="3365"/>
                    <a:pt x="397" y="3357"/>
                    <a:pt x="375" y="3350"/>
                  </a:cubicBezTo>
                  <a:cubicBezTo>
                    <a:pt x="352" y="3342"/>
                    <a:pt x="330" y="3320"/>
                    <a:pt x="330" y="3290"/>
                  </a:cubicBezTo>
                  <a:cubicBezTo>
                    <a:pt x="330" y="3260"/>
                    <a:pt x="307" y="3237"/>
                    <a:pt x="277" y="3237"/>
                  </a:cubicBezTo>
                  <a:cubicBezTo>
                    <a:pt x="255" y="3230"/>
                    <a:pt x="247" y="3230"/>
                    <a:pt x="232" y="3215"/>
                  </a:cubicBezTo>
                  <a:cubicBezTo>
                    <a:pt x="217" y="3208"/>
                    <a:pt x="217" y="3192"/>
                    <a:pt x="203" y="3192"/>
                  </a:cubicBezTo>
                  <a:cubicBezTo>
                    <a:pt x="173" y="3192"/>
                    <a:pt x="165" y="3230"/>
                    <a:pt x="143" y="3260"/>
                  </a:cubicBezTo>
                  <a:cubicBezTo>
                    <a:pt x="143" y="3260"/>
                    <a:pt x="135" y="3260"/>
                    <a:pt x="135" y="3267"/>
                  </a:cubicBezTo>
                  <a:cubicBezTo>
                    <a:pt x="105" y="3305"/>
                    <a:pt x="90" y="3327"/>
                    <a:pt x="60" y="3357"/>
                  </a:cubicBezTo>
                  <a:cubicBezTo>
                    <a:pt x="45" y="3327"/>
                    <a:pt x="38" y="3312"/>
                    <a:pt x="38" y="3282"/>
                  </a:cubicBezTo>
                  <a:cubicBezTo>
                    <a:pt x="38" y="3208"/>
                    <a:pt x="38" y="3208"/>
                    <a:pt x="38" y="3208"/>
                  </a:cubicBezTo>
                  <a:cubicBezTo>
                    <a:pt x="38" y="3170"/>
                    <a:pt x="38" y="3148"/>
                    <a:pt x="15" y="3118"/>
                  </a:cubicBezTo>
                  <a:cubicBezTo>
                    <a:pt x="8" y="3110"/>
                    <a:pt x="0" y="3110"/>
                    <a:pt x="0" y="3095"/>
                  </a:cubicBezTo>
                  <a:cubicBezTo>
                    <a:pt x="0" y="3072"/>
                    <a:pt x="15" y="3065"/>
                    <a:pt x="30" y="3050"/>
                  </a:cubicBezTo>
                  <a:cubicBezTo>
                    <a:pt x="45" y="3028"/>
                    <a:pt x="45" y="3013"/>
                    <a:pt x="60" y="2983"/>
                  </a:cubicBezTo>
                  <a:cubicBezTo>
                    <a:pt x="60" y="2975"/>
                    <a:pt x="75" y="2968"/>
                    <a:pt x="75" y="2953"/>
                  </a:cubicBezTo>
                  <a:cubicBezTo>
                    <a:pt x="75" y="2930"/>
                    <a:pt x="53" y="2915"/>
                    <a:pt x="38" y="2900"/>
                  </a:cubicBezTo>
                  <a:cubicBezTo>
                    <a:pt x="23" y="2893"/>
                    <a:pt x="15" y="2885"/>
                    <a:pt x="15" y="2878"/>
                  </a:cubicBezTo>
                  <a:cubicBezTo>
                    <a:pt x="15" y="2863"/>
                    <a:pt x="23" y="2863"/>
                    <a:pt x="23" y="2848"/>
                  </a:cubicBezTo>
                  <a:cubicBezTo>
                    <a:pt x="23" y="2833"/>
                    <a:pt x="8" y="2825"/>
                    <a:pt x="8" y="2810"/>
                  </a:cubicBezTo>
                  <a:cubicBezTo>
                    <a:pt x="8" y="2803"/>
                    <a:pt x="8" y="2795"/>
                    <a:pt x="8" y="2788"/>
                  </a:cubicBezTo>
                  <a:cubicBezTo>
                    <a:pt x="38" y="2788"/>
                    <a:pt x="60" y="2788"/>
                    <a:pt x="83" y="2773"/>
                  </a:cubicBezTo>
                  <a:cubicBezTo>
                    <a:pt x="90" y="2773"/>
                    <a:pt x="90" y="2765"/>
                    <a:pt x="97" y="2765"/>
                  </a:cubicBezTo>
                  <a:cubicBezTo>
                    <a:pt x="105" y="2758"/>
                    <a:pt x="113" y="2750"/>
                    <a:pt x="120" y="2750"/>
                  </a:cubicBezTo>
                  <a:cubicBezTo>
                    <a:pt x="143" y="2735"/>
                    <a:pt x="165" y="2750"/>
                    <a:pt x="180" y="2735"/>
                  </a:cubicBezTo>
                  <a:cubicBezTo>
                    <a:pt x="187" y="2735"/>
                    <a:pt x="180" y="2728"/>
                    <a:pt x="187" y="2720"/>
                  </a:cubicBezTo>
                  <a:cubicBezTo>
                    <a:pt x="165" y="2705"/>
                    <a:pt x="143" y="2705"/>
                    <a:pt x="120" y="2690"/>
                  </a:cubicBezTo>
                  <a:cubicBezTo>
                    <a:pt x="113" y="2690"/>
                    <a:pt x="165" y="2705"/>
                    <a:pt x="195" y="2705"/>
                  </a:cubicBezTo>
                  <a:cubicBezTo>
                    <a:pt x="210" y="2705"/>
                    <a:pt x="217" y="2698"/>
                    <a:pt x="232" y="2698"/>
                  </a:cubicBezTo>
                  <a:cubicBezTo>
                    <a:pt x="247" y="2698"/>
                    <a:pt x="255" y="2698"/>
                    <a:pt x="270" y="2713"/>
                  </a:cubicBezTo>
                  <a:cubicBezTo>
                    <a:pt x="270" y="2720"/>
                    <a:pt x="270" y="2728"/>
                    <a:pt x="277" y="2735"/>
                  </a:cubicBezTo>
                  <a:cubicBezTo>
                    <a:pt x="285" y="2735"/>
                    <a:pt x="292" y="2735"/>
                    <a:pt x="307" y="2735"/>
                  </a:cubicBezTo>
                  <a:cubicBezTo>
                    <a:pt x="315" y="2743"/>
                    <a:pt x="322" y="2750"/>
                    <a:pt x="330" y="2750"/>
                  </a:cubicBezTo>
                  <a:cubicBezTo>
                    <a:pt x="337" y="2750"/>
                    <a:pt x="345" y="2735"/>
                    <a:pt x="352" y="2728"/>
                  </a:cubicBezTo>
                  <a:cubicBezTo>
                    <a:pt x="352" y="2720"/>
                    <a:pt x="352" y="2713"/>
                    <a:pt x="352" y="2705"/>
                  </a:cubicBezTo>
                  <a:cubicBezTo>
                    <a:pt x="360" y="2698"/>
                    <a:pt x="360" y="2705"/>
                    <a:pt x="367" y="2698"/>
                  </a:cubicBezTo>
                  <a:cubicBezTo>
                    <a:pt x="382" y="2690"/>
                    <a:pt x="390" y="2690"/>
                    <a:pt x="405" y="2683"/>
                  </a:cubicBezTo>
                  <a:cubicBezTo>
                    <a:pt x="405" y="2698"/>
                    <a:pt x="405" y="2698"/>
                    <a:pt x="405" y="2698"/>
                  </a:cubicBezTo>
                  <a:cubicBezTo>
                    <a:pt x="390" y="2705"/>
                    <a:pt x="390" y="2713"/>
                    <a:pt x="375" y="2720"/>
                  </a:cubicBezTo>
                  <a:cubicBezTo>
                    <a:pt x="390" y="2735"/>
                    <a:pt x="412" y="2735"/>
                    <a:pt x="435" y="2735"/>
                  </a:cubicBezTo>
                  <a:cubicBezTo>
                    <a:pt x="472" y="2735"/>
                    <a:pt x="495" y="2720"/>
                    <a:pt x="525" y="2705"/>
                  </a:cubicBezTo>
                  <a:cubicBezTo>
                    <a:pt x="547" y="2698"/>
                    <a:pt x="562" y="2698"/>
                    <a:pt x="577" y="2690"/>
                  </a:cubicBezTo>
                  <a:cubicBezTo>
                    <a:pt x="592" y="2675"/>
                    <a:pt x="600" y="2668"/>
                    <a:pt x="615" y="2653"/>
                  </a:cubicBezTo>
                  <a:cubicBezTo>
                    <a:pt x="630" y="2638"/>
                    <a:pt x="644" y="2631"/>
                    <a:pt x="652" y="2615"/>
                  </a:cubicBezTo>
                  <a:cubicBezTo>
                    <a:pt x="667" y="2593"/>
                    <a:pt x="667" y="2578"/>
                    <a:pt x="667" y="2563"/>
                  </a:cubicBezTo>
                  <a:cubicBezTo>
                    <a:pt x="674" y="2555"/>
                    <a:pt x="667" y="2555"/>
                    <a:pt x="667" y="2548"/>
                  </a:cubicBezTo>
                  <a:cubicBezTo>
                    <a:pt x="682" y="2526"/>
                    <a:pt x="712" y="2533"/>
                    <a:pt x="734" y="2518"/>
                  </a:cubicBezTo>
                  <a:cubicBezTo>
                    <a:pt x="757" y="2496"/>
                    <a:pt x="764" y="2473"/>
                    <a:pt x="772" y="2443"/>
                  </a:cubicBezTo>
                  <a:cubicBezTo>
                    <a:pt x="779" y="2406"/>
                    <a:pt x="802" y="2383"/>
                    <a:pt x="839" y="2368"/>
                  </a:cubicBezTo>
                  <a:cubicBezTo>
                    <a:pt x="847" y="2368"/>
                    <a:pt x="854" y="2368"/>
                    <a:pt x="862" y="2368"/>
                  </a:cubicBezTo>
                  <a:cubicBezTo>
                    <a:pt x="877" y="2361"/>
                    <a:pt x="884" y="2346"/>
                    <a:pt x="899" y="2346"/>
                  </a:cubicBezTo>
                  <a:cubicBezTo>
                    <a:pt x="907" y="2346"/>
                    <a:pt x="914" y="2346"/>
                    <a:pt x="922" y="2346"/>
                  </a:cubicBezTo>
                  <a:cubicBezTo>
                    <a:pt x="967" y="2346"/>
                    <a:pt x="1004" y="2346"/>
                    <a:pt x="1049" y="2323"/>
                  </a:cubicBezTo>
                  <a:cubicBezTo>
                    <a:pt x="1064" y="2316"/>
                    <a:pt x="1072" y="2308"/>
                    <a:pt x="1087" y="2293"/>
                  </a:cubicBezTo>
                  <a:cubicBezTo>
                    <a:pt x="1102" y="2278"/>
                    <a:pt x="1117" y="2271"/>
                    <a:pt x="1124" y="2248"/>
                  </a:cubicBezTo>
                  <a:cubicBezTo>
                    <a:pt x="1132" y="2241"/>
                    <a:pt x="1124" y="2233"/>
                    <a:pt x="1132" y="2218"/>
                  </a:cubicBezTo>
                  <a:cubicBezTo>
                    <a:pt x="1139" y="2203"/>
                    <a:pt x="1147" y="2203"/>
                    <a:pt x="1162" y="2196"/>
                  </a:cubicBezTo>
                  <a:cubicBezTo>
                    <a:pt x="1177" y="2188"/>
                    <a:pt x="1192" y="2188"/>
                    <a:pt x="1199" y="2181"/>
                  </a:cubicBezTo>
                  <a:cubicBezTo>
                    <a:pt x="1214" y="2173"/>
                    <a:pt x="1214" y="2166"/>
                    <a:pt x="1222" y="2158"/>
                  </a:cubicBezTo>
                  <a:cubicBezTo>
                    <a:pt x="1244" y="2121"/>
                    <a:pt x="1267" y="2106"/>
                    <a:pt x="1304" y="2076"/>
                  </a:cubicBezTo>
                  <a:cubicBezTo>
                    <a:pt x="1327" y="2061"/>
                    <a:pt x="1334" y="2038"/>
                    <a:pt x="1356" y="2016"/>
                  </a:cubicBezTo>
                  <a:cubicBezTo>
                    <a:pt x="1379" y="1979"/>
                    <a:pt x="1409" y="1979"/>
                    <a:pt x="1432" y="1941"/>
                  </a:cubicBezTo>
                  <a:cubicBezTo>
                    <a:pt x="1439" y="1926"/>
                    <a:pt x="1454" y="1911"/>
                    <a:pt x="1462" y="1896"/>
                  </a:cubicBezTo>
                  <a:cubicBezTo>
                    <a:pt x="1476" y="1881"/>
                    <a:pt x="1492" y="1873"/>
                    <a:pt x="1514" y="1866"/>
                  </a:cubicBezTo>
                  <a:cubicBezTo>
                    <a:pt x="1536" y="1843"/>
                    <a:pt x="1559" y="1829"/>
                    <a:pt x="1589" y="1829"/>
                  </a:cubicBezTo>
                  <a:cubicBezTo>
                    <a:pt x="1596" y="1829"/>
                    <a:pt x="1596" y="1836"/>
                    <a:pt x="1604" y="1836"/>
                  </a:cubicBezTo>
                  <a:cubicBezTo>
                    <a:pt x="1619" y="1836"/>
                    <a:pt x="1626" y="1821"/>
                    <a:pt x="1626" y="1814"/>
                  </a:cubicBezTo>
                  <a:cubicBezTo>
                    <a:pt x="1634" y="1791"/>
                    <a:pt x="1641" y="1776"/>
                    <a:pt x="1649" y="1761"/>
                  </a:cubicBezTo>
                  <a:cubicBezTo>
                    <a:pt x="1656" y="1754"/>
                    <a:pt x="1664" y="1746"/>
                    <a:pt x="1679" y="1739"/>
                  </a:cubicBezTo>
                  <a:cubicBezTo>
                    <a:pt x="1694" y="1724"/>
                    <a:pt x="1701" y="1709"/>
                    <a:pt x="1716" y="1694"/>
                  </a:cubicBezTo>
                  <a:cubicBezTo>
                    <a:pt x="1739" y="1664"/>
                    <a:pt x="1746" y="1641"/>
                    <a:pt x="1769" y="1619"/>
                  </a:cubicBezTo>
                  <a:cubicBezTo>
                    <a:pt x="1784" y="1589"/>
                    <a:pt x="1806" y="1581"/>
                    <a:pt x="1829" y="1566"/>
                  </a:cubicBezTo>
                  <a:cubicBezTo>
                    <a:pt x="1889" y="1536"/>
                    <a:pt x="1919" y="1506"/>
                    <a:pt x="1971" y="1476"/>
                  </a:cubicBezTo>
                  <a:cubicBezTo>
                    <a:pt x="1993" y="1461"/>
                    <a:pt x="2009" y="1454"/>
                    <a:pt x="2023" y="1432"/>
                  </a:cubicBezTo>
                  <a:cubicBezTo>
                    <a:pt x="2046" y="1402"/>
                    <a:pt x="2061" y="1386"/>
                    <a:pt x="2061" y="1349"/>
                  </a:cubicBezTo>
                  <a:cubicBezTo>
                    <a:pt x="2061" y="1334"/>
                    <a:pt x="2061" y="1326"/>
                    <a:pt x="2053" y="1319"/>
                  </a:cubicBezTo>
                  <a:cubicBezTo>
                    <a:pt x="2039" y="1304"/>
                    <a:pt x="2023" y="1297"/>
                    <a:pt x="2009" y="1282"/>
                  </a:cubicBezTo>
                  <a:cubicBezTo>
                    <a:pt x="2016" y="1282"/>
                    <a:pt x="2016" y="1274"/>
                    <a:pt x="2023" y="1274"/>
                  </a:cubicBezTo>
                  <a:cubicBezTo>
                    <a:pt x="2031" y="1274"/>
                    <a:pt x="2039" y="1282"/>
                    <a:pt x="2053" y="1282"/>
                  </a:cubicBezTo>
                  <a:cubicBezTo>
                    <a:pt x="2076" y="1282"/>
                    <a:pt x="2091" y="1282"/>
                    <a:pt x="2106" y="1267"/>
                  </a:cubicBezTo>
                  <a:cubicBezTo>
                    <a:pt x="2121" y="1259"/>
                    <a:pt x="2121" y="1244"/>
                    <a:pt x="2128" y="1229"/>
                  </a:cubicBezTo>
                  <a:cubicBezTo>
                    <a:pt x="2136" y="1214"/>
                    <a:pt x="2143" y="1207"/>
                    <a:pt x="2158" y="1199"/>
                  </a:cubicBezTo>
                  <a:cubicBezTo>
                    <a:pt x="2196" y="1184"/>
                    <a:pt x="2218" y="1177"/>
                    <a:pt x="2248" y="1169"/>
                  </a:cubicBezTo>
                  <a:cubicBezTo>
                    <a:pt x="2263" y="1169"/>
                    <a:pt x="2271" y="1162"/>
                    <a:pt x="2278" y="1162"/>
                  </a:cubicBezTo>
                  <a:cubicBezTo>
                    <a:pt x="2353" y="1162"/>
                    <a:pt x="2353" y="1162"/>
                    <a:pt x="2353" y="1162"/>
                  </a:cubicBezTo>
                  <a:cubicBezTo>
                    <a:pt x="2361" y="1162"/>
                    <a:pt x="2368" y="1162"/>
                    <a:pt x="2376" y="1154"/>
                  </a:cubicBezTo>
                  <a:cubicBezTo>
                    <a:pt x="2391" y="1154"/>
                    <a:pt x="2398" y="1147"/>
                    <a:pt x="2413" y="1147"/>
                  </a:cubicBezTo>
                  <a:cubicBezTo>
                    <a:pt x="2466" y="1124"/>
                    <a:pt x="2488" y="1094"/>
                    <a:pt x="2526" y="1064"/>
                  </a:cubicBezTo>
                  <a:cubicBezTo>
                    <a:pt x="2548" y="1087"/>
                    <a:pt x="2578" y="1087"/>
                    <a:pt x="2615" y="1087"/>
                  </a:cubicBezTo>
                  <a:cubicBezTo>
                    <a:pt x="2645" y="1087"/>
                    <a:pt x="2661" y="1079"/>
                    <a:pt x="2691" y="1079"/>
                  </a:cubicBezTo>
                  <a:cubicBezTo>
                    <a:pt x="2713" y="1079"/>
                    <a:pt x="2728" y="1079"/>
                    <a:pt x="2758" y="1072"/>
                  </a:cubicBezTo>
                  <a:cubicBezTo>
                    <a:pt x="2735" y="1102"/>
                    <a:pt x="2713" y="1117"/>
                    <a:pt x="2713" y="1154"/>
                  </a:cubicBezTo>
                  <a:cubicBezTo>
                    <a:pt x="2713" y="1177"/>
                    <a:pt x="2720" y="1192"/>
                    <a:pt x="2735" y="1214"/>
                  </a:cubicBezTo>
                  <a:cubicBezTo>
                    <a:pt x="2751" y="1229"/>
                    <a:pt x="2758" y="1229"/>
                    <a:pt x="2765" y="1244"/>
                  </a:cubicBezTo>
                  <a:cubicBezTo>
                    <a:pt x="2788" y="1252"/>
                    <a:pt x="2795" y="1259"/>
                    <a:pt x="2818" y="1259"/>
                  </a:cubicBezTo>
                  <a:cubicBezTo>
                    <a:pt x="2833" y="1259"/>
                    <a:pt x="2840" y="1252"/>
                    <a:pt x="2855" y="1244"/>
                  </a:cubicBezTo>
                  <a:cubicBezTo>
                    <a:pt x="2878" y="1229"/>
                    <a:pt x="2893" y="1214"/>
                    <a:pt x="2915" y="1192"/>
                  </a:cubicBezTo>
                  <a:cubicBezTo>
                    <a:pt x="2938" y="1169"/>
                    <a:pt x="2945" y="1162"/>
                    <a:pt x="2960" y="1139"/>
                  </a:cubicBezTo>
                  <a:cubicBezTo>
                    <a:pt x="2975" y="1124"/>
                    <a:pt x="2983" y="1109"/>
                    <a:pt x="2998" y="1109"/>
                  </a:cubicBezTo>
                  <a:cubicBezTo>
                    <a:pt x="3013" y="1109"/>
                    <a:pt x="3013" y="1117"/>
                    <a:pt x="3020" y="1117"/>
                  </a:cubicBezTo>
                  <a:cubicBezTo>
                    <a:pt x="3028" y="1124"/>
                    <a:pt x="3035" y="1124"/>
                    <a:pt x="3043" y="1132"/>
                  </a:cubicBezTo>
                  <a:cubicBezTo>
                    <a:pt x="3080" y="1147"/>
                    <a:pt x="3103" y="1147"/>
                    <a:pt x="3148" y="1162"/>
                  </a:cubicBezTo>
                  <a:cubicBezTo>
                    <a:pt x="3170" y="1162"/>
                    <a:pt x="3185" y="1169"/>
                    <a:pt x="3208" y="1169"/>
                  </a:cubicBezTo>
                  <a:cubicBezTo>
                    <a:pt x="3238" y="1177"/>
                    <a:pt x="3260" y="1184"/>
                    <a:pt x="3290" y="1184"/>
                  </a:cubicBezTo>
                  <a:cubicBezTo>
                    <a:pt x="3335" y="1184"/>
                    <a:pt x="3365" y="1184"/>
                    <a:pt x="3410" y="1177"/>
                  </a:cubicBezTo>
                  <a:cubicBezTo>
                    <a:pt x="3440" y="1169"/>
                    <a:pt x="3455" y="1154"/>
                    <a:pt x="3485" y="1147"/>
                  </a:cubicBezTo>
                  <a:cubicBezTo>
                    <a:pt x="3507" y="1147"/>
                    <a:pt x="3522" y="1147"/>
                    <a:pt x="3552" y="1147"/>
                  </a:cubicBezTo>
                  <a:cubicBezTo>
                    <a:pt x="3605" y="1147"/>
                    <a:pt x="3635" y="1139"/>
                    <a:pt x="3687" y="1132"/>
                  </a:cubicBezTo>
                  <a:cubicBezTo>
                    <a:pt x="3710" y="1132"/>
                    <a:pt x="3725" y="1124"/>
                    <a:pt x="3740" y="1124"/>
                  </a:cubicBezTo>
                  <a:cubicBezTo>
                    <a:pt x="3792" y="1109"/>
                    <a:pt x="3822" y="1109"/>
                    <a:pt x="3867" y="1087"/>
                  </a:cubicBezTo>
                  <a:cubicBezTo>
                    <a:pt x="3875" y="1087"/>
                    <a:pt x="3882" y="1079"/>
                    <a:pt x="3890" y="1072"/>
                  </a:cubicBezTo>
                  <a:cubicBezTo>
                    <a:pt x="3920" y="1057"/>
                    <a:pt x="3934" y="1057"/>
                    <a:pt x="3957" y="1042"/>
                  </a:cubicBezTo>
                  <a:cubicBezTo>
                    <a:pt x="3972" y="1034"/>
                    <a:pt x="3972" y="1027"/>
                    <a:pt x="3987" y="1019"/>
                  </a:cubicBezTo>
                  <a:lnTo>
                    <a:pt x="3987" y="1019"/>
                  </a:lnTo>
                  <a:lnTo>
                    <a:pt x="3987" y="1019"/>
                  </a:lnTo>
                  <a:cubicBezTo>
                    <a:pt x="3994" y="1034"/>
                    <a:pt x="4002" y="1042"/>
                    <a:pt x="4010" y="1049"/>
                  </a:cubicBezTo>
                  <a:cubicBezTo>
                    <a:pt x="4024" y="1064"/>
                    <a:pt x="4032" y="1057"/>
                    <a:pt x="4040" y="1072"/>
                  </a:cubicBezTo>
                  <a:cubicBezTo>
                    <a:pt x="4047" y="1087"/>
                    <a:pt x="4040" y="1102"/>
                    <a:pt x="4047" y="1124"/>
                  </a:cubicBezTo>
                  <a:cubicBezTo>
                    <a:pt x="4032" y="1162"/>
                    <a:pt x="4032" y="1162"/>
                    <a:pt x="4032" y="1162"/>
                  </a:cubicBezTo>
                  <a:cubicBezTo>
                    <a:pt x="4047" y="1192"/>
                    <a:pt x="4054" y="1207"/>
                    <a:pt x="4062" y="1237"/>
                  </a:cubicBezTo>
                  <a:cubicBezTo>
                    <a:pt x="4062" y="1244"/>
                    <a:pt x="4062" y="1252"/>
                    <a:pt x="4069" y="1259"/>
                  </a:cubicBezTo>
                  <a:cubicBezTo>
                    <a:pt x="4077" y="1267"/>
                    <a:pt x="4099" y="1259"/>
                    <a:pt x="4107" y="1274"/>
                  </a:cubicBezTo>
                  <a:cubicBezTo>
                    <a:pt x="4107" y="1282"/>
                    <a:pt x="4099" y="1282"/>
                    <a:pt x="4099" y="1289"/>
                  </a:cubicBezTo>
                  <a:cubicBezTo>
                    <a:pt x="4099" y="1334"/>
                    <a:pt x="4099" y="1334"/>
                    <a:pt x="4099" y="1334"/>
                  </a:cubicBezTo>
                  <a:cubicBezTo>
                    <a:pt x="4099" y="1349"/>
                    <a:pt x="4114" y="1356"/>
                    <a:pt x="4122" y="1372"/>
                  </a:cubicBezTo>
                  <a:cubicBezTo>
                    <a:pt x="4129" y="1379"/>
                    <a:pt x="4129" y="1394"/>
                    <a:pt x="4129" y="1409"/>
                  </a:cubicBezTo>
                  <a:cubicBezTo>
                    <a:pt x="4129" y="1439"/>
                    <a:pt x="4144" y="1454"/>
                    <a:pt x="4144" y="1484"/>
                  </a:cubicBezTo>
                  <a:lnTo>
                    <a:pt x="4137" y="1491"/>
                  </a:lnTo>
                  <a:cubicBezTo>
                    <a:pt x="4129" y="1506"/>
                    <a:pt x="4122" y="1521"/>
                    <a:pt x="4107" y="1529"/>
                  </a:cubicBezTo>
                  <a:cubicBezTo>
                    <a:pt x="4107" y="1536"/>
                    <a:pt x="4099" y="1536"/>
                    <a:pt x="4099" y="1536"/>
                  </a:cubicBezTo>
                  <a:cubicBezTo>
                    <a:pt x="4084" y="1544"/>
                    <a:pt x="4077" y="1559"/>
                    <a:pt x="4062" y="1566"/>
                  </a:cubicBezTo>
                  <a:cubicBezTo>
                    <a:pt x="4047" y="1559"/>
                    <a:pt x="4047" y="1551"/>
                    <a:pt x="4040" y="1544"/>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1" name="Freeform 133">
              <a:extLst>
                <a:ext uri="{FF2B5EF4-FFF2-40B4-BE49-F238E27FC236}">
                  <a16:creationId xmlns:a16="http://schemas.microsoft.com/office/drawing/2014/main" id="{F1317462-856C-4511-82A1-960E23C9C5F4}"/>
                </a:ext>
              </a:extLst>
            </p:cNvPr>
            <p:cNvSpPr>
              <a:spLocks noChangeArrowheads="1"/>
            </p:cNvSpPr>
            <p:nvPr/>
          </p:nvSpPr>
          <p:spPr bwMode="auto">
            <a:xfrm>
              <a:off x="3909898" y="9988403"/>
              <a:ext cx="1341235" cy="1084110"/>
            </a:xfrm>
            <a:custGeom>
              <a:avLst/>
              <a:gdLst>
                <a:gd name="T0" fmla="*/ 1207 w 3104"/>
                <a:gd name="T1" fmla="*/ 472 h 2511"/>
                <a:gd name="T2" fmla="*/ 1259 w 3104"/>
                <a:gd name="T3" fmla="*/ 479 h 2511"/>
                <a:gd name="T4" fmla="*/ 1207 w 3104"/>
                <a:gd name="T5" fmla="*/ 524 h 2511"/>
                <a:gd name="T6" fmla="*/ 1169 w 3104"/>
                <a:gd name="T7" fmla="*/ 554 h 2511"/>
                <a:gd name="T8" fmla="*/ 1237 w 3104"/>
                <a:gd name="T9" fmla="*/ 539 h 2511"/>
                <a:gd name="T10" fmla="*/ 675 w 3104"/>
                <a:gd name="T11" fmla="*/ 779 h 2511"/>
                <a:gd name="T12" fmla="*/ 757 w 3104"/>
                <a:gd name="T13" fmla="*/ 966 h 2511"/>
                <a:gd name="T14" fmla="*/ 929 w 3104"/>
                <a:gd name="T15" fmla="*/ 734 h 2511"/>
                <a:gd name="T16" fmla="*/ 1079 w 3104"/>
                <a:gd name="T17" fmla="*/ 614 h 2511"/>
                <a:gd name="T18" fmla="*/ 1222 w 3104"/>
                <a:gd name="T19" fmla="*/ 824 h 2511"/>
                <a:gd name="T20" fmla="*/ 1521 w 3104"/>
                <a:gd name="T21" fmla="*/ 786 h 2511"/>
                <a:gd name="T22" fmla="*/ 1769 w 3104"/>
                <a:gd name="T23" fmla="*/ 786 h 2511"/>
                <a:gd name="T24" fmla="*/ 1844 w 3104"/>
                <a:gd name="T25" fmla="*/ 532 h 2511"/>
                <a:gd name="T26" fmla="*/ 2001 w 3104"/>
                <a:gd name="T27" fmla="*/ 382 h 2511"/>
                <a:gd name="T28" fmla="*/ 2256 w 3104"/>
                <a:gd name="T29" fmla="*/ 254 h 2511"/>
                <a:gd name="T30" fmla="*/ 2436 w 3104"/>
                <a:gd name="T31" fmla="*/ 232 h 2511"/>
                <a:gd name="T32" fmla="*/ 2533 w 3104"/>
                <a:gd name="T33" fmla="*/ 292 h 2511"/>
                <a:gd name="T34" fmla="*/ 2646 w 3104"/>
                <a:gd name="T35" fmla="*/ 389 h 2511"/>
                <a:gd name="T36" fmla="*/ 2855 w 3104"/>
                <a:gd name="T37" fmla="*/ 457 h 2511"/>
                <a:gd name="T38" fmla="*/ 2960 w 3104"/>
                <a:gd name="T39" fmla="*/ 569 h 2511"/>
                <a:gd name="T40" fmla="*/ 2945 w 3104"/>
                <a:gd name="T41" fmla="*/ 756 h 2511"/>
                <a:gd name="T42" fmla="*/ 3043 w 3104"/>
                <a:gd name="T43" fmla="*/ 846 h 2511"/>
                <a:gd name="T44" fmla="*/ 3103 w 3104"/>
                <a:gd name="T45" fmla="*/ 1011 h 2511"/>
                <a:gd name="T46" fmla="*/ 2878 w 3104"/>
                <a:gd name="T47" fmla="*/ 1161 h 2511"/>
                <a:gd name="T48" fmla="*/ 2586 w 3104"/>
                <a:gd name="T49" fmla="*/ 1461 h 2511"/>
                <a:gd name="T50" fmla="*/ 2428 w 3104"/>
                <a:gd name="T51" fmla="*/ 1761 h 2511"/>
                <a:gd name="T52" fmla="*/ 2361 w 3104"/>
                <a:gd name="T53" fmla="*/ 1701 h 2511"/>
                <a:gd name="T54" fmla="*/ 2226 w 3104"/>
                <a:gd name="T55" fmla="*/ 1536 h 2511"/>
                <a:gd name="T56" fmla="*/ 2083 w 3104"/>
                <a:gd name="T57" fmla="*/ 1446 h 2511"/>
                <a:gd name="T58" fmla="*/ 1694 w 3104"/>
                <a:gd name="T59" fmla="*/ 1491 h 2511"/>
                <a:gd name="T60" fmla="*/ 1514 w 3104"/>
                <a:gd name="T61" fmla="*/ 1596 h 2511"/>
                <a:gd name="T62" fmla="*/ 1401 w 3104"/>
                <a:gd name="T63" fmla="*/ 1746 h 2511"/>
                <a:gd name="T64" fmla="*/ 1357 w 3104"/>
                <a:gd name="T65" fmla="*/ 1918 h 2511"/>
                <a:gd name="T66" fmla="*/ 1274 w 3104"/>
                <a:gd name="T67" fmla="*/ 2038 h 2511"/>
                <a:gd name="T68" fmla="*/ 1139 w 3104"/>
                <a:gd name="T69" fmla="*/ 2165 h 2511"/>
                <a:gd name="T70" fmla="*/ 1132 w 3104"/>
                <a:gd name="T71" fmla="*/ 2315 h 2511"/>
                <a:gd name="T72" fmla="*/ 1124 w 3104"/>
                <a:gd name="T73" fmla="*/ 2473 h 2511"/>
                <a:gd name="T74" fmla="*/ 1064 w 3104"/>
                <a:gd name="T75" fmla="*/ 2450 h 2511"/>
                <a:gd name="T76" fmla="*/ 862 w 3104"/>
                <a:gd name="T77" fmla="*/ 2487 h 2511"/>
                <a:gd name="T78" fmla="*/ 712 w 3104"/>
                <a:gd name="T79" fmla="*/ 2450 h 2511"/>
                <a:gd name="T80" fmla="*/ 645 w 3104"/>
                <a:gd name="T81" fmla="*/ 2255 h 2511"/>
                <a:gd name="T82" fmla="*/ 547 w 3104"/>
                <a:gd name="T83" fmla="*/ 2203 h 2511"/>
                <a:gd name="T84" fmla="*/ 502 w 3104"/>
                <a:gd name="T85" fmla="*/ 2068 h 2511"/>
                <a:gd name="T86" fmla="*/ 525 w 3104"/>
                <a:gd name="T87" fmla="*/ 1985 h 2511"/>
                <a:gd name="T88" fmla="*/ 502 w 3104"/>
                <a:gd name="T89" fmla="*/ 1911 h 2511"/>
                <a:gd name="T90" fmla="*/ 585 w 3104"/>
                <a:gd name="T91" fmla="*/ 1821 h 2511"/>
                <a:gd name="T92" fmla="*/ 532 w 3104"/>
                <a:gd name="T93" fmla="*/ 1761 h 2511"/>
                <a:gd name="T94" fmla="*/ 427 w 3104"/>
                <a:gd name="T95" fmla="*/ 1716 h 2511"/>
                <a:gd name="T96" fmla="*/ 427 w 3104"/>
                <a:gd name="T97" fmla="*/ 1566 h 2511"/>
                <a:gd name="T98" fmla="*/ 240 w 3104"/>
                <a:gd name="T99" fmla="*/ 1558 h 2511"/>
                <a:gd name="T100" fmla="*/ 105 w 3104"/>
                <a:gd name="T101" fmla="*/ 1618 h 2511"/>
                <a:gd name="T102" fmla="*/ 225 w 3104"/>
                <a:gd name="T103" fmla="*/ 1521 h 2511"/>
                <a:gd name="T104" fmla="*/ 450 w 3104"/>
                <a:gd name="T105" fmla="*/ 1386 h 2511"/>
                <a:gd name="T106" fmla="*/ 712 w 3104"/>
                <a:gd name="T107" fmla="*/ 1191 h 2511"/>
                <a:gd name="T108" fmla="*/ 757 w 3104"/>
                <a:gd name="T109" fmla="*/ 966 h 2511"/>
                <a:gd name="T110" fmla="*/ 2443 w 3104"/>
                <a:gd name="T111" fmla="*/ 105 h 2511"/>
                <a:gd name="T112" fmla="*/ 2526 w 3104"/>
                <a:gd name="T113" fmla="*/ 187 h 2511"/>
                <a:gd name="T114" fmla="*/ 2608 w 3104"/>
                <a:gd name="T115" fmla="*/ 157 h 2511"/>
                <a:gd name="T116" fmla="*/ 2660 w 3104"/>
                <a:gd name="T117" fmla="*/ 45 h 2511"/>
                <a:gd name="T118" fmla="*/ 2593 w 3104"/>
                <a:gd name="T119" fmla="*/ 7 h 2511"/>
                <a:gd name="T120" fmla="*/ 2458 w 3104"/>
                <a:gd name="T121" fmla="*/ 52 h 2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4" h="2511">
                  <a:moveTo>
                    <a:pt x="1237" y="449"/>
                  </a:moveTo>
                  <a:lnTo>
                    <a:pt x="1237" y="449"/>
                  </a:lnTo>
                  <a:cubicBezTo>
                    <a:pt x="1207" y="449"/>
                    <a:pt x="1207" y="449"/>
                    <a:pt x="1207" y="449"/>
                  </a:cubicBezTo>
                  <a:cubicBezTo>
                    <a:pt x="1207" y="457"/>
                    <a:pt x="1207" y="464"/>
                    <a:pt x="1207" y="472"/>
                  </a:cubicBezTo>
                  <a:cubicBezTo>
                    <a:pt x="1207" y="479"/>
                    <a:pt x="1207" y="487"/>
                    <a:pt x="1214" y="487"/>
                  </a:cubicBezTo>
                  <a:cubicBezTo>
                    <a:pt x="1222" y="494"/>
                    <a:pt x="1222" y="502"/>
                    <a:pt x="1229" y="502"/>
                  </a:cubicBezTo>
                  <a:cubicBezTo>
                    <a:pt x="1259" y="502"/>
                    <a:pt x="1259" y="502"/>
                    <a:pt x="1259" y="502"/>
                  </a:cubicBezTo>
                  <a:cubicBezTo>
                    <a:pt x="1259" y="494"/>
                    <a:pt x="1259" y="487"/>
                    <a:pt x="1259" y="479"/>
                  </a:cubicBezTo>
                  <a:cubicBezTo>
                    <a:pt x="1259" y="472"/>
                    <a:pt x="1252" y="472"/>
                    <a:pt x="1252" y="464"/>
                  </a:cubicBezTo>
                  <a:cubicBezTo>
                    <a:pt x="1244" y="457"/>
                    <a:pt x="1244" y="457"/>
                    <a:pt x="1237" y="449"/>
                  </a:cubicBezTo>
                  <a:close/>
                  <a:moveTo>
                    <a:pt x="1207" y="524"/>
                  </a:moveTo>
                  <a:lnTo>
                    <a:pt x="1207" y="524"/>
                  </a:lnTo>
                  <a:cubicBezTo>
                    <a:pt x="1207" y="517"/>
                    <a:pt x="1207" y="509"/>
                    <a:pt x="1199" y="502"/>
                  </a:cubicBezTo>
                  <a:cubicBezTo>
                    <a:pt x="1192" y="509"/>
                    <a:pt x="1184" y="509"/>
                    <a:pt x="1177" y="509"/>
                  </a:cubicBezTo>
                  <a:cubicBezTo>
                    <a:pt x="1169" y="517"/>
                    <a:pt x="1154" y="517"/>
                    <a:pt x="1154" y="524"/>
                  </a:cubicBezTo>
                  <a:cubicBezTo>
                    <a:pt x="1154" y="532"/>
                    <a:pt x="1169" y="539"/>
                    <a:pt x="1169" y="554"/>
                  </a:cubicBezTo>
                  <a:cubicBezTo>
                    <a:pt x="1169" y="562"/>
                    <a:pt x="1154" y="562"/>
                    <a:pt x="1154" y="576"/>
                  </a:cubicBezTo>
                  <a:cubicBezTo>
                    <a:pt x="1154" y="592"/>
                    <a:pt x="1154" y="592"/>
                    <a:pt x="1162" y="606"/>
                  </a:cubicBezTo>
                  <a:cubicBezTo>
                    <a:pt x="1177" y="599"/>
                    <a:pt x="1192" y="592"/>
                    <a:pt x="1207" y="569"/>
                  </a:cubicBezTo>
                  <a:cubicBezTo>
                    <a:pt x="1214" y="562"/>
                    <a:pt x="1229" y="554"/>
                    <a:pt x="1237" y="539"/>
                  </a:cubicBezTo>
                  <a:cubicBezTo>
                    <a:pt x="1222" y="539"/>
                    <a:pt x="1214" y="532"/>
                    <a:pt x="1207" y="524"/>
                  </a:cubicBezTo>
                  <a:close/>
                  <a:moveTo>
                    <a:pt x="705" y="771"/>
                  </a:moveTo>
                  <a:lnTo>
                    <a:pt x="705" y="771"/>
                  </a:lnTo>
                  <a:cubicBezTo>
                    <a:pt x="697" y="771"/>
                    <a:pt x="682" y="771"/>
                    <a:pt x="675" y="779"/>
                  </a:cubicBezTo>
                  <a:cubicBezTo>
                    <a:pt x="659" y="794"/>
                    <a:pt x="659" y="809"/>
                    <a:pt x="645" y="824"/>
                  </a:cubicBezTo>
                  <a:cubicBezTo>
                    <a:pt x="667" y="831"/>
                    <a:pt x="682" y="831"/>
                    <a:pt x="705" y="824"/>
                  </a:cubicBezTo>
                  <a:cubicBezTo>
                    <a:pt x="705" y="809"/>
                    <a:pt x="705" y="794"/>
                    <a:pt x="705" y="771"/>
                  </a:cubicBezTo>
                  <a:close/>
                  <a:moveTo>
                    <a:pt x="757" y="966"/>
                  </a:moveTo>
                  <a:lnTo>
                    <a:pt x="757" y="966"/>
                  </a:lnTo>
                  <a:cubicBezTo>
                    <a:pt x="757" y="936"/>
                    <a:pt x="787" y="944"/>
                    <a:pt x="809" y="921"/>
                  </a:cubicBezTo>
                  <a:cubicBezTo>
                    <a:pt x="824" y="906"/>
                    <a:pt x="824" y="884"/>
                    <a:pt x="832" y="861"/>
                  </a:cubicBezTo>
                  <a:cubicBezTo>
                    <a:pt x="847" y="794"/>
                    <a:pt x="892" y="779"/>
                    <a:pt x="929" y="734"/>
                  </a:cubicBezTo>
                  <a:cubicBezTo>
                    <a:pt x="967" y="696"/>
                    <a:pt x="1027" y="712"/>
                    <a:pt x="1049" y="666"/>
                  </a:cubicBezTo>
                  <a:cubicBezTo>
                    <a:pt x="1057" y="644"/>
                    <a:pt x="1049" y="629"/>
                    <a:pt x="1064" y="614"/>
                  </a:cubicBezTo>
                  <a:cubicBezTo>
                    <a:pt x="1064" y="614"/>
                    <a:pt x="1064" y="606"/>
                    <a:pt x="1064" y="599"/>
                  </a:cubicBezTo>
                  <a:cubicBezTo>
                    <a:pt x="1072" y="599"/>
                    <a:pt x="1079" y="606"/>
                    <a:pt x="1079" y="614"/>
                  </a:cubicBezTo>
                  <a:cubicBezTo>
                    <a:pt x="1094" y="622"/>
                    <a:pt x="1109" y="622"/>
                    <a:pt x="1117" y="636"/>
                  </a:cubicBezTo>
                  <a:cubicBezTo>
                    <a:pt x="1132" y="644"/>
                    <a:pt x="1132" y="659"/>
                    <a:pt x="1139" y="674"/>
                  </a:cubicBezTo>
                  <a:cubicBezTo>
                    <a:pt x="1162" y="712"/>
                    <a:pt x="1162" y="734"/>
                    <a:pt x="1177" y="771"/>
                  </a:cubicBezTo>
                  <a:cubicBezTo>
                    <a:pt x="1192" y="794"/>
                    <a:pt x="1207" y="809"/>
                    <a:pt x="1222" y="824"/>
                  </a:cubicBezTo>
                  <a:cubicBezTo>
                    <a:pt x="1237" y="831"/>
                    <a:pt x="1252" y="846"/>
                    <a:pt x="1267" y="846"/>
                  </a:cubicBezTo>
                  <a:cubicBezTo>
                    <a:pt x="1311" y="861"/>
                    <a:pt x="1349" y="861"/>
                    <a:pt x="1394" y="839"/>
                  </a:cubicBezTo>
                  <a:cubicBezTo>
                    <a:pt x="1416" y="824"/>
                    <a:pt x="1431" y="809"/>
                    <a:pt x="1454" y="801"/>
                  </a:cubicBezTo>
                  <a:cubicBezTo>
                    <a:pt x="1476" y="794"/>
                    <a:pt x="1491" y="786"/>
                    <a:pt x="1521" y="786"/>
                  </a:cubicBezTo>
                  <a:cubicBezTo>
                    <a:pt x="1581" y="786"/>
                    <a:pt x="1581" y="786"/>
                    <a:pt x="1581" y="786"/>
                  </a:cubicBezTo>
                  <a:cubicBezTo>
                    <a:pt x="1619" y="786"/>
                    <a:pt x="1634" y="809"/>
                    <a:pt x="1671" y="809"/>
                  </a:cubicBezTo>
                  <a:cubicBezTo>
                    <a:pt x="1686" y="809"/>
                    <a:pt x="1701" y="794"/>
                    <a:pt x="1716" y="794"/>
                  </a:cubicBezTo>
                  <a:cubicBezTo>
                    <a:pt x="1739" y="786"/>
                    <a:pt x="1746" y="794"/>
                    <a:pt x="1769" y="786"/>
                  </a:cubicBezTo>
                  <a:cubicBezTo>
                    <a:pt x="1784" y="786"/>
                    <a:pt x="1784" y="771"/>
                    <a:pt x="1791" y="771"/>
                  </a:cubicBezTo>
                  <a:cubicBezTo>
                    <a:pt x="1806" y="764"/>
                    <a:pt x="1814" y="756"/>
                    <a:pt x="1821" y="749"/>
                  </a:cubicBezTo>
                  <a:cubicBezTo>
                    <a:pt x="1844" y="704"/>
                    <a:pt x="1851" y="674"/>
                    <a:pt x="1851" y="622"/>
                  </a:cubicBezTo>
                  <a:cubicBezTo>
                    <a:pt x="1851" y="584"/>
                    <a:pt x="1844" y="569"/>
                    <a:pt x="1844" y="532"/>
                  </a:cubicBezTo>
                  <a:cubicBezTo>
                    <a:pt x="1844" y="509"/>
                    <a:pt x="1851" y="502"/>
                    <a:pt x="1859" y="479"/>
                  </a:cubicBezTo>
                  <a:cubicBezTo>
                    <a:pt x="1874" y="457"/>
                    <a:pt x="1888" y="442"/>
                    <a:pt x="1911" y="427"/>
                  </a:cubicBezTo>
                  <a:cubicBezTo>
                    <a:pt x="1926" y="419"/>
                    <a:pt x="1941" y="419"/>
                    <a:pt x="1964" y="404"/>
                  </a:cubicBezTo>
                  <a:cubicBezTo>
                    <a:pt x="1978" y="397"/>
                    <a:pt x="1986" y="389"/>
                    <a:pt x="2001" y="382"/>
                  </a:cubicBezTo>
                  <a:cubicBezTo>
                    <a:pt x="2016" y="374"/>
                    <a:pt x="2024" y="359"/>
                    <a:pt x="2038" y="352"/>
                  </a:cubicBezTo>
                  <a:cubicBezTo>
                    <a:pt x="2076" y="337"/>
                    <a:pt x="2106" y="337"/>
                    <a:pt x="2143" y="322"/>
                  </a:cubicBezTo>
                  <a:cubicBezTo>
                    <a:pt x="2166" y="314"/>
                    <a:pt x="2158" y="284"/>
                    <a:pt x="2158" y="254"/>
                  </a:cubicBezTo>
                  <a:cubicBezTo>
                    <a:pt x="2256" y="254"/>
                    <a:pt x="2256" y="254"/>
                    <a:pt x="2256" y="254"/>
                  </a:cubicBezTo>
                  <a:cubicBezTo>
                    <a:pt x="2286" y="254"/>
                    <a:pt x="2301" y="269"/>
                    <a:pt x="2331" y="269"/>
                  </a:cubicBezTo>
                  <a:cubicBezTo>
                    <a:pt x="2353" y="269"/>
                    <a:pt x="2368" y="262"/>
                    <a:pt x="2391" y="254"/>
                  </a:cubicBezTo>
                  <a:cubicBezTo>
                    <a:pt x="2398" y="247"/>
                    <a:pt x="2406" y="232"/>
                    <a:pt x="2413" y="232"/>
                  </a:cubicBezTo>
                  <a:cubicBezTo>
                    <a:pt x="2436" y="232"/>
                    <a:pt x="2436" y="232"/>
                    <a:pt x="2436" y="232"/>
                  </a:cubicBezTo>
                  <a:cubicBezTo>
                    <a:pt x="2436" y="262"/>
                    <a:pt x="2436" y="277"/>
                    <a:pt x="2436" y="299"/>
                  </a:cubicBezTo>
                  <a:cubicBezTo>
                    <a:pt x="2458" y="299"/>
                    <a:pt x="2473" y="307"/>
                    <a:pt x="2496" y="307"/>
                  </a:cubicBezTo>
                  <a:cubicBezTo>
                    <a:pt x="2511" y="307"/>
                    <a:pt x="2511" y="292"/>
                    <a:pt x="2518" y="292"/>
                  </a:cubicBezTo>
                  <a:cubicBezTo>
                    <a:pt x="2518" y="284"/>
                    <a:pt x="2526" y="292"/>
                    <a:pt x="2533" y="292"/>
                  </a:cubicBezTo>
                  <a:cubicBezTo>
                    <a:pt x="2533" y="299"/>
                    <a:pt x="2533" y="307"/>
                    <a:pt x="2541" y="314"/>
                  </a:cubicBezTo>
                  <a:cubicBezTo>
                    <a:pt x="2541" y="322"/>
                    <a:pt x="2541" y="329"/>
                    <a:pt x="2548" y="337"/>
                  </a:cubicBezTo>
                  <a:cubicBezTo>
                    <a:pt x="2548" y="344"/>
                    <a:pt x="2563" y="344"/>
                    <a:pt x="2571" y="344"/>
                  </a:cubicBezTo>
                  <a:cubicBezTo>
                    <a:pt x="2600" y="352"/>
                    <a:pt x="2623" y="367"/>
                    <a:pt x="2646" y="389"/>
                  </a:cubicBezTo>
                  <a:cubicBezTo>
                    <a:pt x="2668" y="412"/>
                    <a:pt x="2690" y="419"/>
                    <a:pt x="2720" y="427"/>
                  </a:cubicBezTo>
                  <a:cubicBezTo>
                    <a:pt x="2758" y="427"/>
                    <a:pt x="2765" y="472"/>
                    <a:pt x="2803" y="472"/>
                  </a:cubicBezTo>
                  <a:cubicBezTo>
                    <a:pt x="2818" y="472"/>
                    <a:pt x="2825" y="472"/>
                    <a:pt x="2840" y="464"/>
                  </a:cubicBezTo>
                  <a:cubicBezTo>
                    <a:pt x="2848" y="464"/>
                    <a:pt x="2848" y="457"/>
                    <a:pt x="2855" y="457"/>
                  </a:cubicBezTo>
                  <a:cubicBezTo>
                    <a:pt x="2953" y="457"/>
                    <a:pt x="2953" y="457"/>
                    <a:pt x="2953" y="457"/>
                  </a:cubicBezTo>
                  <a:cubicBezTo>
                    <a:pt x="2960" y="464"/>
                    <a:pt x="2960" y="472"/>
                    <a:pt x="2960" y="479"/>
                  </a:cubicBezTo>
                  <a:cubicBezTo>
                    <a:pt x="2960" y="494"/>
                    <a:pt x="2953" y="502"/>
                    <a:pt x="2953" y="517"/>
                  </a:cubicBezTo>
                  <a:cubicBezTo>
                    <a:pt x="2953" y="539"/>
                    <a:pt x="2953" y="547"/>
                    <a:pt x="2960" y="569"/>
                  </a:cubicBezTo>
                  <a:cubicBezTo>
                    <a:pt x="2960" y="576"/>
                    <a:pt x="2968" y="584"/>
                    <a:pt x="2968" y="599"/>
                  </a:cubicBezTo>
                  <a:cubicBezTo>
                    <a:pt x="2968" y="614"/>
                    <a:pt x="2960" y="629"/>
                    <a:pt x="2953" y="644"/>
                  </a:cubicBezTo>
                  <a:cubicBezTo>
                    <a:pt x="2953" y="666"/>
                    <a:pt x="2960" y="674"/>
                    <a:pt x="2953" y="696"/>
                  </a:cubicBezTo>
                  <a:cubicBezTo>
                    <a:pt x="2953" y="719"/>
                    <a:pt x="2945" y="734"/>
                    <a:pt x="2945" y="756"/>
                  </a:cubicBezTo>
                  <a:cubicBezTo>
                    <a:pt x="2945" y="771"/>
                    <a:pt x="2945" y="801"/>
                    <a:pt x="2968" y="801"/>
                  </a:cubicBezTo>
                  <a:cubicBezTo>
                    <a:pt x="2983" y="801"/>
                    <a:pt x="2983" y="779"/>
                    <a:pt x="3005" y="779"/>
                  </a:cubicBezTo>
                  <a:cubicBezTo>
                    <a:pt x="3020" y="779"/>
                    <a:pt x="3020" y="809"/>
                    <a:pt x="3028" y="824"/>
                  </a:cubicBezTo>
                  <a:cubicBezTo>
                    <a:pt x="3028" y="831"/>
                    <a:pt x="3035" y="839"/>
                    <a:pt x="3043" y="846"/>
                  </a:cubicBezTo>
                  <a:cubicBezTo>
                    <a:pt x="3043" y="854"/>
                    <a:pt x="3058" y="861"/>
                    <a:pt x="3058" y="869"/>
                  </a:cubicBezTo>
                  <a:cubicBezTo>
                    <a:pt x="3058" y="914"/>
                    <a:pt x="2998" y="929"/>
                    <a:pt x="2998" y="974"/>
                  </a:cubicBezTo>
                  <a:cubicBezTo>
                    <a:pt x="2998" y="989"/>
                    <a:pt x="3020" y="981"/>
                    <a:pt x="3043" y="989"/>
                  </a:cubicBezTo>
                  <a:cubicBezTo>
                    <a:pt x="3065" y="996"/>
                    <a:pt x="3080" y="1004"/>
                    <a:pt x="3103" y="1011"/>
                  </a:cubicBezTo>
                  <a:cubicBezTo>
                    <a:pt x="3080" y="1026"/>
                    <a:pt x="3065" y="1034"/>
                    <a:pt x="3043" y="1049"/>
                  </a:cubicBezTo>
                  <a:cubicBezTo>
                    <a:pt x="3035" y="1056"/>
                    <a:pt x="3035" y="1056"/>
                    <a:pt x="3028" y="1064"/>
                  </a:cubicBezTo>
                  <a:cubicBezTo>
                    <a:pt x="2990" y="1094"/>
                    <a:pt x="2960" y="1109"/>
                    <a:pt x="2915" y="1139"/>
                  </a:cubicBezTo>
                  <a:cubicBezTo>
                    <a:pt x="2908" y="1146"/>
                    <a:pt x="2893" y="1154"/>
                    <a:pt x="2878" y="1161"/>
                  </a:cubicBezTo>
                  <a:cubicBezTo>
                    <a:pt x="2863" y="1176"/>
                    <a:pt x="2855" y="1191"/>
                    <a:pt x="2833" y="1206"/>
                  </a:cubicBezTo>
                  <a:cubicBezTo>
                    <a:pt x="2803" y="1236"/>
                    <a:pt x="2773" y="1244"/>
                    <a:pt x="2743" y="1274"/>
                  </a:cubicBezTo>
                  <a:cubicBezTo>
                    <a:pt x="2713" y="1304"/>
                    <a:pt x="2698" y="1318"/>
                    <a:pt x="2668" y="1341"/>
                  </a:cubicBezTo>
                  <a:cubicBezTo>
                    <a:pt x="2616" y="1371"/>
                    <a:pt x="2608" y="1408"/>
                    <a:pt x="2586" y="1461"/>
                  </a:cubicBezTo>
                  <a:cubicBezTo>
                    <a:pt x="2563" y="1498"/>
                    <a:pt x="2541" y="1521"/>
                    <a:pt x="2533" y="1558"/>
                  </a:cubicBezTo>
                  <a:cubicBezTo>
                    <a:pt x="2526" y="1581"/>
                    <a:pt x="2518" y="1588"/>
                    <a:pt x="2511" y="1611"/>
                  </a:cubicBezTo>
                  <a:cubicBezTo>
                    <a:pt x="2488" y="1686"/>
                    <a:pt x="2473" y="1731"/>
                    <a:pt x="2458" y="1805"/>
                  </a:cubicBezTo>
                  <a:cubicBezTo>
                    <a:pt x="2443" y="1791"/>
                    <a:pt x="2443" y="1776"/>
                    <a:pt x="2428" y="1761"/>
                  </a:cubicBezTo>
                  <a:cubicBezTo>
                    <a:pt x="2421" y="1746"/>
                    <a:pt x="2413" y="1738"/>
                    <a:pt x="2406" y="1738"/>
                  </a:cubicBezTo>
                  <a:cubicBezTo>
                    <a:pt x="2398" y="1731"/>
                    <a:pt x="2383" y="1738"/>
                    <a:pt x="2376" y="1731"/>
                  </a:cubicBezTo>
                  <a:cubicBezTo>
                    <a:pt x="2368" y="1723"/>
                    <a:pt x="2376" y="1716"/>
                    <a:pt x="2368" y="1708"/>
                  </a:cubicBezTo>
                  <a:cubicBezTo>
                    <a:pt x="2368" y="1701"/>
                    <a:pt x="2361" y="1701"/>
                    <a:pt x="2361" y="1701"/>
                  </a:cubicBezTo>
                  <a:cubicBezTo>
                    <a:pt x="2353" y="1686"/>
                    <a:pt x="2353" y="1678"/>
                    <a:pt x="2346" y="1671"/>
                  </a:cubicBezTo>
                  <a:cubicBezTo>
                    <a:pt x="2323" y="1641"/>
                    <a:pt x="2301" y="1633"/>
                    <a:pt x="2286" y="1603"/>
                  </a:cubicBezTo>
                  <a:cubicBezTo>
                    <a:pt x="2286" y="1596"/>
                    <a:pt x="2286" y="1581"/>
                    <a:pt x="2286" y="1573"/>
                  </a:cubicBezTo>
                  <a:cubicBezTo>
                    <a:pt x="2271" y="1551"/>
                    <a:pt x="2248" y="1543"/>
                    <a:pt x="2226" y="1536"/>
                  </a:cubicBezTo>
                  <a:cubicBezTo>
                    <a:pt x="2211" y="1528"/>
                    <a:pt x="2196" y="1528"/>
                    <a:pt x="2188" y="1521"/>
                  </a:cubicBezTo>
                  <a:cubicBezTo>
                    <a:pt x="2181" y="1506"/>
                    <a:pt x="2181" y="1491"/>
                    <a:pt x="2173" y="1483"/>
                  </a:cubicBezTo>
                  <a:cubicBezTo>
                    <a:pt x="2158" y="1461"/>
                    <a:pt x="2136" y="1468"/>
                    <a:pt x="2113" y="1453"/>
                  </a:cubicBezTo>
                  <a:cubicBezTo>
                    <a:pt x="2098" y="1453"/>
                    <a:pt x="2091" y="1446"/>
                    <a:pt x="2083" y="1446"/>
                  </a:cubicBezTo>
                  <a:cubicBezTo>
                    <a:pt x="2068" y="1438"/>
                    <a:pt x="2053" y="1431"/>
                    <a:pt x="2038" y="1431"/>
                  </a:cubicBezTo>
                  <a:cubicBezTo>
                    <a:pt x="1986" y="1416"/>
                    <a:pt x="1956" y="1416"/>
                    <a:pt x="1904" y="1416"/>
                  </a:cubicBezTo>
                  <a:cubicBezTo>
                    <a:pt x="1859" y="1416"/>
                    <a:pt x="1836" y="1408"/>
                    <a:pt x="1799" y="1423"/>
                  </a:cubicBezTo>
                  <a:cubicBezTo>
                    <a:pt x="1754" y="1446"/>
                    <a:pt x="1739" y="1476"/>
                    <a:pt x="1694" y="1491"/>
                  </a:cubicBezTo>
                  <a:cubicBezTo>
                    <a:pt x="1679" y="1498"/>
                    <a:pt x="1664" y="1506"/>
                    <a:pt x="1649" y="1513"/>
                  </a:cubicBezTo>
                  <a:cubicBezTo>
                    <a:pt x="1626" y="1521"/>
                    <a:pt x="1611" y="1521"/>
                    <a:pt x="1596" y="1528"/>
                  </a:cubicBezTo>
                  <a:cubicBezTo>
                    <a:pt x="1574" y="1536"/>
                    <a:pt x="1559" y="1543"/>
                    <a:pt x="1544" y="1558"/>
                  </a:cubicBezTo>
                  <a:cubicBezTo>
                    <a:pt x="1529" y="1573"/>
                    <a:pt x="1521" y="1581"/>
                    <a:pt x="1514" y="1596"/>
                  </a:cubicBezTo>
                  <a:cubicBezTo>
                    <a:pt x="1506" y="1611"/>
                    <a:pt x="1506" y="1626"/>
                    <a:pt x="1499" y="1626"/>
                  </a:cubicBezTo>
                  <a:cubicBezTo>
                    <a:pt x="1484" y="1626"/>
                    <a:pt x="1476" y="1611"/>
                    <a:pt x="1461" y="1611"/>
                  </a:cubicBezTo>
                  <a:cubicBezTo>
                    <a:pt x="1454" y="1611"/>
                    <a:pt x="1447" y="1611"/>
                    <a:pt x="1439" y="1611"/>
                  </a:cubicBezTo>
                  <a:cubicBezTo>
                    <a:pt x="1439" y="1663"/>
                    <a:pt x="1401" y="1693"/>
                    <a:pt x="1401" y="1746"/>
                  </a:cubicBezTo>
                  <a:cubicBezTo>
                    <a:pt x="1401" y="1776"/>
                    <a:pt x="1416" y="1791"/>
                    <a:pt x="1416" y="1828"/>
                  </a:cubicBezTo>
                  <a:cubicBezTo>
                    <a:pt x="1416" y="1851"/>
                    <a:pt x="1401" y="1858"/>
                    <a:pt x="1387" y="1873"/>
                  </a:cubicBezTo>
                  <a:cubicBezTo>
                    <a:pt x="1379" y="1888"/>
                    <a:pt x="1387" y="1903"/>
                    <a:pt x="1379" y="1911"/>
                  </a:cubicBezTo>
                  <a:cubicBezTo>
                    <a:pt x="1371" y="1918"/>
                    <a:pt x="1364" y="1918"/>
                    <a:pt x="1357" y="1918"/>
                  </a:cubicBezTo>
                  <a:cubicBezTo>
                    <a:pt x="1349" y="1918"/>
                    <a:pt x="1349" y="1911"/>
                    <a:pt x="1341" y="1903"/>
                  </a:cubicBezTo>
                  <a:cubicBezTo>
                    <a:pt x="1334" y="1948"/>
                    <a:pt x="1319" y="1970"/>
                    <a:pt x="1296" y="2008"/>
                  </a:cubicBezTo>
                  <a:cubicBezTo>
                    <a:pt x="1296" y="2015"/>
                    <a:pt x="1289" y="2023"/>
                    <a:pt x="1289" y="2030"/>
                  </a:cubicBezTo>
                  <a:cubicBezTo>
                    <a:pt x="1282" y="2038"/>
                    <a:pt x="1274" y="2038"/>
                    <a:pt x="1274" y="2038"/>
                  </a:cubicBezTo>
                  <a:cubicBezTo>
                    <a:pt x="1252" y="2068"/>
                    <a:pt x="1237" y="2083"/>
                    <a:pt x="1214" y="2113"/>
                  </a:cubicBezTo>
                  <a:cubicBezTo>
                    <a:pt x="1207" y="2105"/>
                    <a:pt x="1199" y="2098"/>
                    <a:pt x="1177" y="2098"/>
                  </a:cubicBezTo>
                  <a:cubicBezTo>
                    <a:pt x="1169" y="2098"/>
                    <a:pt x="1169" y="2105"/>
                    <a:pt x="1162" y="2113"/>
                  </a:cubicBezTo>
                  <a:cubicBezTo>
                    <a:pt x="1147" y="2135"/>
                    <a:pt x="1147" y="2143"/>
                    <a:pt x="1139" y="2165"/>
                  </a:cubicBezTo>
                  <a:cubicBezTo>
                    <a:pt x="1132" y="2180"/>
                    <a:pt x="1132" y="2188"/>
                    <a:pt x="1132" y="2203"/>
                  </a:cubicBezTo>
                  <a:cubicBezTo>
                    <a:pt x="1132" y="2218"/>
                    <a:pt x="1124" y="2225"/>
                    <a:pt x="1124" y="2240"/>
                  </a:cubicBezTo>
                  <a:cubicBezTo>
                    <a:pt x="1124" y="2263"/>
                    <a:pt x="1139" y="2270"/>
                    <a:pt x="1139" y="2293"/>
                  </a:cubicBezTo>
                  <a:cubicBezTo>
                    <a:pt x="1139" y="2300"/>
                    <a:pt x="1132" y="2308"/>
                    <a:pt x="1132" y="2315"/>
                  </a:cubicBezTo>
                  <a:cubicBezTo>
                    <a:pt x="1117" y="2315"/>
                    <a:pt x="1102" y="2323"/>
                    <a:pt x="1087" y="2315"/>
                  </a:cubicBezTo>
                  <a:cubicBezTo>
                    <a:pt x="1087" y="2345"/>
                    <a:pt x="1079" y="2360"/>
                    <a:pt x="1079" y="2390"/>
                  </a:cubicBezTo>
                  <a:cubicBezTo>
                    <a:pt x="1079" y="2413"/>
                    <a:pt x="1109" y="2413"/>
                    <a:pt x="1117" y="2435"/>
                  </a:cubicBezTo>
                  <a:cubicBezTo>
                    <a:pt x="1124" y="2450"/>
                    <a:pt x="1124" y="2458"/>
                    <a:pt x="1124" y="2473"/>
                  </a:cubicBezTo>
                  <a:cubicBezTo>
                    <a:pt x="1132" y="2487"/>
                    <a:pt x="1139" y="2487"/>
                    <a:pt x="1139" y="2503"/>
                  </a:cubicBezTo>
                  <a:lnTo>
                    <a:pt x="1132" y="2510"/>
                  </a:lnTo>
                  <a:cubicBezTo>
                    <a:pt x="1117" y="2503"/>
                    <a:pt x="1102" y="2503"/>
                    <a:pt x="1094" y="2487"/>
                  </a:cubicBezTo>
                  <a:cubicBezTo>
                    <a:pt x="1079" y="2480"/>
                    <a:pt x="1079" y="2458"/>
                    <a:pt x="1064" y="2450"/>
                  </a:cubicBezTo>
                  <a:cubicBezTo>
                    <a:pt x="1049" y="2443"/>
                    <a:pt x="1034" y="2443"/>
                    <a:pt x="1012" y="2443"/>
                  </a:cubicBezTo>
                  <a:cubicBezTo>
                    <a:pt x="974" y="2443"/>
                    <a:pt x="944" y="2450"/>
                    <a:pt x="914" y="2473"/>
                  </a:cubicBezTo>
                  <a:cubicBezTo>
                    <a:pt x="899" y="2480"/>
                    <a:pt x="892" y="2487"/>
                    <a:pt x="877" y="2487"/>
                  </a:cubicBezTo>
                  <a:cubicBezTo>
                    <a:pt x="869" y="2487"/>
                    <a:pt x="869" y="2487"/>
                    <a:pt x="862" y="2487"/>
                  </a:cubicBezTo>
                  <a:cubicBezTo>
                    <a:pt x="839" y="2473"/>
                    <a:pt x="832" y="2465"/>
                    <a:pt x="817" y="2450"/>
                  </a:cubicBezTo>
                  <a:cubicBezTo>
                    <a:pt x="817" y="2450"/>
                    <a:pt x="809" y="2450"/>
                    <a:pt x="802" y="2450"/>
                  </a:cubicBezTo>
                  <a:cubicBezTo>
                    <a:pt x="794" y="2443"/>
                    <a:pt x="794" y="2420"/>
                    <a:pt x="787" y="2420"/>
                  </a:cubicBezTo>
                  <a:cubicBezTo>
                    <a:pt x="757" y="2420"/>
                    <a:pt x="742" y="2450"/>
                    <a:pt x="712" y="2450"/>
                  </a:cubicBezTo>
                  <a:cubicBezTo>
                    <a:pt x="705" y="2450"/>
                    <a:pt x="705" y="2443"/>
                    <a:pt x="697" y="2443"/>
                  </a:cubicBezTo>
                  <a:cubicBezTo>
                    <a:pt x="742" y="2383"/>
                    <a:pt x="742" y="2338"/>
                    <a:pt x="787" y="2278"/>
                  </a:cubicBezTo>
                  <a:cubicBezTo>
                    <a:pt x="772" y="2263"/>
                    <a:pt x="757" y="2255"/>
                    <a:pt x="742" y="2255"/>
                  </a:cubicBezTo>
                  <a:cubicBezTo>
                    <a:pt x="645" y="2255"/>
                    <a:pt x="645" y="2255"/>
                    <a:pt x="645" y="2255"/>
                  </a:cubicBezTo>
                  <a:cubicBezTo>
                    <a:pt x="629" y="2248"/>
                    <a:pt x="622" y="2233"/>
                    <a:pt x="607" y="2225"/>
                  </a:cubicBezTo>
                  <a:cubicBezTo>
                    <a:pt x="599" y="2225"/>
                    <a:pt x="599" y="2218"/>
                    <a:pt x="592" y="2218"/>
                  </a:cubicBezTo>
                  <a:cubicBezTo>
                    <a:pt x="577" y="2218"/>
                    <a:pt x="562" y="2225"/>
                    <a:pt x="555" y="2218"/>
                  </a:cubicBezTo>
                  <a:cubicBezTo>
                    <a:pt x="547" y="2218"/>
                    <a:pt x="555" y="2210"/>
                    <a:pt x="547" y="2203"/>
                  </a:cubicBezTo>
                  <a:cubicBezTo>
                    <a:pt x="547" y="2203"/>
                    <a:pt x="540" y="2203"/>
                    <a:pt x="540" y="2195"/>
                  </a:cubicBezTo>
                  <a:cubicBezTo>
                    <a:pt x="540" y="2188"/>
                    <a:pt x="547" y="2188"/>
                    <a:pt x="547" y="2180"/>
                  </a:cubicBezTo>
                  <a:cubicBezTo>
                    <a:pt x="570" y="2180"/>
                    <a:pt x="570" y="2180"/>
                    <a:pt x="570" y="2180"/>
                  </a:cubicBezTo>
                  <a:cubicBezTo>
                    <a:pt x="547" y="2135"/>
                    <a:pt x="532" y="2113"/>
                    <a:pt x="502" y="2068"/>
                  </a:cubicBezTo>
                  <a:cubicBezTo>
                    <a:pt x="510" y="2068"/>
                    <a:pt x="517" y="2060"/>
                    <a:pt x="525" y="2053"/>
                  </a:cubicBezTo>
                  <a:cubicBezTo>
                    <a:pt x="517" y="2053"/>
                    <a:pt x="510" y="2053"/>
                    <a:pt x="510" y="2045"/>
                  </a:cubicBezTo>
                  <a:cubicBezTo>
                    <a:pt x="510" y="2030"/>
                    <a:pt x="517" y="2023"/>
                    <a:pt x="525" y="2008"/>
                  </a:cubicBezTo>
                  <a:cubicBezTo>
                    <a:pt x="525" y="2000"/>
                    <a:pt x="525" y="1993"/>
                    <a:pt x="525" y="1985"/>
                  </a:cubicBezTo>
                  <a:cubicBezTo>
                    <a:pt x="525" y="1978"/>
                    <a:pt x="540" y="1978"/>
                    <a:pt x="540" y="1970"/>
                  </a:cubicBezTo>
                  <a:cubicBezTo>
                    <a:pt x="540" y="1955"/>
                    <a:pt x="510" y="1948"/>
                    <a:pt x="487" y="1948"/>
                  </a:cubicBezTo>
                  <a:cubicBezTo>
                    <a:pt x="495" y="1948"/>
                    <a:pt x="487" y="1941"/>
                    <a:pt x="487" y="1941"/>
                  </a:cubicBezTo>
                  <a:cubicBezTo>
                    <a:pt x="495" y="1933"/>
                    <a:pt x="502" y="1925"/>
                    <a:pt x="502" y="1911"/>
                  </a:cubicBezTo>
                  <a:cubicBezTo>
                    <a:pt x="502" y="1903"/>
                    <a:pt x="502" y="1895"/>
                    <a:pt x="495" y="1888"/>
                  </a:cubicBezTo>
                  <a:cubicBezTo>
                    <a:pt x="517" y="1895"/>
                    <a:pt x="532" y="1903"/>
                    <a:pt x="555" y="1911"/>
                  </a:cubicBezTo>
                  <a:cubicBezTo>
                    <a:pt x="562" y="1895"/>
                    <a:pt x="555" y="1881"/>
                    <a:pt x="555" y="1865"/>
                  </a:cubicBezTo>
                  <a:cubicBezTo>
                    <a:pt x="562" y="1843"/>
                    <a:pt x="585" y="1835"/>
                    <a:pt x="585" y="1821"/>
                  </a:cubicBezTo>
                  <a:cubicBezTo>
                    <a:pt x="585" y="1813"/>
                    <a:pt x="585" y="1805"/>
                    <a:pt x="585" y="1805"/>
                  </a:cubicBezTo>
                  <a:cubicBezTo>
                    <a:pt x="577" y="1798"/>
                    <a:pt x="570" y="1805"/>
                    <a:pt x="570" y="1798"/>
                  </a:cubicBezTo>
                  <a:cubicBezTo>
                    <a:pt x="562" y="1791"/>
                    <a:pt x="562" y="1783"/>
                    <a:pt x="555" y="1776"/>
                  </a:cubicBezTo>
                  <a:cubicBezTo>
                    <a:pt x="547" y="1768"/>
                    <a:pt x="540" y="1768"/>
                    <a:pt x="532" y="1761"/>
                  </a:cubicBezTo>
                  <a:cubicBezTo>
                    <a:pt x="540" y="1746"/>
                    <a:pt x="547" y="1738"/>
                    <a:pt x="547" y="1723"/>
                  </a:cubicBezTo>
                  <a:cubicBezTo>
                    <a:pt x="540" y="1723"/>
                    <a:pt x="532" y="1716"/>
                    <a:pt x="525" y="1716"/>
                  </a:cubicBezTo>
                  <a:cubicBezTo>
                    <a:pt x="510" y="1716"/>
                    <a:pt x="502" y="1723"/>
                    <a:pt x="487" y="1723"/>
                  </a:cubicBezTo>
                  <a:cubicBezTo>
                    <a:pt x="465" y="1723"/>
                    <a:pt x="450" y="1716"/>
                    <a:pt x="427" y="1716"/>
                  </a:cubicBezTo>
                  <a:cubicBezTo>
                    <a:pt x="427" y="1678"/>
                    <a:pt x="427" y="1678"/>
                    <a:pt x="427" y="1678"/>
                  </a:cubicBezTo>
                  <a:cubicBezTo>
                    <a:pt x="427" y="1663"/>
                    <a:pt x="435" y="1648"/>
                    <a:pt x="450" y="1633"/>
                  </a:cubicBezTo>
                  <a:cubicBezTo>
                    <a:pt x="435" y="1633"/>
                    <a:pt x="420" y="1626"/>
                    <a:pt x="420" y="1611"/>
                  </a:cubicBezTo>
                  <a:cubicBezTo>
                    <a:pt x="420" y="1596"/>
                    <a:pt x="427" y="1581"/>
                    <a:pt x="427" y="1566"/>
                  </a:cubicBezTo>
                  <a:cubicBezTo>
                    <a:pt x="427" y="1543"/>
                    <a:pt x="412" y="1536"/>
                    <a:pt x="412" y="1513"/>
                  </a:cubicBezTo>
                  <a:cubicBezTo>
                    <a:pt x="360" y="1513"/>
                    <a:pt x="360" y="1513"/>
                    <a:pt x="360" y="1513"/>
                  </a:cubicBezTo>
                  <a:cubicBezTo>
                    <a:pt x="345" y="1513"/>
                    <a:pt x="330" y="1521"/>
                    <a:pt x="307" y="1528"/>
                  </a:cubicBezTo>
                  <a:cubicBezTo>
                    <a:pt x="285" y="1536"/>
                    <a:pt x="262" y="1543"/>
                    <a:pt x="240" y="1558"/>
                  </a:cubicBezTo>
                  <a:cubicBezTo>
                    <a:pt x="225" y="1566"/>
                    <a:pt x="210" y="1573"/>
                    <a:pt x="195" y="1588"/>
                  </a:cubicBezTo>
                  <a:cubicBezTo>
                    <a:pt x="180" y="1596"/>
                    <a:pt x="172" y="1596"/>
                    <a:pt x="158" y="1611"/>
                  </a:cubicBezTo>
                  <a:cubicBezTo>
                    <a:pt x="142" y="1611"/>
                    <a:pt x="142" y="1626"/>
                    <a:pt x="128" y="1626"/>
                  </a:cubicBezTo>
                  <a:cubicBezTo>
                    <a:pt x="120" y="1626"/>
                    <a:pt x="120" y="1618"/>
                    <a:pt x="105" y="1618"/>
                  </a:cubicBezTo>
                  <a:cubicBezTo>
                    <a:pt x="90" y="1618"/>
                    <a:pt x="82" y="1626"/>
                    <a:pt x="68" y="1633"/>
                  </a:cubicBezTo>
                  <a:cubicBezTo>
                    <a:pt x="52" y="1641"/>
                    <a:pt x="0" y="1663"/>
                    <a:pt x="23" y="1633"/>
                  </a:cubicBezTo>
                  <a:cubicBezTo>
                    <a:pt x="45" y="1603"/>
                    <a:pt x="68" y="1596"/>
                    <a:pt x="105" y="1581"/>
                  </a:cubicBezTo>
                  <a:cubicBezTo>
                    <a:pt x="150" y="1551"/>
                    <a:pt x="180" y="1536"/>
                    <a:pt x="225" y="1521"/>
                  </a:cubicBezTo>
                  <a:cubicBezTo>
                    <a:pt x="262" y="1506"/>
                    <a:pt x="285" y="1491"/>
                    <a:pt x="315" y="1476"/>
                  </a:cubicBezTo>
                  <a:cubicBezTo>
                    <a:pt x="345" y="1461"/>
                    <a:pt x="367" y="1453"/>
                    <a:pt x="405" y="1438"/>
                  </a:cubicBezTo>
                  <a:cubicBezTo>
                    <a:pt x="405" y="1431"/>
                    <a:pt x="412" y="1423"/>
                    <a:pt x="412" y="1423"/>
                  </a:cubicBezTo>
                  <a:cubicBezTo>
                    <a:pt x="427" y="1408"/>
                    <a:pt x="435" y="1401"/>
                    <a:pt x="450" y="1386"/>
                  </a:cubicBezTo>
                  <a:cubicBezTo>
                    <a:pt x="465" y="1371"/>
                    <a:pt x="480" y="1364"/>
                    <a:pt x="495" y="1341"/>
                  </a:cubicBezTo>
                  <a:cubicBezTo>
                    <a:pt x="510" y="1318"/>
                    <a:pt x="517" y="1311"/>
                    <a:pt x="540" y="1296"/>
                  </a:cubicBezTo>
                  <a:cubicBezTo>
                    <a:pt x="585" y="1274"/>
                    <a:pt x="615" y="1266"/>
                    <a:pt x="652" y="1236"/>
                  </a:cubicBezTo>
                  <a:cubicBezTo>
                    <a:pt x="675" y="1221"/>
                    <a:pt x="689" y="1214"/>
                    <a:pt x="712" y="1191"/>
                  </a:cubicBezTo>
                  <a:cubicBezTo>
                    <a:pt x="727" y="1161"/>
                    <a:pt x="742" y="1154"/>
                    <a:pt x="757" y="1124"/>
                  </a:cubicBezTo>
                  <a:cubicBezTo>
                    <a:pt x="757" y="1109"/>
                    <a:pt x="757" y="1094"/>
                    <a:pt x="757" y="1071"/>
                  </a:cubicBezTo>
                  <a:cubicBezTo>
                    <a:pt x="764" y="1049"/>
                    <a:pt x="764" y="1041"/>
                    <a:pt x="764" y="1019"/>
                  </a:cubicBezTo>
                  <a:cubicBezTo>
                    <a:pt x="764" y="996"/>
                    <a:pt x="757" y="989"/>
                    <a:pt x="757" y="966"/>
                  </a:cubicBezTo>
                  <a:close/>
                  <a:moveTo>
                    <a:pt x="2458" y="52"/>
                  </a:moveTo>
                  <a:lnTo>
                    <a:pt x="2458" y="52"/>
                  </a:lnTo>
                  <a:cubicBezTo>
                    <a:pt x="2458" y="59"/>
                    <a:pt x="2466" y="59"/>
                    <a:pt x="2466" y="67"/>
                  </a:cubicBezTo>
                  <a:cubicBezTo>
                    <a:pt x="2466" y="82"/>
                    <a:pt x="2451" y="89"/>
                    <a:pt x="2443" y="105"/>
                  </a:cubicBezTo>
                  <a:cubicBezTo>
                    <a:pt x="2458" y="105"/>
                    <a:pt x="2466" y="97"/>
                    <a:pt x="2481" y="97"/>
                  </a:cubicBezTo>
                  <a:cubicBezTo>
                    <a:pt x="2496" y="97"/>
                    <a:pt x="2518" y="105"/>
                    <a:pt x="2518" y="119"/>
                  </a:cubicBezTo>
                  <a:cubicBezTo>
                    <a:pt x="2518" y="142"/>
                    <a:pt x="2518" y="157"/>
                    <a:pt x="2518" y="187"/>
                  </a:cubicBezTo>
                  <a:cubicBezTo>
                    <a:pt x="2526" y="187"/>
                    <a:pt x="2526" y="187"/>
                    <a:pt x="2526" y="187"/>
                  </a:cubicBezTo>
                  <a:cubicBezTo>
                    <a:pt x="2533" y="157"/>
                    <a:pt x="2541" y="142"/>
                    <a:pt x="2571" y="127"/>
                  </a:cubicBezTo>
                  <a:cubicBezTo>
                    <a:pt x="2578" y="127"/>
                    <a:pt x="2578" y="119"/>
                    <a:pt x="2586" y="119"/>
                  </a:cubicBezTo>
                  <a:cubicBezTo>
                    <a:pt x="2593" y="119"/>
                    <a:pt x="2600" y="127"/>
                    <a:pt x="2608" y="135"/>
                  </a:cubicBezTo>
                  <a:cubicBezTo>
                    <a:pt x="2608" y="142"/>
                    <a:pt x="2608" y="149"/>
                    <a:pt x="2608" y="157"/>
                  </a:cubicBezTo>
                  <a:cubicBezTo>
                    <a:pt x="2616" y="165"/>
                    <a:pt x="2616" y="172"/>
                    <a:pt x="2630" y="172"/>
                  </a:cubicBezTo>
                  <a:cubicBezTo>
                    <a:pt x="2630" y="172"/>
                    <a:pt x="2630" y="172"/>
                    <a:pt x="2638" y="172"/>
                  </a:cubicBezTo>
                  <a:cubicBezTo>
                    <a:pt x="2638" y="135"/>
                    <a:pt x="2646" y="119"/>
                    <a:pt x="2653" y="82"/>
                  </a:cubicBezTo>
                  <a:cubicBezTo>
                    <a:pt x="2653" y="67"/>
                    <a:pt x="2660" y="59"/>
                    <a:pt x="2660" y="45"/>
                  </a:cubicBezTo>
                  <a:cubicBezTo>
                    <a:pt x="2660" y="30"/>
                    <a:pt x="2660" y="30"/>
                    <a:pt x="2653" y="15"/>
                  </a:cubicBezTo>
                  <a:lnTo>
                    <a:pt x="2653" y="7"/>
                  </a:lnTo>
                  <a:cubicBezTo>
                    <a:pt x="2646" y="0"/>
                    <a:pt x="2646" y="0"/>
                    <a:pt x="2638" y="0"/>
                  </a:cubicBezTo>
                  <a:cubicBezTo>
                    <a:pt x="2616" y="0"/>
                    <a:pt x="2608" y="7"/>
                    <a:pt x="2593" y="7"/>
                  </a:cubicBezTo>
                  <a:cubicBezTo>
                    <a:pt x="2586" y="15"/>
                    <a:pt x="2578" y="15"/>
                    <a:pt x="2571" y="15"/>
                  </a:cubicBezTo>
                  <a:cubicBezTo>
                    <a:pt x="2548" y="22"/>
                    <a:pt x="2533" y="22"/>
                    <a:pt x="2518" y="30"/>
                  </a:cubicBezTo>
                  <a:cubicBezTo>
                    <a:pt x="2503" y="37"/>
                    <a:pt x="2496" y="45"/>
                    <a:pt x="2481" y="45"/>
                  </a:cubicBezTo>
                  <a:cubicBezTo>
                    <a:pt x="2473" y="45"/>
                    <a:pt x="2458" y="45"/>
                    <a:pt x="2458" y="52"/>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2" name="Freeform 134">
              <a:extLst>
                <a:ext uri="{FF2B5EF4-FFF2-40B4-BE49-F238E27FC236}">
                  <a16:creationId xmlns:a16="http://schemas.microsoft.com/office/drawing/2014/main" id="{EBA88578-976C-46C3-B965-7619ACA919A3}"/>
                </a:ext>
              </a:extLst>
            </p:cNvPr>
            <p:cNvSpPr>
              <a:spLocks noChangeArrowheads="1"/>
            </p:cNvSpPr>
            <p:nvPr/>
          </p:nvSpPr>
          <p:spPr bwMode="auto">
            <a:xfrm>
              <a:off x="5012988" y="9262490"/>
              <a:ext cx="1305038" cy="1375618"/>
            </a:xfrm>
            <a:custGeom>
              <a:avLst/>
              <a:gdLst>
                <a:gd name="T0" fmla="*/ 472 w 3021"/>
                <a:gd name="T1" fmla="*/ 2076 h 3186"/>
                <a:gd name="T2" fmla="*/ 554 w 3021"/>
                <a:gd name="T3" fmla="*/ 2188 h 3186"/>
                <a:gd name="T4" fmla="*/ 786 w 3021"/>
                <a:gd name="T5" fmla="*/ 2076 h 3186"/>
                <a:gd name="T6" fmla="*/ 749 w 3021"/>
                <a:gd name="T7" fmla="*/ 1896 h 3186"/>
                <a:gd name="T8" fmla="*/ 846 w 3021"/>
                <a:gd name="T9" fmla="*/ 1724 h 3186"/>
                <a:gd name="T10" fmla="*/ 779 w 3021"/>
                <a:gd name="T11" fmla="*/ 1686 h 3186"/>
                <a:gd name="T12" fmla="*/ 621 w 3021"/>
                <a:gd name="T13" fmla="*/ 1828 h 3186"/>
                <a:gd name="T14" fmla="*/ 487 w 3021"/>
                <a:gd name="T15" fmla="*/ 2001 h 3186"/>
                <a:gd name="T16" fmla="*/ 292 w 3021"/>
                <a:gd name="T17" fmla="*/ 157 h 3186"/>
                <a:gd name="T18" fmla="*/ 584 w 3021"/>
                <a:gd name="T19" fmla="*/ 127 h 3186"/>
                <a:gd name="T20" fmla="*/ 824 w 3021"/>
                <a:gd name="T21" fmla="*/ 120 h 3186"/>
                <a:gd name="T22" fmla="*/ 1041 w 3021"/>
                <a:gd name="T23" fmla="*/ 15 h 3186"/>
                <a:gd name="T24" fmla="*/ 1056 w 3021"/>
                <a:gd name="T25" fmla="*/ 307 h 3186"/>
                <a:gd name="T26" fmla="*/ 1289 w 3021"/>
                <a:gd name="T27" fmla="*/ 292 h 3186"/>
                <a:gd name="T28" fmla="*/ 1378 w 3021"/>
                <a:gd name="T29" fmla="*/ 427 h 3186"/>
                <a:gd name="T30" fmla="*/ 1611 w 3021"/>
                <a:gd name="T31" fmla="*/ 577 h 3186"/>
                <a:gd name="T32" fmla="*/ 1806 w 3021"/>
                <a:gd name="T33" fmla="*/ 480 h 3186"/>
                <a:gd name="T34" fmla="*/ 1896 w 3021"/>
                <a:gd name="T35" fmla="*/ 375 h 3186"/>
                <a:gd name="T36" fmla="*/ 2038 w 3021"/>
                <a:gd name="T37" fmla="*/ 330 h 3186"/>
                <a:gd name="T38" fmla="*/ 2210 w 3021"/>
                <a:gd name="T39" fmla="*/ 217 h 3186"/>
                <a:gd name="T40" fmla="*/ 2263 w 3021"/>
                <a:gd name="T41" fmla="*/ 127 h 3186"/>
                <a:gd name="T42" fmla="*/ 2353 w 3021"/>
                <a:gd name="T43" fmla="*/ 225 h 3186"/>
                <a:gd name="T44" fmla="*/ 2458 w 3021"/>
                <a:gd name="T45" fmla="*/ 465 h 3186"/>
                <a:gd name="T46" fmla="*/ 2458 w 3021"/>
                <a:gd name="T47" fmla="*/ 734 h 3186"/>
                <a:gd name="T48" fmla="*/ 2668 w 3021"/>
                <a:gd name="T49" fmla="*/ 817 h 3186"/>
                <a:gd name="T50" fmla="*/ 2810 w 3021"/>
                <a:gd name="T51" fmla="*/ 967 h 3186"/>
                <a:gd name="T52" fmla="*/ 2757 w 3021"/>
                <a:gd name="T53" fmla="*/ 1034 h 3186"/>
                <a:gd name="T54" fmla="*/ 2570 w 3021"/>
                <a:gd name="T55" fmla="*/ 1461 h 3186"/>
                <a:gd name="T56" fmla="*/ 2765 w 3021"/>
                <a:gd name="T57" fmla="*/ 1671 h 3186"/>
                <a:gd name="T58" fmla="*/ 3012 w 3021"/>
                <a:gd name="T59" fmla="*/ 1933 h 3186"/>
                <a:gd name="T60" fmla="*/ 2922 w 3021"/>
                <a:gd name="T61" fmla="*/ 2038 h 3186"/>
                <a:gd name="T62" fmla="*/ 2585 w 3021"/>
                <a:gd name="T63" fmla="*/ 2091 h 3186"/>
                <a:gd name="T64" fmla="*/ 2360 w 3021"/>
                <a:gd name="T65" fmla="*/ 2203 h 3186"/>
                <a:gd name="T66" fmla="*/ 2240 w 3021"/>
                <a:gd name="T67" fmla="*/ 2323 h 3186"/>
                <a:gd name="T68" fmla="*/ 2210 w 3021"/>
                <a:gd name="T69" fmla="*/ 2533 h 3186"/>
                <a:gd name="T70" fmla="*/ 2023 w 3021"/>
                <a:gd name="T71" fmla="*/ 2773 h 3186"/>
                <a:gd name="T72" fmla="*/ 1806 w 3021"/>
                <a:gd name="T73" fmla="*/ 3117 h 3186"/>
                <a:gd name="T74" fmla="*/ 1349 w 3021"/>
                <a:gd name="T75" fmla="*/ 3043 h 3186"/>
                <a:gd name="T76" fmla="*/ 1311 w 3021"/>
                <a:gd name="T77" fmla="*/ 2848 h 3186"/>
                <a:gd name="T78" fmla="*/ 981 w 3021"/>
                <a:gd name="T79" fmla="*/ 2600 h 3186"/>
                <a:gd name="T80" fmla="*/ 959 w 3021"/>
                <a:gd name="T81" fmla="*/ 2345 h 3186"/>
                <a:gd name="T82" fmla="*/ 944 w 3021"/>
                <a:gd name="T83" fmla="*/ 2083 h 3186"/>
                <a:gd name="T84" fmla="*/ 1236 w 3021"/>
                <a:gd name="T85" fmla="*/ 1821 h 3186"/>
                <a:gd name="T86" fmla="*/ 1296 w 3021"/>
                <a:gd name="T87" fmla="*/ 1521 h 3186"/>
                <a:gd name="T88" fmla="*/ 959 w 3021"/>
                <a:gd name="T89" fmla="*/ 1574 h 3186"/>
                <a:gd name="T90" fmla="*/ 727 w 3021"/>
                <a:gd name="T91" fmla="*/ 1506 h 3186"/>
                <a:gd name="T92" fmla="*/ 329 w 3021"/>
                <a:gd name="T93" fmla="*/ 1379 h 3186"/>
                <a:gd name="T94" fmla="*/ 82 w 3021"/>
                <a:gd name="T95" fmla="*/ 1454 h 3186"/>
                <a:gd name="T96" fmla="*/ 15 w 3021"/>
                <a:gd name="T97" fmla="*/ 1304 h 3186"/>
                <a:gd name="T98" fmla="*/ 15 w 3021"/>
                <a:gd name="T99" fmla="*/ 1049 h 3186"/>
                <a:gd name="T100" fmla="*/ 172 w 3021"/>
                <a:gd name="T101" fmla="*/ 832 h 3186"/>
                <a:gd name="T102" fmla="*/ 180 w 3021"/>
                <a:gd name="T103" fmla="*/ 727 h 3186"/>
                <a:gd name="T104" fmla="*/ 269 w 3021"/>
                <a:gd name="T105" fmla="*/ 592 h 3186"/>
                <a:gd name="T106" fmla="*/ 202 w 3021"/>
                <a:gd name="T107" fmla="*/ 420 h 3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21" h="3186">
                  <a:moveTo>
                    <a:pt x="472" y="2016"/>
                  </a:moveTo>
                  <a:lnTo>
                    <a:pt x="472" y="2016"/>
                  </a:lnTo>
                  <a:cubicBezTo>
                    <a:pt x="479" y="2023"/>
                    <a:pt x="479" y="2023"/>
                    <a:pt x="479" y="2023"/>
                  </a:cubicBezTo>
                  <a:cubicBezTo>
                    <a:pt x="472" y="2038"/>
                    <a:pt x="464" y="2046"/>
                    <a:pt x="464" y="2053"/>
                  </a:cubicBezTo>
                  <a:lnTo>
                    <a:pt x="464" y="2061"/>
                  </a:lnTo>
                  <a:cubicBezTo>
                    <a:pt x="464" y="2068"/>
                    <a:pt x="464" y="2068"/>
                    <a:pt x="472" y="2076"/>
                  </a:cubicBezTo>
                  <a:cubicBezTo>
                    <a:pt x="479" y="2083"/>
                    <a:pt x="479" y="2091"/>
                    <a:pt x="487" y="2106"/>
                  </a:cubicBezTo>
                  <a:cubicBezTo>
                    <a:pt x="494" y="2113"/>
                    <a:pt x="502" y="2121"/>
                    <a:pt x="509" y="2136"/>
                  </a:cubicBezTo>
                  <a:cubicBezTo>
                    <a:pt x="517" y="2143"/>
                    <a:pt x="517" y="2143"/>
                    <a:pt x="524" y="2151"/>
                  </a:cubicBezTo>
                  <a:cubicBezTo>
                    <a:pt x="524" y="2158"/>
                    <a:pt x="532" y="2166"/>
                    <a:pt x="539" y="2173"/>
                  </a:cubicBezTo>
                  <a:cubicBezTo>
                    <a:pt x="547" y="2173"/>
                    <a:pt x="547" y="2181"/>
                    <a:pt x="547" y="2188"/>
                  </a:cubicBezTo>
                  <a:cubicBezTo>
                    <a:pt x="554" y="2188"/>
                    <a:pt x="554" y="2188"/>
                    <a:pt x="554" y="2188"/>
                  </a:cubicBezTo>
                  <a:cubicBezTo>
                    <a:pt x="577" y="2188"/>
                    <a:pt x="592" y="2181"/>
                    <a:pt x="614" y="2173"/>
                  </a:cubicBezTo>
                  <a:cubicBezTo>
                    <a:pt x="629" y="2173"/>
                    <a:pt x="637" y="2166"/>
                    <a:pt x="651" y="2158"/>
                  </a:cubicBezTo>
                  <a:cubicBezTo>
                    <a:pt x="659" y="2151"/>
                    <a:pt x="667" y="2151"/>
                    <a:pt x="674" y="2143"/>
                  </a:cubicBezTo>
                  <a:cubicBezTo>
                    <a:pt x="689" y="2128"/>
                    <a:pt x="711" y="2121"/>
                    <a:pt x="734" y="2113"/>
                  </a:cubicBezTo>
                  <a:cubicBezTo>
                    <a:pt x="741" y="2106"/>
                    <a:pt x="741" y="2106"/>
                    <a:pt x="756" y="2098"/>
                  </a:cubicBezTo>
                  <a:cubicBezTo>
                    <a:pt x="771" y="2091"/>
                    <a:pt x="779" y="2091"/>
                    <a:pt x="786" y="2076"/>
                  </a:cubicBezTo>
                  <a:cubicBezTo>
                    <a:pt x="779" y="2076"/>
                    <a:pt x="771" y="2068"/>
                    <a:pt x="771" y="2053"/>
                  </a:cubicBezTo>
                  <a:cubicBezTo>
                    <a:pt x="764" y="2038"/>
                    <a:pt x="756" y="2031"/>
                    <a:pt x="756" y="2016"/>
                  </a:cubicBezTo>
                  <a:cubicBezTo>
                    <a:pt x="749" y="2001"/>
                    <a:pt x="749" y="1993"/>
                    <a:pt x="749" y="1978"/>
                  </a:cubicBezTo>
                  <a:cubicBezTo>
                    <a:pt x="741" y="1971"/>
                    <a:pt x="741" y="1963"/>
                    <a:pt x="741" y="1948"/>
                  </a:cubicBezTo>
                  <a:cubicBezTo>
                    <a:pt x="741" y="1918"/>
                    <a:pt x="741" y="1918"/>
                    <a:pt x="741" y="1918"/>
                  </a:cubicBezTo>
                  <a:cubicBezTo>
                    <a:pt x="741" y="1903"/>
                    <a:pt x="741" y="1903"/>
                    <a:pt x="749" y="1896"/>
                  </a:cubicBezTo>
                  <a:cubicBezTo>
                    <a:pt x="749" y="1888"/>
                    <a:pt x="749" y="1881"/>
                    <a:pt x="756" y="1881"/>
                  </a:cubicBezTo>
                  <a:cubicBezTo>
                    <a:pt x="756" y="1866"/>
                    <a:pt x="756" y="1858"/>
                    <a:pt x="764" y="1851"/>
                  </a:cubicBezTo>
                  <a:cubicBezTo>
                    <a:pt x="771" y="1844"/>
                    <a:pt x="779" y="1844"/>
                    <a:pt x="786" y="1836"/>
                  </a:cubicBezTo>
                  <a:cubicBezTo>
                    <a:pt x="801" y="1821"/>
                    <a:pt x="809" y="1806"/>
                    <a:pt x="816" y="1791"/>
                  </a:cubicBezTo>
                  <a:cubicBezTo>
                    <a:pt x="824" y="1776"/>
                    <a:pt x="831" y="1768"/>
                    <a:pt x="839" y="1754"/>
                  </a:cubicBezTo>
                  <a:cubicBezTo>
                    <a:pt x="846" y="1738"/>
                    <a:pt x="846" y="1731"/>
                    <a:pt x="846" y="1724"/>
                  </a:cubicBezTo>
                  <a:cubicBezTo>
                    <a:pt x="854" y="1701"/>
                    <a:pt x="861" y="1694"/>
                    <a:pt x="869" y="1679"/>
                  </a:cubicBezTo>
                  <a:cubicBezTo>
                    <a:pt x="876" y="1679"/>
                    <a:pt x="876" y="1671"/>
                    <a:pt x="876" y="1664"/>
                  </a:cubicBezTo>
                  <a:cubicBezTo>
                    <a:pt x="876" y="1656"/>
                    <a:pt x="869" y="1649"/>
                    <a:pt x="861" y="1634"/>
                  </a:cubicBezTo>
                  <a:cubicBezTo>
                    <a:pt x="854" y="1626"/>
                    <a:pt x="839" y="1619"/>
                    <a:pt x="831" y="1626"/>
                  </a:cubicBezTo>
                  <a:cubicBezTo>
                    <a:pt x="824" y="1634"/>
                    <a:pt x="824" y="1641"/>
                    <a:pt x="816" y="1649"/>
                  </a:cubicBezTo>
                  <a:cubicBezTo>
                    <a:pt x="801" y="1664"/>
                    <a:pt x="794" y="1671"/>
                    <a:pt x="779" y="1686"/>
                  </a:cubicBezTo>
                  <a:cubicBezTo>
                    <a:pt x="771" y="1694"/>
                    <a:pt x="764" y="1701"/>
                    <a:pt x="756" y="1709"/>
                  </a:cubicBezTo>
                  <a:cubicBezTo>
                    <a:pt x="741" y="1724"/>
                    <a:pt x="734" y="1731"/>
                    <a:pt x="711" y="1746"/>
                  </a:cubicBezTo>
                  <a:lnTo>
                    <a:pt x="704" y="1754"/>
                  </a:lnTo>
                  <a:cubicBezTo>
                    <a:pt x="681" y="1768"/>
                    <a:pt x="681" y="1784"/>
                    <a:pt x="659" y="1798"/>
                  </a:cubicBezTo>
                  <a:cubicBezTo>
                    <a:pt x="651" y="1806"/>
                    <a:pt x="644" y="1806"/>
                    <a:pt x="629" y="1814"/>
                  </a:cubicBezTo>
                  <a:cubicBezTo>
                    <a:pt x="621" y="1814"/>
                    <a:pt x="621" y="1821"/>
                    <a:pt x="621" y="1828"/>
                  </a:cubicBezTo>
                  <a:cubicBezTo>
                    <a:pt x="614" y="1844"/>
                    <a:pt x="607" y="1851"/>
                    <a:pt x="599" y="1866"/>
                  </a:cubicBezTo>
                  <a:cubicBezTo>
                    <a:pt x="584" y="1888"/>
                    <a:pt x="577" y="1896"/>
                    <a:pt x="569" y="1911"/>
                  </a:cubicBezTo>
                  <a:cubicBezTo>
                    <a:pt x="554" y="1941"/>
                    <a:pt x="554" y="1956"/>
                    <a:pt x="532" y="1978"/>
                  </a:cubicBezTo>
                  <a:cubicBezTo>
                    <a:pt x="532" y="1986"/>
                    <a:pt x="524" y="1993"/>
                    <a:pt x="517" y="1993"/>
                  </a:cubicBezTo>
                  <a:cubicBezTo>
                    <a:pt x="509" y="2001"/>
                    <a:pt x="509" y="2008"/>
                    <a:pt x="502" y="2008"/>
                  </a:cubicBezTo>
                  <a:cubicBezTo>
                    <a:pt x="494" y="2008"/>
                    <a:pt x="494" y="2001"/>
                    <a:pt x="487" y="2001"/>
                  </a:cubicBezTo>
                  <a:cubicBezTo>
                    <a:pt x="479" y="2008"/>
                    <a:pt x="479" y="2008"/>
                    <a:pt x="472" y="2016"/>
                  </a:cubicBezTo>
                  <a:close/>
                  <a:moveTo>
                    <a:pt x="127" y="202"/>
                  </a:moveTo>
                  <a:lnTo>
                    <a:pt x="127" y="202"/>
                  </a:lnTo>
                  <a:cubicBezTo>
                    <a:pt x="157" y="195"/>
                    <a:pt x="180" y="187"/>
                    <a:pt x="209" y="187"/>
                  </a:cubicBezTo>
                  <a:cubicBezTo>
                    <a:pt x="232" y="180"/>
                    <a:pt x="239" y="172"/>
                    <a:pt x="262" y="165"/>
                  </a:cubicBezTo>
                  <a:cubicBezTo>
                    <a:pt x="277" y="165"/>
                    <a:pt x="284" y="157"/>
                    <a:pt x="292" y="157"/>
                  </a:cubicBezTo>
                  <a:cubicBezTo>
                    <a:pt x="307" y="157"/>
                    <a:pt x="322" y="165"/>
                    <a:pt x="337" y="165"/>
                  </a:cubicBezTo>
                  <a:cubicBezTo>
                    <a:pt x="352" y="165"/>
                    <a:pt x="359" y="165"/>
                    <a:pt x="374" y="165"/>
                  </a:cubicBezTo>
                  <a:cubicBezTo>
                    <a:pt x="389" y="165"/>
                    <a:pt x="397" y="172"/>
                    <a:pt x="412" y="172"/>
                  </a:cubicBezTo>
                  <a:cubicBezTo>
                    <a:pt x="419" y="172"/>
                    <a:pt x="419" y="165"/>
                    <a:pt x="427" y="165"/>
                  </a:cubicBezTo>
                  <a:cubicBezTo>
                    <a:pt x="442" y="157"/>
                    <a:pt x="457" y="157"/>
                    <a:pt x="472" y="150"/>
                  </a:cubicBezTo>
                  <a:cubicBezTo>
                    <a:pt x="517" y="135"/>
                    <a:pt x="539" y="127"/>
                    <a:pt x="584" y="127"/>
                  </a:cubicBezTo>
                  <a:cubicBezTo>
                    <a:pt x="621" y="127"/>
                    <a:pt x="637" y="150"/>
                    <a:pt x="667" y="165"/>
                  </a:cubicBezTo>
                  <a:cubicBezTo>
                    <a:pt x="697" y="180"/>
                    <a:pt x="719" y="180"/>
                    <a:pt x="741" y="202"/>
                  </a:cubicBezTo>
                  <a:cubicBezTo>
                    <a:pt x="749" y="195"/>
                    <a:pt x="749" y="195"/>
                    <a:pt x="756" y="187"/>
                  </a:cubicBezTo>
                  <a:cubicBezTo>
                    <a:pt x="756" y="187"/>
                    <a:pt x="749" y="180"/>
                    <a:pt x="756" y="180"/>
                  </a:cubicBezTo>
                  <a:cubicBezTo>
                    <a:pt x="756" y="165"/>
                    <a:pt x="771" y="165"/>
                    <a:pt x="779" y="157"/>
                  </a:cubicBezTo>
                  <a:cubicBezTo>
                    <a:pt x="794" y="142"/>
                    <a:pt x="809" y="135"/>
                    <a:pt x="824" y="120"/>
                  </a:cubicBezTo>
                  <a:cubicBezTo>
                    <a:pt x="839" y="105"/>
                    <a:pt x="839" y="97"/>
                    <a:pt x="854" y="90"/>
                  </a:cubicBezTo>
                  <a:cubicBezTo>
                    <a:pt x="861" y="90"/>
                    <a:pt x="876" y="97"/>
                    <a:pt x="891" y="97"/>
                  </a:cubicBezTo>
                  <a:cubicBezTo>
                    <a:pt x="906" y="97"/>
                    <a:pt x="906" y="75"/>
                    <a:pt x="921" y="60"/>
                  </a:cubicBezTo>
                  <a:cubicBezTo>
                    <a:pt x="929" y="60"/>
                    <a:pt x="936" y="52"/>
                    <a:pt x="944" y="45"/>
                  </a:cubicBezTo>
                  <a:cubicBezTo>
                    <a:pt x="951" y="37"/>
                    <a:pt x="959" y="30"/>
                    <a:pt x="966" y="22"/>
                  </a:cubicBezTo>
                  <a:cubicBezTo>
                    <a:pt x="989" y="15"/>
                    <a:pt x="1011" y="22"/>
                    <a:pt x="1041" y="15"/>
                  </a:cubicBezTo>
                  <a:cubicBezTo>
                    <a:pt x="1071" y="15"/>
                    <a:pt x="1086" y="0"/>
                    <a:pt x="1109" y="0"/>
                  </a:cubicBezTo>
                  <a:cubicBezTo>
                    <a:pt x="1131" y="0"/>
                    <a:pt x="1139" y="15"/>
                    <a:pt x="1146" y="30"/>
                  </a:cubicBezTo>
                  <a:cubicBezTo>
                    <a:pt x="1161" y="52"/>
                    <a:pt x="1176" y="67"/>
                    <a:pt x="1176" y="97"/>
                  </a:cubicBezTo>
                  <a:cubicBezTo>
                    <a:pt x="1176" y="120"/>
                    <a:pt x="1154" y="135"/>
                    <a:pt x="1146" y="157"/>
                  </a:cubicBezTo>
                  <a:cubicBezTo>
                    <a:pt x="1116" y="217"/>
                    <a:pt x="1086" y="247"/>
                    <a:pt x="1041" y="307"/>
                  </a:cubicBezTo>
                  <a:cubicBezTo>
                    <a:pt x="1049" y="307"/>
                    <a:pt x="1049" y="307"/>
                    <a:pt x="1056" y="307"/>
                  </a:cubicBezTo>
                  <a:cubicBezTo>
                    <a:pt x="1079" y="307"/>
                    <a:pt x="1079" y="285"/>
                    <a:pt x="1101" y="270"/>
                  </a:cubicBezTo>
                  <a:cubicBezTo>
                    <a:pt x="1109" y="262"/>
                    <a:pt x="1124" y="270"/>
                    <a:pt x="1139" y="270"/>
                  </a:cubicBezTo>
                  <a:cubicBezTo>
                    <a:pt x="1139" y="292"/>
                    <a:pt x="1124" y="337"/>
                    <a:pt x="1154" y="337"/>
                  </a:cubicBezTo>
                  <a:cubicBezTo>
                    <a:pt x="1214" y="337"/>
                    <a:pt x="1214" y="337"/>
                    <a:pt x="1214" y="337"/>
                  </a:cubicBezTo>
                  <a:cubicBezTo>
                    <a:pt x="1229" y="337"/>
                    <a:pt x="1236" y="330"/>
                    <a:pt x="1244" y="322"/>
                  </a:cubicBezTo>
                  <a:cubicBezTo>
                    <a:pt x="1259" y="307"/>
                    <a:pt x="1274" y="300"/>
                    <a:pt x="1289" y="292"/>
                  </a:cubicBezTo>
                  <a:cubicBezTo>
                    <a:pt x="1319" y="285"/>
                    <a:pt x="1333" y="277"/>
                    <a:pt x="1356" y="262"/>
                  </a:cubicBezTo>
                  <a:cubicBezTo>
                    <a:pt x="1356" y="262"/>
                    <a:pt x="1356" y="270"/>
                    <a:pt x="1363" y="277"/>
                  </a:cubicBezTo>
                  <a:lnTo>
                    <a:pt x="1363" y="277"/>
                  </a:lnTo>
                  <a:cubicBezTo>
                    <a:pt x="1356" y="300"/>
                    <a:pt x="1349" y="315"/>
                    <a:pt x="1349" y="337"/>
                  </a:cubicBezTo>
                  <a:cubicBezTo>
                    <a:pt x="1349" y="360"/>
                    <a:pt x="1363" y="367"/>
                    <a:pt x="1371" y="390"/>
                  </a:cubicBezTo>
                  <a:cubicBezTo>
                    <a:pt x="1371" y="405"/>
                    <a:pt x="1371" y="412"/>
                    <a:pt x="1378" y="427"/>
                  </a:cubicBezTo>
                  <a:cubicBezTo>
                    <a:pt x="1386" y="442"/>
                    <a:pt x="1401" y="442"/>
                    <a:pt x="1401" y="457"/>
                  </a:cubicBezTo>
                  <a:cubicBezTo>
                    <a:pt x="1401" y="480"/>
                    <a:pt x="1393" y="502"/>
                    <a:pt x="1386" y="525"/>
                  </a:cubicBezTo>
                  <a:cubicBezTo>
                    <a:pt x="1386" y="547"/>
                    <a:pt x="1386" y="547"/>
                    <a:pt x="1386" y="547"/>
                  </a:cubicBezTo>
                  <a:cubicBezTo>
                    <a:pt x="1416" y="547"/>
                    <a:pt x="1431" y="539"/>
                    <a:pt x="1461" y="539"/>
                  </a:cubicBezTo>
                  <a:cubicBezTo>
                    <a:pt x="1498" y="539"/>
                    <a:pt x="1528" y="539"/>
                    <a:pt x="1558" y="555"/>
                  </a:cubicBezTo>
                  <a:cubicBezTo>
                    <a:pt x="1581" y="562"/>
                    <a:pt x="1588" y="577"/>
                    <a:pt x="1611" y="577"/>
                  </a:cubicBezTo>
                  <a:cubicBezTo>
                    <a:pt x="1648" y="585"/>
                    <a:pt x="1686" y="569"/>
                    <a:pt x="1723" y="569"/>
                  </a:cubicBezTo>
                  <a:lnTo>
                    <a:pt x="1723" y="569"/>
                  </a:lnTo>
                  <a:cubicBezTo>
                    <a:pt x="1731" y="555"/>
                    <a:pt x="1738" y="539"/>
                    <a:pt x="1753" y="517"/>
                  </a:cubicBezTo>
                  <a:cubicBezTo>
                    <a:pt x="1753" y="502"/>
                    <a:pt x="1753" y="495"/>
                    <a:pt x="1768" y="480"/>
                  </a:cubicBezTo>
                  <a:cubicBezTo>
                    <a:pt x="1776" y="480"/>
                    <a:pt x="1776" y="487"/>
                    <a:pt x="1783" y="480"/>
                  </a:cubicBezTo>
                  <a:cubicBezTo>
                    <a:pt x="1791" y="480"/>
                    <a:pt x="1798" y="480"/>
                    <a:pt x="1806" y="480"/>
                  </a:cubicBezTo>
                  <a:cubicBezTo>
                    <a:pt x="1813" y="480"/>
                    <a:pt x="1813" y="495"/>
                    <a:pt x="1821" y="502"/>
                  </a:cubicBezTo>
                  <a:cubicBezTo>
                    <a:pt x="1828" y="509"/>
                    <a:pt x="1836" y="509"/>
                    <a:pt x="1843" y="509"/>
                  </a:cubicBezTo>
                  <a:cubicBezTo>
                    <a:pt x="1851" y="509"/>
                    <a:pt x="1851" y="502"/>
                    <a:pt x="1858" y="502"/>
                  </a:cubicBezTo>
                  <a:cubicBezTo>
                    <a:pt x="1866" y="487"/>
                    <a:pt x="1873" y="472"/>
                    <a:pt x="1880" y="465"/>
                  </a:cubicBezTo>
                  <a:cubicBezTo>
                    <a:pt x="1880" y="397"/>
                    <a:pt x="1880" y="397"/>
                    <a:pt x="1880" y="397"/>
                  </a:cubicBezTo>
                  <a:cubicBezTo>
                    <a:pt x="1880" y="390"/>
                    <a:pt x="1896" y="382"/>
                    <a:pt x="1896" y="375"/>
                  </a:cubicBezTo>
                  <a:cubicBezTo>
                    <a:pt x="1903" y="360"/>
                    <a:pt x="1903" y="352"/>
                    <a:pt x="1903" y="337"/>
                  </a:cubicBezTo>
                  <a:cubicBezTo>
                    <a:pt x="1910" y="352"/>
                    <a:pt x="1918" y="360"/>
                    <a:pt x="1933" y="367"/>
                  </a:cubicBezTo>
                  <a:cubicBezTo>
                    <a:pt x="1940" y="375"/>
                    <a:pt x="1948" y="390"/>
                    <a:pt x="1956" y="390"/>
                  </a:cubicBezTo>
                  <a:cubicBezTo>
                    <a:pt x="1978" y="390"/>
                    <a:pt x="1993" y="367"/>
                    <a:pt x="2008" y="352"/>
                  </a:cubicBezTo>
                  <a:cubicBezTo>
                    <a:pt x="2008" y="345"/>
                    <a:pt x="2008" y="345"/>
                    <a:pt x="2016" y="337"/>
                  </a:cubicBezTo>
                  <a:cubicBezTo>
                    <a:pt x="2023" y="337"/>
                    <a:pt x="2030" y="337"/>
                    <a:pt x="2038" y="330"/>
                  </a:cubicBezTo>
                  <a:cubicBezTo>
                    <a:pt x="2045" y="330"/>
                    <a:pt x="2053" y="330"/>
                    <a:pt x="2060" y="322"/>
                  </a:cubicBezTo>
                  <a:cubicBezTo>
                    <a:pt x="2075" y="322"/>
                    <a:pt x="2083" y="322"/>
                    <a:pt x="2090" y="315"/>
                  </a:cubicBezTo>
                  <a:cubicBezTo>
                    <a:pt x="2098" y="307"/>
                    <a:pt x="2090" y="292"/>
                    <a:pt x="2090" y="285"/>
                  </a:cubicBezTo>
                  <a:cubicBezTo>
                    <a:pt x="2113" y="285"/>
                    <a:pt x="2120" y="277"/>
                    <a:pt x="2143" y="270"/>
                  </a:cubicBezTo>
                  <a:cubicBezTo>
                    <a:pt x="2173" y="255"/>
                    <a:pt x="2195" y="255"/>
                    <a:pt x="2210" y="232"/>
                  </a:cubicBezTo>
                  <a:cubicBezTo>
                    <a:pt x="2210" y="232"/>
                    <a:pt x="2210" y="225"/>
                    <a:pt x="2210" y="217"/>
                  </a:cubicBezTo>
                  <a:cubicBezTo>
                    <a:pt x="2195" y="210"/>
                    <a:pt x="2180" y="210"/>
                    <a:pt x="2173" y="195"/>
                  </a:cubicBezTo>
                  <a:cubicBezTo>
                    <a:pt x="2165" y="180"/>
                    <a:pt x="2165" y="172"/>
                    <a:pt x="2158" y="157"/>
                  </a:cubicBezTo>
                  <a:cubicBezTo>
                    <a:pt x="2158" y="142"/>
                    <a:pt x="2150" y="135"/>
                    <a:pt x="2150" y="120"/>
                  </a:cubicBezTo>
                  <a:cubicBezTo>
                    <a:pt x="2150" y="112"/>
                    <a:pt x="2158" y="112"/>
                    <a:pt x="2158" y="112"/>
                  </a:cubicBezTo>
                  <a:cubicBezTo>
                    <a:pt x="2173" y="105"/>
                    <a:pt x="2180" y="97"/>
                    <a:pt x="2188" y="97"/>
                  </a:cubicBezTo>
                  <a:cubicBezTo>
                    <a:pt x="2218" y="97"/>
                    <a:pt x="2233" y="127"/>
                    <a:pt x="2263" y="127"/>
                  </a:cubicBezTo>
                  <a:cubicBezTo>
                    <a:pt x="2278" y="127"/>
                    <a:pt x="2285" y="120"/>
                    <a:pt x="2300" y="120"/>
                  </a:cubicBezTo>
                  <a:lnTo>
                    <a:pt x="2308" y="135"/>
                  </a:lnTo>
                  <a:lnTo>
                    <a:pt x="2308" y="135"/>
                  </a:lnTo>
                  <a:cubicBezTo>
                    <a:pt x="2308" y="157"/>
                    <a:pt x="2308" y="172"/>
                    <a:pt x="2315" y="195"/>
                  </a:cubicBezTo>
                  <a:cubicBezTo>
                    <a:pt x="2330" y="195"/>
                    <a:pt x="2338" y="195"/>
                    <a:pt x="2360" y="195"/>
                  </a:cubicBezTo>
                  <a:cubicBezTo>
                    <a:pt x="2353" y="202"/>
                    <a:pt x="2353" y="210"/>
                    <a:pt x="2353" y="225"/>
                  </a:cubicBezTo>
                  <a:cubicBezTo>
                    <a:pt x="2353" y="255"/>
                    <a:pt x="2360" y="285"/>
                    <a:pt x="2383" y="307"/>
                  </a:cubicBezTo>
                  <a:cubicBezTo>
                    <a:pt x="2390" y="300"/>
                    <a:pt x="2398" y="292"/>
                    <a:pt x="2398" y="285"/>
                  </a:cubicBezTo>
                  <a:cubicBezTo>
                    <a:pt x="2413" y="300"/>
                    <a:pt x="2435" y="307"/>
                    <a:pt x="2435" y="330"/>
                  </a:cubicBezTo>
                  <a:cubicBezTo>
                    <a:pt x="2435" y="345"/>
                    <a:pt x="2420" y="352"/>
                    <a:pt x="2420" y="367"/>
                  </a:cubicBezTo>
                  <a:cubicBezTo>
                    <a:pt x="2420" y="397"/>
                    <a:pt x="2465" y="405"/>
                    <a:pt x="2465" y="435"/>
                  </a:cubicBezTo>
                  <a:cubicBezTo>
                    <a:pt x="2465" y="442"/>
                    <a:pt x="2458" y="450"/>
                    <a:pt x="2458" y="465"/>
                  </a:cubicBezTo>
                  <a:cubicBezTo>
                    <a:pt x="2458" y="480"/>
                    <a:pt x="2465" y="487"/>
                    <a:pt x="2465" y="509"/>
                  </a:cubicBezTo>
                  <a:cubicBezTo>
                    <a:pt x="2465" y="525"/>
                    <a:pt x="2458" y="539"/>
                    <a:pt x="2458" y="555"/>
                  </a:cubicBezTo>
                  <a:cubicBezTo>
                    <a:pt x="2450" y="585"/>
                    <a:pt x="2465" y="599"/>
                    <a:pt x="2458" y="622"/>
                  </a:cubicBezTo>
                  <a:cubicBezTo>
                    <a:pt x="2450" y="637"/>
                    <a:pt x="2435" y="644"/>
                    <a:pt x="2428" y="652"/>
                  </a:cubicBezTo>
                  <a:cubicBezTo>
                    <a:pt x="2443" y="682"/>
                    <a:pt x="2458" y="704"/>
                    <a:pt x="2458" y="734"/>
                  </a:cubicBezTo>
                  <a:lnTo>
                    <a:pt x="2458" y="734"/>
                  </a:lnTo>
                  <a:cubicBezTo>
                    <a:pt x="2495" y="734"/>
                    <a:pt x="2518" y="734"/>
                    <a:pt x="2548" y="749"/>
                  </a:cubicBezTo>
                  <a:cubicBezTo>
                    <a:pt x="2555" y="742"/>
                    <a:pt x="2555" y="742"/>
                    <a:pt x="2563" y="742"/>
                  </a:cubicBezTo>
                  <a:cubicBezTo>
                    <a:pt x="2563" y="727"/>
                    <a:pt x="2563" y="719"/>
                    <a:pt x="2570" y="712"/>
                  </a:cubicBezTo>
                  <a:cubicBezTo>
                    <a:pt x="2585" y="712"/>
                    <a:pt x="2592" y="712"/>
                    <a:pt x="2600" y="712"/>
                  </a:cubicBezTo>
                  <a:cubicBezTo>
                    <a:pt x="2608" y="734"/>
                    <a:pt x="2615" y="749"/>
                    <a:pt x="2630" y="772"/>
                  </a:cubicBezTo>
                  <a:cubicBezTo>
                    <a:pt x="2638" y="794"/>
                    <a:pt x="2660" y="794"/>
                    <a:pt x="2668" y="817"/>
                  </a:cubicBezTo>
                  <a:cubicBezTo>
                    <a:pt x="2675" y="824"/>
                    <a:pt x="2675" y="839"/>
                    <a:pt x="2682" y="847"/>
                  </a:cubicBezTo>
                  <a:cubicBezTo>
                    <a:pt x="2682" y="847"/>
                    <a:pt x="2698" y="847"/>
                    <a:pt x="2705" y="847"/>
                  </a:cubicBezTo>
                  <a:cubicBezTo>
                    <a:pt x="2728" y="847"/>
                    <a:pt x="2742" y="862"/>
                    <a:pt x="2765" y="877"/>
                  </a:cubicBezTo>
                  <a:lnTo>
                    <a:pt x="2765" y="877"/>
                  </a:lnTo>
                  <a:cubicBezTo>
                    <a:pt x="2780" y="899"/>
                    <a:pt x="2787" y="907"/>
                    <a:pt x="2802" y="929"/>
                  </a:cubicBezTo>
                  <a:cubicBezTo>
                    <a:pt x="2802" y="944"/>
                    <a:pt x="2802" y="952"/>
                    <a:pt x="2810" y="967"/>
                  </a:cubicBezTo>
                  <a:cubicBezTo>
                    <a:pt x="2817" y="967"/>
                    <a:pt x="2817" y="967"/>
                    <a:pt x="2825" y="974"/>
                  </a:cubicBezTo>
                  <a:cubicBezTo>
                    <a:pt x="2832" y="989"/>
                    <a:pt x="2840" y="1012"/>
                    <a:pt x="2847" y="1019"/>
                  </a:cubicBezTo>
                  <a:lnTo>
                    <a:pt x="2847" y="1019"/>
                  </a:lnTo>
                  <a:cubicBezTo>
                    <a:pt x="2840" y="1026"/>
                    <a:pt x="2832" y="1026"/>
                    <a:pt x="2817" y="1034"/>
                  </a:cubicBezTo>
                  <a:cubicBezTo>
                    <a:pt x="2802" y="1042"/>
                    <a:pt x="2795" y="1049"/>
                    <a:pt x="2772" y="1049"/>
                  </a:cubicBezTo>
                  <a:cubicBezTo>
                    <a:pt x="2765" y="1049"/>
                    <a:pt x="2765" y="1042"/>
                    <a:pt x="2757" y="1034"/>
                  </a:cubicBezTo>
                  <a:cubicBezTo>
                    <a:pt x="2750" y="1072"/>
                    <a:pt x="2742" y="1094"/>
                    <a:pt x="2742" y="1132"/>
                  </a:cubicBezTo>
                  <a:cubicBezTo>
                    <a:pt x="2735" y="1162"/>
                    <a:pt x="2735" y="1176"/>
                    <a:pt x="2728" y="1199"/>
                  </a:cubicBezTo>
                  <a:cubicBezTo>
                    <a:pt x="2720" y="1214"/>
                    <a:pt x="2720" y="1229"/>
                    <a:pt x="2705" y="1251"/>
                  </a:cubicBezTo>
                  <a:cubicBezTo>
                    <a:pt x="2690" y="1296"/>
                    <a:pt x="2668" y="1311"/>
                    <a:pt x="2645" y="1356"/>
                  </a:cubicBezTo>
                  <a:cubicBezTo>
                    <a:pt x="2622" y="1379"/>
                    <a:pt x="2615" y="1394"/>
                    <a:pt x="2600" y="1416"/>
                  </a:cubicBezTo>
                  <a:cubicBezTo>
                    <a:pt x="2585" y="1431"/>
                    <a:pt x="2578" y="1439"/>
                    <a:pt x="2570" y="1461"/>
                  </a:cubicBezTo>
                  <a:cubicBezTo>
                    <a:pt x="2608" y="1566"/>
                    <a:pt x="2608" y="1566"/>
                    <a:pt x="2608" y="1566"/>
                  </a:cubicBezTo>
                  <a:cubicBezTo>
                    <a:pt x="2585" y="1604"/>
                    <a:pt x="2585" y="1604"/>
                    <a:pt x="2585" y="1604"/>
                  </a:cubicBezTo>
                  <a:cubicBezTo>
                    <a:pt x="2608" y="1611"/>
                    <a:pt x="2622" y="1619"/>
                    <a:pt x="2645" y="1619"/>
                  </a:cubicBezTo>
                  <a:cubicBezTo>
                    <a:pt x="2668" y="1619"/>
                    <a:pt x="2682" y="1619"/>
                    <a:pt x="2705" y="1626"/>
                  </a:cubicBezTo>
                  <a:cubicBezTo>
                    <a:pt x="2712" y="1634"/>
                    <a:pt x="2712" y="1649"/>
                    <a:pt x="2720" y="1649"/>
                  </a:cubicBezTo>
                  <a:cubicBezTo>
                    <a:pt x="2735" y="1656"/>
                    <a:pt x="2750" y="1664"/>
                    <a:pt x="2765" y="1671"/>
                  </a:cubicBezTo>
                  <a:cubicBezTo>
                    <a:pt x="2787" y="1686"/>
                    <a:pt x="2802" y="1701"/>
                    <a:pt x="2825" y="1709"/>
                  </a:cubicBezTo>
                  <a:cubicBezTo>
                    <a:pt x="2862" y="1724"/>
                    <a:pt x="2877" y="1731"/>
                    <a:pt x="2915" y="1738"/>
                  </a:cubicBezTo>
                  <a:cubicBezTo>
                    <a:pt x="2945" y="1754"/>
                    <a:pt x="2967" y="1754"/>
                    <a:pt x="2990" y="1776"/>
                  </a:cubicBezTo>
                  <a:cubicBezTo>
                    <a:pt x="2997" y="1791"/>
                    <a:pt x="2997" y="1798"/>
                    <a:pt x="3005" y="1806"/>
                  </a:cubicBezTo>
                  <a:cubicBezTo>
                    <a:pt x="3012" y="1828"/>
                    <a:pt x="3020" y="1844"/>
                    <a:pt x="3020" y="1866"/>
                  </a:cubicBezTo>
                  <a:cubicBezTo>
                    <a:pt x="3020" y="1896"/>
                    <a:pt x="3020" y="1911"/>
                    <a:pt x="3012" y="1933"/>
                  </a:cubicBezTo>
                  <a:cubicBezTo>
                    <a:pt x="3005" y="1948"/>
                    <a:pt x="2990" y="1948"/>
                    <a:pt x="2990" y="1956"/>
                  </a:cubicBezTo>
                  <a:cubicBezTo>
                    <a:pt x="2982" y="1963"/>
                    <a:pt x="2982" y="1971"/>
                    <a:pt x="2982" y="1986"/>
                  </a:cubicBezTo>
                  <a:cubicBezTo>
                    <a:pt x="2982" y="2016"/>
                    <a:pt x="2990" y="2031"/>
                    <a:pt x="3005" y="2061"/>
                  </a:cubicBezTo>
                  <a:cubicBezTo>
                    <a:pt x="2975" y="2076"/>
                    <a:pt x="2952" y="2083"/>
                    <a:pt x="2915" y="2083"/>
                  </a:cubicBezTo>
                  <a:cubicBezTo>
                    <a:pt x="2907" y="2083"/>
                    <a:pt x="2907" y="2083"/>
                    <a:pt x="2900" y="2076"/>
                  </a:cubicBezTo>
                  <a:cubicBezTo>
                    <a:pt x="2907" y="2061"/>
                    <a:pt x="2922" y="2053"/>
                    <a:pt x="2922" y="2038"/>
                  </a:cubicBezTo>
                  <a:cubicBezTo>
                    <a:pt x="2870" y="2031"/>
                    <a:pt x="2840" y="2023"/>
                    <a:pt x="2787" y="2023"/>
                  </a:cubicBezTo>
                  <a:cubicBezTo>
                    <a:pt x="2780" y="2023"/>
                    <a:pt x="2772" y="2031"/>
                    <a:pt x="2765" y="2031"/>
                  </a:cubicBezTo>
                  <a:cubicBezTo>
                    <a:pt x="2772" y="2016"/>
                    <a:pt x="2772" y="2008"/>
                    <a:pt x="2765" y="1993"/>
                  </a:cubicBezTo>
                  <a:cubicBezTo>
                    <a:pt x="2705" y="2016"/>
                    <a:pt x="2690" y="2076"/>
                    <a:pt x="2630" y="2091"/>
                  </a:cubicBezTo>
                  <a:cubicBezTo>
                    <a:pt x="2622" y="2068"/>
                    <a:pt x="2622" y="2068"/>
                    <a:pt x="2622" y="2068"/>
                  </a:cubicBezTo>
                  <a:cubicBezTo>
                    <a:pt x="2608" y="2076"/>
                    <a:pt x="2600" y="2076"/>
                    <a:pt x="2585" y="2091"/>
                  </a:cubicBezTo>
                  <a:cubicBezTo>
                    <a:pt x="2578" y="2098"/>
                    <a:pt x="2578" y="2113"/>
                    <a:pt x="2570" y="2113"/>
                  </a:cubicBezTo>
                  <a:cubicBezTo>
                    <a:pt x="2548" y="2121"/>
                    <a:pt x="2540" y="2113"/>
                    <a:pt x="2518" y="2113"/>
                  </a:cubicBezTo>
                  <a:cubicBezTo>
                    <a:pt x="2480" y="2113"/>
                    <a:pt x="2473" y="2136"/>
                    <a:pt x="2443" y="2151"/>
                  </a:cubicBezTo>
                  <a:cubicBezTo>
                    <a:pt x="2428" y="2158"/>
                    <a:pt x="2420" y="2166"/>
                    <a:pt x="2405" y="2173"/>
                  </a:cubicBezTo>
                  <a:cubicBezTo>
                    <a:pt x="2383" y="2166"/>
                    <a:pt x="2383" y="2166"/>
                    <a:pt x="2383" y="2166"/>
                  </a:cubicBezTo>
                  <a:cubicBezTo>
                    <a:pt x="2368" y="2181"/>
                    <a:pt x="2360" y="2188"/>
                    <a:pt x="2360" y="2203"/>
                  </a:cubicBezTo>
                  <a:cubicBezTo>
                    <a:pt x="2353" y="2218"/>
                    <a:pt x="2360" y="2233"/>
                    <a:pt x="2353" y="2241"/>
                  </a:cubicBezTo>
                  <a:cubicBezTo>
                    <a:pt x="2345" y="2263"/>
                    <a:pt x="2330" y="2271"/>
                    <a:pt x="2323" y="2293"/>
                  </a:cubicBezTo>
                  <a:cubicBezTo>
                    <a:pt x="2323" y="2301"/>
                    <a:pt x="2323" y="2315"/>
                    <a:pt x="2315" y="2315"/>
                  </a:cubicBezTo>
                  <a:cubicBezTo>
                    <a:pt x="2308" y="2323"/>
                    <a:pt x="2300" y="2331"/>
                    <a:pt x="2285" y="2331"/>
                  </a:cubicBezTo>
                  <a:cubicBezTo>
                    <a:pt x="2278" y="2331"/>
                    <a:pt x="2270" y="2315"/>
                    <a:pt x="2263" y="2315"/>
                  </a:cubicBezTo>
                  <a:cubicBezTo>
                    <a:pt x="2255" y="2315"/>
                    <a:pt x="2248" y="2323"/>
                    <a:pt x="2240" y="2323"/>
                  </a:cubicBezTo>
                  <a:cubicBezTo>
                    <a:pt x="2240" y="2345"/>
                    <a:pt x="2240" y="2345"/>
                    <a:pt x="2240" y="2345"/>
                  </a:cubicBezTo>
                  <a:cubicBezTo>
                    <a:pt x="2240" y="2361"/>
                    <a:pt x="2255" y="2368"/>
                    <a:pt x="2263" y="2383"/>
                  </a:cubicBezTo>
                  <a:cubicBezTo>
                    <a:pt x="2278" y="2420"/>
                    <a:pt x="2278" y="2435"/>
                    <a:pt x="2285" y="2473"/>
                  </a:cubicBezTo>
                  <a:cubicBezTo>
                    <a:pt x="2278" y="2473"/>
                    <a:pt x="2278" y="2480"/>
                    <a:pt x="2270" y="2480"/>
                  </a:cubicBezTo>
                  <a:cubicBezTo>
                    <a:pt x="2263" y="2480"/>
                    <a:pt x="2255" y="2473"/>
                    <a:pt x="2248" y="2473"/>
                  </a:cubicBezTo>
                  <a:cubicBezTo>
                    <a:pt x="2240" y="2495"/>
                    <a:pt x="2233" y="2510"/>
                    <a:pt x="2210" y="2533"/>
                  </a:cubicBezTo>
                  <a:cubicBezTo>
                    <a:pt x="2203" y="2540"/>
                    <a:pt x="2203" y="2555"/>
                    <a:pt x="2188" y="2563"/>
                  </a:cubicBezTo>
                  <a:cubicBezTo>
                    <a:pt x="2180" y="2563"/>
                    <a:pt x="2165" y="2555"/>
                    <a:pt x="2150" y="2563"/>
                  </a:cubicBezTo>
                  <a:cubicBezTo>
                    <a:pt x="2143" y="2570"/>
                    <a:pt x="2143" y="2578"/>
                    <a:pt x="2135" y="2585"/>
                  </a:cubicBezTo>
                  <a:cubicBezTo>
                    <a:pt x="2128" y="2593"/>
                    <a:pt x="2128" y="2593"/>
                    <a:pt x="2120" y="2593"/>
                  </a:cubicBezTo>
                  <a:cubicBezTo>
                    <a:pt x="2090" y="2615"/>
                    <a:pt x="2090" y="2645"/>
                    <a:pt x="2075" y="2675"/>
                  </a:cubicBezTo>
                  <a:cubicBezTo>
                    <a:pt x="2045" y="2705"/>
                    <a:pt x="2038" y="2728"/>
                    <a:pt x="2023" y="2773"/>
                  </a:cubicBezTo>
                  <a:cubicBezTo>
                    <a:pt x="2016" y="2795"/>
                    <a:pt x="2000" y="2810"/>
                    <a:pt x="1993" y="2833"/>
                  </a:cubicBezTo>
                  <a:cubicBezTo>
                    <a:pt x="1978" y="2855"/>
                    <a:pt x="1978" y="2870"/>
                    <a:pt x="1970" y="2893"/>
                  </a:cubicBezTo>
                  <a:cubicBezTo>
                    <a:pt x="1963" y="2908"/>
                    <a:pt x="1956" y="2915"/>
                    <a:pt x="1948" y="2930"/>
                  </a:cubicBezTo>
                  <a:cubicBezTo>
                    <a:pt x="1933" y="2967"/>
                    <a:pt x="1926" y="2990"/>
                    <a:pt x="1918" y="3020"/>
                  </a:cubicBezTo>
                  <a:cubicBezTo>
                    <a:pt x="1903" y="3057"/>
                    <a:pt x="1880" y="3080"/>
                    <a:pt x="1843" y="3095"/>
                  </a:cubicBezTo>
                  <a:cubicBezTo>
                    <a:pt x="1836" y="3102"/>
                    <a:pt x="1821" y="3110"/>
                    <a:pt x="1806" y="3117"/>
                  </a:cubicBezTo>
                  <a:cubicBezTo>
                    <a:pt x="1798" y="3125"/>
                    <a:pt x="1783" y="3132"/>
                    <a:pt x="1776" y="3140"/>
                  </a:cubicBezTo>
                  <a:cubicBezTo>
                    <a:pt x="1768" y="3147"/>
                    <a:pt x="1768" y="3162"/>
                    <a:pt x="1761" y="3170"/>
                  </a:cubicBezTo>
                  <a:cubicBezTo>
                    <a:pt x="1738" y="3185"/>
                    <a:pt x="1723" y="3155"/>
                    <a:pt x="1701" y="3147"/>
                  </a:cubicBezTo>
                  <a:cubicBezTo>
                    <a:pt x="1678" y="3140"/>
                    <a:pt x="1671" y="3140"/>
                    <a:pt x="1648" y="3132"/>
                  </a:cubicBezTo>
                  <a:cubicBezTo>
                    <a:pt x="1596" y="3117"/>
                    <a:pt x="1566" y="3117"/>
                    <a:pt x="1513" y="3102"/>
                  </a:cubicBezTo>
                  <a:cubicBezTo>
                    <a:pt x="1446" y="3087"/>
                    <a:pt x="1416" y="3073"/>
                    <a:pt x="1349" y="3043"/>
                  </a:cubicBezTo>
                  <a:cubicBezTo>
                    <a:pt x="1319" y="3035"/>
                    <a:pt x="1289" y="3020"/>
                    <a:pt x="1281" y="2990"/>
                  </a:cubicBezTo>
                  <a:cubicBezTo>
                    <a:pt x="1281" y="2967"/>
                    <a:pt x="1289" y="2953"/>
                    <a:pt x="1274" y="2937"/>
                  </a:cubicBezTo>
                  <a:cubicBezTo>
                    <a:pt x="1266" y="2930"/>
                    <a:pt x="1259" y="2937"/>
                    <a:pt x="1251" y="2930"/>
                  </a:cubicBezTo>
                  <a:cubicBezTo>
                    <a:pt x="1244" y="2930"/>
                    <a:pt x="1244" y="2923"/>
                    <a:pt x="1236" y="2923"/>
                  </a:cubicBezTo>
                  <a:cubicBezTo>
                    <a:pt x="1244" y="2900"/>
                    <a:pt x="1236" y="2885"/>
                    <a:pt x="1244" y="2863"/>
                  </a:cubicBezTo>
                  <a:cubicBezTo>
                    <a:pt x="1266" y="2863"/>
                    <a:pt x="1289" y="2863"/>
                    <a:pt x="1311" y="2848"/>
                  </a:cubicBezTo>
                  <a:cubicBezTo>
                    <a:pt x="1281" y="2810"/>
                    <a:pt x="1244" y="2803"/>
                    <a:pt x="1199" y="2788"/>
                  </a:cubicBezTo>
                  <a:cubicBezTo>
                    <a:pt x="1176" y="2773"/>
                    <a:pt x="1161" y="2765"/>
                    <a:pt x="1139" y="2750"/>
                  </a:cubicBezTo>
                  <a:cubicBezTo>
                    <a:pt x="1101" y="2728"/>
                    <a:pt x="1086" y="2713"/>
                    <a:pt x="1049" y="2690"/>
                  </a:cubicBezTo>
                  <a:cubicBezTo>
                    <a:pt x="1034" y="2683"/>
                    <a:pt x="1019" y="2675"/>
                    <a:pt x="1011" y="2660"/>
                  </a:cubicBezTo>
                  <a:cubicBezTo>
                    <a:pt x="1004" y="2638"/>
                    <a:pt x="1004" y="2623"/>
                    <a:pt x="1004" y="2600"/>
                  </a:cubicBezTo>
                  <a:cubicBezTo>
                    <a:pt x="981" y="2600"/>
                    <a:pt x="981" y="2600"/>
                    <a:pt x="981" y="2600"/>
                  </a:cubicBezTo>
                  <a:cubicBezTo>
                    <a:pt x="959" y="2600"/>
                    <a:pt x="951" y="2608"/>
                    <a:pt x="929" y="2615"/>
                  </a:cubicBezTo>
                  <a:cubicBezTo>
                    <a:pt x="929" y="2608"/>
                    <a:pt x="921" y="2600"/>
                    <a:pt x="921" y="2593"/>
                  </a:cubicBezTo>
                  <a:cubicBezTo>
                    <a:pt x="921" y="2563"/>
                    <a:pt x="929" y="2548"/>
                    <a:pt x="936" y="2518"/>
                  </a:cubicBezTo>
                  <a:cubicBezTo>
                    <a:pt x="936" y="2510"/>
                    <a:pt x="944" y="2503"/>
                    <a:pt x="944" y="2495"/>
                  </a:cubicBezTo>
                  <a:cubicBezTo>
                    <a:pt x="944" y="2473"/>
                    <a:pt x="921" y="2465"/>
                    <a:pt x="921" y="2443"/>
                  </a:cubicBezTo>
                  <a:cubicBezTo>
                    <a:pt x="921" y="2405"/>
                    <a:pt x="944" y="2383"/>
                    <a:pt x="959" y="2345"/>
                  </a:cubicBezTo>
                  <a:cubicBezTo>
                    <a:pt x="974" y="2301"/>
                    <a:pt x="989" y="2263"/>
                    <a:pt x="1034" y="2248"/>
                  </a:cubicBezTo>
                  <a:cubicBezTo>
                    <a:pt x="1026" y="2233"/>
                    <a:pt x="1019" y="2218"/>
                    <a:pt x="1019" y="2203"/>
                  </a:cubicBezTo>
                  <a:cubicBezTo>
                    <a:pt x="1019" y="2196"/>
                    <a:pt x="1019" y="2196"/>
                    <a:pt x="1019" y="2196"/>
                  </a:cubicBezTo>
                  <a:cubicBezTo>
                    <a:pt x="1019" y="2181"/>
                    <a:pt x="1026" y="2181"/>
                    <a:pt x="1026" y="2166"/>
                  </a:cubicBezTo>
                  <a:cubicBezTo>
                    <a:pt x="1026" y="2136"/>
                    <a:pt x="996" y="2121"/>
                    <a:pt x="966" y="2106"/>
                  </a:cubicBezTo>
                  <a:cubicBezTo>
                    <a:pt x="959" y="2106"/>
                    <a:pt x="959" y="2091"/>
                    <a:pt x="944" y="2083"/>
                  </a:cubicBezTo>
                  <a:cubicBezTo>
                    <a:pt x="929" y="2083"/>
                    <a:pt x="921" y="2076"/>
                    <a:pt x="914" y="2068"/>
                  </a:cubicBezTo>
                  <a:cubicBezTo>
                    <a:pt x="929" y="2038"/>
                    <a:pt x="959" y="2038"/>
                    <a:pt x="996" y="2023"/>
                  </a:cubicBezTo>
                  <a:cubicBezTo>
                    <a:pt x="1011" y="2016"/>
                    <a:pt x="1026" y="2008"/>
                    <a:pt x="1041" y="1993"/>
                  </a:cubicBezTo>
                  <a:cubicBezTo>
                    <a:pt x="1064" y="1986"/>
                    <a:pt x="1079" y="1978"/>
                    <a:pt x="1094" y="1963"/>
                  </a:cubicBezTo>
                  <a:cubicBezTo>
                    <a:pt x="1131" y="1941"/>
                    <a:pt x="1154" y="1926"/>
                    <a:pt x="1176" y="1896"/>
                  </a:cubicBezTo>
                  <a:cubicBezTo>
                    <a:pt x="1199" y="1866"/>
                    <a:pt x="1221" y="1851"/>
                    <a:pt x="1236" y="1821"/>
                  </a:cubicBezTo>
                  <a:cubicBezTo>
                    <a:pt x="1251" y="1798"/>
                    <a:pt x="1251" y="1791"/>
                    <a:pt x="1266" y="1768"/>
                  </a:cubicBezTo>
                  <a:cubicBezTo>
                    <a:pt x="1281" y="1746"/>
                    <a:pt x="1296" y="1738"/>
                    <a:pt x="1311" y="1709"/>
                  </a:cubicBezTo>
                  <a:cubicBezTo>
                    <a:pt x="1326" y="1671"/>
                    <a:pt x="1333" y="1649"/>
                    <a:pt x="1333" y="1611"/>
                  </a:cubicBezTo>
                  <a:cubicBezTo>
                    <a:pt x="1333" y="1596"/>
                    <a:pt x="1326" y="1581"/>
                    <a:pt x="1311" y="1566"/>
                  </a:cubicBezTo>
                  <a:cubicBezTo>
                    <a:pt x="1311" y="1559"/>
                    <a:pt x="1304" y="1566"/>
                    <a:pt x="1304" y="1559"/>
                  </a:cubicBezTo>
                  <a:cubicBezTo>
                    <a:pt x="1304" y="1544"/>
                    <a:pt x="1304" y="1536"/>
                    <a:pt x="1296" y="1521"/>
                  </a:cubicBezTo>
                  <a:cubicBezTo>
                    <a:pt x="1289" y="1506"/>
                    <a:pt x="1274" y="1506"/>
                    <a:pt x="1259" y="1499"/>
                  </a:cubicBezTo>
                  <a:cubicBezTo>
                    <a:pt x="1244" y="1499"/>
                    <a:pt x="1236" y="1491"/>
                    <a:pt x="1221" y="1491"/>
                  </a:cubicBezTo>
                  <a:cubicBezTo>
                    <a:pt x="1191" y="1499"/>
                    <a:pt x="1176" y="1506"/>
                    <a:pt x="1139" y="1514"/>
                  </a:cubicBezTo>
                  <a:cubicBezTo>
                    <a:pt x="1124" y="1514"/>
                    <a:pt x="1109" y="1514"/>
                    <a:pt x="1094" y="1529"/>
                  </a:cubicBezTo>
                  <a:cubicBezTo>
                    <a:pt x="1071" y="1536"/>
                    <a:pt x="1056" y="1544"/>
                    <a:pt x="1026" y="1551"/>
                  </a:cubicBezTo>
                  <a:cubicBezTo>
                    <a:pt x="1004" y="1559"/>
                    <a:pt x="989" y="1574"/>
                    <a:pt x="959" y="1574"/>
                  </a:cubicBezTo>
                  <a:cubicBezTo>
                    <a:pt x="921" y="1574"/>
                    <a:pt x="899" y="1566"/>
                    <a:pt x="869" y="1559"/>
                  </a:cubicBezTo>
                  <a:cubicBezTo>
                    <a:pt x="839" y="1559"/>
                    <a:pt x="824" y="1551"/>
                    <a:pt x="801" y="1544"/>
                  </a:cubicBezTo>
                  <a:lnTo>
                    <a:pt x="794" y="1536"/>
                  </a:lnTo>
                  <a:cubicBezTo>
                    <a:pt x="779" y="1529"/>
                    <a:pt x="771" y="1536"/>
                    <a:pt x="764" y="1529"/>
                  </a:cubicBezTo>
                  <a:cubicBezTo>
                    <a:pt x="756" y="1529"/>
                    <a:pt x="756" y="1521"/>
                    <a:pt x="749" y="1514"/>
                  </a:cubicBezTo>
                  <a:cubicBezTo>
                    <a:pt x="741" y="1514"/>
                    <a:pt x="734" y="1506"/>
                    <a:pt x="727" y="1506"/>
                  </a:cubicBezTo>
                  <a:cubicBezTo>
                    <a:pt x="674" y="1476"/>
                    <a:pt x="659" y="1431"/>
                    <a:pt x="599" y="1416"/>
                  </a:cubicBezTo>
                  <a:cubicBezTo>
                    <a:pt x="577" y="1401"/>
                    <a:pt x="562" y="1401"/>
                    <a:pt x="539" y="1394"/>
                  </a:cubicBezTo>
                  <a:cubicBezTo>
                    <a:pt x="524" y="1386"/>
                    <a:pt x="509" y="1386"/>
                    <a:pt x="502" y="1379"/>
                  </a:cubicBezTo>
                  <a:cubicBezTo>
                    <a:pt x="494" y="1371"/>
                    <a:pt x="487" y="1356"/>
                    <a:pt x="472" y="1356"/>
                  </a:cubicBezTo>
                  <a:cubicBezTo>
                    <a:pt x="449" y="1356"/>
                    <a:pt x="434" y="1379"/>
                    <a:pt x="412" y="1379"/>
                  </a:cubicBezTo>
                  <a:cubicBezTo>
                    <a:pt x="382" y="1386"/>
                    <a:pt x="359" y="1379"/>
                    <a:pt x="329" y="1379"/>
                  </a:cubicBezTo>
                  <a:cubicBezTo>
                    <a:pt x="299" y="1379"/>
                    <a:pt x="277" y="1386"/>
                    <a:pt x="239" y="1394"/>
                  </a:cubicBezTo>
                  <a:cubicBezTo>
                    <a:pt x="232" y="1401"/>
                    <a:pt x="217" y="1409"/>
                    <a:pt x="202" y="1416"/>
                  </a:cubicBezTo>
                  <a:cubicBezTo>
                    <a:pt x="194" y="1416"/>
                    <a:pt x="194" y="1424"/>
                    <a:pt x="187" y="1424"/>
                  </a:cubicBezTo>
                  <a:cubicBezTo>
                    <a:pt x="172" y="1424"/>
                    <a:pt x="172" y="1416"/>
                    <a:pt x="157" y="1416"/>
                  </a:cubicBezTo>
                  <a:cubicBezTo>
                    <a:pt x="127" y="1416"/>
                    <a:pt x="112" y="1431"/>
                    <a:pt x="90" y="1446"/>
                  </a:cubicBezTo>
                  <a:cubicBezTo>
                    <a:pt x="90" y="1446"/>
                    <a:pt x="82" y="1446"/>
                    <a:pt x="82" y="1454"/>
                  </a:cubicBezTo>
                  <a:lnTo>
                    <a:pt x="82" y="1454"/>
                  </a:lnTo>
                  <a:cubicBezTo>
                    <a:pt x="74" y="1439"/>
                    <a:pt x="74" y="1431"/>
                    <a:pt x="74" y="1416"/>
                  </a:cubicBezTo>
                  <a:cubicBezTo>
                    <a:pt x="74" y="1401"/>
                    <a:pt x="82" y="1394"/>
                    <a:pt x="82" y="1379"/>
                  </a:cubicBezTo>
                  <a:cubicBezTo>
                    <a:pt x="82" y="1371"/>
                    <a:pt x="67" y="1364"/>
                    <a:pt x="67" y="1356"/>
                  </a:cubicBezTo>
                  <a:cubicBezTo>
                    <a:pt x="60" y="1349"/>
                    <a:pt x="52" y="1341"/>
                    <a:pt x="52" y="1334"/>
                  </a:cubicBezTo>
                  <a:cubicBezTo>
                    <a:pt x="37" y="1319"/>
                    <a:pt x="30" y="1319"/>
                    <a:pt x="15" y="1304"/>
                  </a:cubicBezTo>
                  <a:cubicBezTo>
                    <a:pt x="7" y="1304"/>
                    <a:pt x="0" y="1304"/>
                    <a:pt x="0" y="1296"/>
                  </a:cubicBezTo>
                  <a:cubicBezTo>
                    <a:pt x="0" y="1266"/>
                    <a:pt x="0" y="1251"/>
                    <a:pt x="15" y="1221"/>
                  </a:cubicBezTo>
                  <a:cubicBezTo>
                    <a:pt x="15" y="1206"/>
                    <a:pt x="30" y="1199"/>
                    <a:pt x="30" y="1184"/>
                  </a:cubicBezTo>
                  <a:cubicBezTo>
                    <a:pt x="30" y="1162"/>
                    <a:pt x="7" y="1154"/>
                    <a:pt x="7" y="1132"/>
                  </a:cubicBezTo>
                  <a:cubicBezTo>
                    <a:pt x="7" y="1116"/>
                    <a:pt x="15" y="1102"/>
                    <a:pt x="15" y="1086"/>
                  </a:cubicBezTo>
                  <a:cubicBezTo>
                    <a:pt x="15" y="1072"/>
                    <a:pt x="15" y="1064"/>
                    <a:pt x="15" y="1049"/>
                  </a:cubicBezTo>
                  <a:cubicBezTo>
                    <a:pt x="15" y="1034"/>
                    <a:pt x="22" y="1034"/>
                    <a:pt x="22" y="1019"/>
                  </a:cubicBezTo>
                  <a:cubicBezTo>
                    <a:pt x="22" y="1012"/>
                    <a:pt x="22" y="1004"/>
                    <a:pt x="22" y="997"/>
                  </a:cubicBezTo>
                  <a:cubicBezTo>
                    <a:pt x="30" y="974"/>
                    <a:pt x="44" y="959"/>
                    <a:pt x="60" y="944"/>
                  </a:cubicBezTo>
                  <a:cubicBezTo>
                    <a:pt x="74" y="937"/>
                    <a:pt x="90" y="937"/>
                    <a:pt x="97" y="922"/>
                  </a:cubicBezTo>
                  <a:cubicBezTo>
                    <a:pt x="112" y="892"/>
                    <a:pt x="112" y="869"/>
                    <a:pt x="134" y="854"/>
                  </a:cubicBezTo>
                  <a:cubicBezTo>
                    <a:pt x="150" y="847"/>
                    <a:pt x="157" y="839"/>
                    <a:pt x="172" y="832"/>
                  </a:cubicBezTo>
                  <a:cubicBezTo>
                    <a:pt x="172" y="794"/>
                    <a:pt x="172" y="794"/>
                    <a:pt x="172" y="794"/>
                  </a:cubicBezTo>
                  <a:cubicBezTo>
                    <a:pt x="142" y="794"/>
                    <a:pt x="142" y="794"/>
                    <a:pt x="142" y="794"/>
                  </a:cubicBezTo>
                  <a:cubicBezTo>
                    <a:pt x="142" y="787"/>
                    <a:pt x="134" y="779"/>
                    <a:pt x="134" y="772"/>
                  </a:cubicBezTo>
                  <a:cubicBezTo>
                    <a:pt x="134" y="757"/>
                    <a:pt x="150" y="757"/>
                    <a:pt x="157" y="749"/>
                  </a:cubicBezTo>
                  <a:cubicBezTo>
                    <a:pt x="164" y="742"/>
                    <a:pt x="172" y="734"/>
                    <a:pt x="180" y="727"/>
                  </a:cubicBezTo>
                  <a:lnTo>
                    <a:pt x="180" y="727"/>
                  </a:lnTo>
                  <a:cubicBezTo>
                    <a:pt x="187" y="734"/>
                    <a:pt x="187" y="742"/>
                    <a:pt x="202" y="749"/>
                  </a:cubicBezTo>
                  <a:cubicBezTo>
                    <a:pt x="217" y="742"/>
                    <a:pt x="224" y="727"/>
                    <a:pt x="239" y="719"/>
                  </a:cubicBezTo>
                  <a:cubicBezTo>
                    <a:pt x="239" y="719"/>
                    <a:pt x="247" y="719"/>
                    <a:pt x="247" y="712"/>
                  </a:cubicBezTo>
                  <a:cubicBezTo>
                    <a:pt x="262" y="704"/>
                    <a:pt x="269" y="689"/>
                    <a:pt x="277" y="674"/>
                  </a:cubicBezTo>
                  <a:lnTo>
                    <a:pt x="284" y="667"/>
                  </a:lnTo>
                  <a:cubicBezTo>
                    <a:pt x="284" y="637"/>
                    <a:pt x="269" y="622"/>
                    <a:pt x="269" y="592"/>
                  </a:cubicBezTo>
                  <a:cubicBezTo>
                    <a:pt x="269" y="577"/>
                    <a:pt x="269" y="562"/>
                    <a:pt x="262" y="555"/>
                  </a:cubicBezTo>
                  <a:cubicBezTo>
                    <a:pt x="254" y="539"/>
                    <a:pt x="239" y="532"/>
                    <a:pt x="239" y="517"/>
                  </a:cubicBezTo>
                  <a:cubicBezTo>
                    <a:pt x="239" y="472"/>
                    <a:pt x="239" y="472"/>
                    <a:pt x="239" y="472"/>
                  </a:cubicBezTo>
                  <a:cubicBezTo>
                    <a:pt x="239" y="465"/>
                    <a:pt x="247" y="465"/>
                    <a:pt x="247" y="457"/>
                  </a:cubicBezTo>
                  <a:cubicBezTo>
                    <a:pt x="239" y="442"/>
                    <a:pt x="217" y="450"/>
                    <a:pt x="209" y="442"/>
                  </a:cubicBezTo>
                  <a:cubicBezTo>
                    <a:pt x="202" y="435"/>
                    <a:pt x="202" y="427"/>
                    <a:pt x="202" y="420"/>
                  </a:cubicBezTo>
                  <a:cubicBezTo>
                    <a:pt x="194" y="390"/>
                    <a:pt x="187" y="375"/>
                    <a:pt x="172" y="345"/>
                  </a:cubicBezTo>
                  <a:cubicBezTo>
                    <a:pt x="187" y="307"/>
                    <a:pt x="187" y="307"/>
                    <a:pt x="187" y="307"/>
                  </a:cubicBezTo>
                  <a:cubicBezTo>
                    <a:pt x="180" y="285"/>
                    <a:pt x="187" y="270"/>
                    <a:pt x="180" y="255"/>
                  </a:cubicBezTo>
                  <a:cubicBezTo>
                    <a:pt x="172" y="240"/>
                    <a:pt x="164" y="247"/>
                    <a:pt x="150" y="232"/>
                  </a:cubicBezTo>
                  <a:cubicBezTo>
                    <a:pt x="142" y="225"/>
                    <a:pt x="134" y="217"/>
                    <a:pt x="127" y="202"/>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3" name="Freeform 135">
              <a:extLst>
                <a:ext uri="{FF2B5EF4-FFF2-40B4-BE49-F238E27FC236}">
                  <a16:creationId xmlns:a16="http://schemas.microsoft.com/office/drawing/2014/main" id="{0750B663-DB52-4AA0-A4EA-B311507056CC}"/>
                </a:ext>
              </a:extLst>
            </p:cNvPr>
            <p:cNvSpPr>
              <a:spLocks noChangeArrowheads="1"/>
            </p:cNvSpPr>
            <p:nvPr/>
          </p:nvSpPr>
          <p:spPr bwMode="auto">
            <a:xfrm>
              <a:off x="5595968" y="7534392"/>
              <a:ext cx="2194749" cy="2440675"/>
            </a:xfrm>
            <a:custGeom>
              <a:avLst/>
              <a:gdLst>
                <a:gd name="T0" fmla="*/ 3221 w 5080"/>
                <a:gd name="T1" fmla="*/ 1018 h 5651"/>
                <a:gd name="T2" fmla="*/ 3468 w 5080"/>
                <a:gd name="T3" fmla="*/ 951 h 5651"/>
                <a:gd name="T4" fmla="*/ 3491 w 5080"/>
                <a:gd name="T5" fmla="*/ 412 h 5651"/>
                <a:gd name="T6" fmla="*/ 3228 w 5080"/>
                <a:gd name="T7" fmla="*/ 644 h 5651"/>
                <a:gd name="T8" fmla="*/ 37 w 5080"/>
                <a:gd name="T9" fmla="*/ 4526 h 5651"/>
                <a:gd name="T10" fmla="*/ 164 w 5080"/>
                <a:gd name="T11" fmla="*/ 4383 h 5651"/>
                <a:gd name="T12" fmla="*/ 397 w 5080"/>
                <a:gd name="T13" fmla="*/ 4323 h 5651"/>
                <a:gd name="T14" fmla="*/ 554 w 5080"/>
                <a:gd name="T15" fmla="*/ 4211 h 5651"/>
                <a:gd name="T16" fmla="*/ 741 w 5080"/>
                <a:gd name="T17" fmla="*/ 4046 h 5651"/>
                <a:gd name="T18" fmla="*/ 659 w 5080"/>
                <a:gd name="T19" fmla="*/ 3604 h 5651"/>
                <a:gd name="T20" fmla="*/ 1019 w 5080"/>
                <a:gd name="T21" fmla="*/ 3154 h 5651"/>
                <a:gd name="T22" fmla="*/ 1438 w 5080"/>
                <a:gd name="T23" fmla="*/ 2570 h 5651"/>
                <a:gd name="T24" fmla="*/ 1408 w 5080"/>
                <a:gd name="T25" fmla="*/ 2015 h 5651"/>
                <a:gd name="T26" fmla="*/ 1618 w 5080"/>
                <a:gd name="T27" fmla="*/ 1663 h 5651"/>
                <a:gd name="T28" fmla="*/ 2149 w 5080"/>
                <a:gd name="T29" fmla="*/ 1520 h 5651"/>
                <a:gd name="T30" fmla="*/ 2067 w 5080"/>
                <a:gd name="T31" fmla="*/ 1775 h 5651"/>
                <a:gd name="T32" fmla="*/ 1663 w 5080"/>
                <a:gd name="T33" fmla="*/ 1970 h 5651"/>
                <a:gd name="T34" fmla="*/ 1693 w 5080"/>
                <a:gd name="T35" fmla="*/ 2098 h 5651"/>
                <a:gd name="T36" fmla="*/ 2082 w 5080"/>
                <a:gd name="T37" fmla="*/ 2599 h 5651"/>
                <a:gd name="T38" fmla="*/ 2929 w 5080"/>
                <a:gd name="T39" fmla="*/ 2060 h 5651"/>
                <a:gd name="T40" fmla="*/ 3491 w 5080"/>
                <a:gd name="T41" fmla="*/ 1753 h 5651"/>
                <a:gd name="T42" fmla="*/ 3910 w 5080"/>
                <a:gd name="T43" fmla="*/ 1056 h 5651"/>
                <a:gd name="T44" fmla="*/ 4540 w 5080"/>
                <a:gd name="T45" fmla="*/ 531 h 5651"/>
                <a:gd name="T46" fmla="*/ 4727 w 5080"/>
                <a:gd name="T47" fmla="*/ 38 h 5651"/>
                <a:gd name="T48" fmla="*/ 4952 w 5080"/>
                <a:gd name="T49" fmla="*/ 300 h 5651"/>
                <a:gd name="T50" fmla="*/ 4825 w 5080"/>
                <a:gd name="T51" fmla="*/ 689 h 5651"/>
                <a:gd name="T52" fmla="*/ 4840 w 5080"/>
                <a:gd name="T53" fmla="*/ 1026 h 5651"/>
                <a:gd name="T54" fmla="*/ 4780 w 5080"/>
                <a:gd name="T55" fmla="*/ 1243 h 5651"/>
                <a:gd name="T56" fmla="*/ 4667 w 5080"/>
                <a:gd name="T57" fmla="*/ 1505 h 5651"/>
                <a:gd name="T58" fmla="*/ 4345 w 5080"/>
                <a:gd name="T59" fmla="*/ 1610 h 5651"/>
                <a:gd name="T60" fmla="*/ 4270 w 5080"/>
                <a:gd name="T61" fmla="*/ 1963 h 5651"/>
                <a:gd name="T62" fmla="*/ 4345 w 5080"/>
                <a:gd name="T63" fmla="*/ 2232 h 5651"/>
                <a:gd name="T64" fmla="*/ 4240 w 5080"/>
                <a:gd name="T65" fmla="*/ 2232 h 5651"/>
                <a:gd name="T66" fmla="*/ 4023 w 5080"/>
                <a:gd name="T67" fmla="*/ 2405 h 5651"/>
                <a:gd name="T68" fmla="*/ 3716 w 5080"/>
                <a:gd name="T69" fmla="*/ 2629 h 5651"/>
                <a:gd name="T70" fmla="*/ 3461 w 5080"/>
                <a:gd name="T71" fmla="*/ 2764 h 5651"/>
                <a:gd name="T72" fmla="*/ 3648 w 5080"/>
                <a:gd name="T73" fmla="*/ 3079 h 5651"/>
                <a:gd name="T74" fmla="*/ 3611 w 5080"/>
                <a:gd name="T75" fmla="*/ 3476 h 5651"/>
                <a:gd name="T76" fmla="*/ 3753 w 5080"/>
                <a:gd name="T77" fmla="*/ 3791 h 5651"/>
                <a:gd name="T78" fmla="*/ 4143 w 5080"/>
                <a:gd name="T79" fmla="*/ 4106 h 5651"/>
                <a:gd name="T80" fmla="*/ 4113 w 5080"/>
                <a:gd name="T81" fmla="*/ 4368 h 5651"/>
                <a:gd name="T82" fmla="*/ 4000 w 5080"/>
                <a:gd name="T83" fmla="*/ 4526 h 5651"/>
                <a:gd name="T84" fmla="*/ 4165 w 5080"/>
                <a:gd name="T85" fmla="*/ 4885 h 5651"/>
                <a:gd name="T86" fmla="*/ 4180 w 5080"/>
                <a:gd name="T87" fmla="*/ 5245 h 5651"/>
                <a:gd name="T88" fmla="*/ 3820 w 5080"/>
                <a:gd name="T89" fmla="*/ 5545 h 5651"/>
                <a:gd name="T90" fmla="*/ 3806 w 5080"/>
                <a:gd name="T91" fmla="*/ 5035 h 5651"/>
                <a:gd name="T92" fmla="*/ 3716 w 5080"/>
                <a:gd name="T93" fmla="*/ 4900 h 5651"/>
                <a:gd name="T94" fmla="*/ 3333 w 5080"/>
                <a:gd name="T95" fmla="*/ 5207 h 5651"/>
                <a:gd name="T96" fmla="*/ 2921 w 5080"/>
                <a:gd name="T97" fmla="*/ 5537 h 5651"/>
                <a:gd name="T98" fmla="*/ 2209 w 5080"/>
                <a:gd name="T99" fmla="*/ 5560 h 5651"/>
                <a:gd name="T100" fmla="*/ 1955 w 5080"/>
                <a:gd name="T101" fmla="*/ 5545 h 5651"/>
                <a:gd name="T102" fmla="*/ 1866 w 5080"/>
                <a:gd name="T103" fmla="*/ 5372 h 5651"/>
                <a:gd name="T104" fmla="*/ 1738 w 5080"/>
                <a:gd name="T105" fmla="*/ 5462 h 5651"/>
                <a:gd name="T106" fmla="*/ 1528 w 5080"/>
                <a:gd name="T107" fmla="*/ 5013 h 5651"/>
                <a:gd name="T108" fmla="*/ 1333 w 5080"/>
                <a:gd name="T109" fmla="*/ 4848 h 5651"/>
                <a:gd name="T110" fmla="*/ 1079 w 5080"/>
                <a:gd name="T111" fmla="*/ 4653 h 5651"/>
                <a:gd name="T112" fmla="*/ 1034 w 5080"/>
                <a:gd name="T113" fmla="*/ 4308 h 5651"/>
                <a:gd name="T114" fmla="*/ 809 w 5080"/>
                <a:gd name="T115" fmla="*/ 4113 h 5651"/>
                <a:gd name="T116" fmla="*/ 711 w 5080"/>
                <a:gd name="T117" fmla="*/ 4323 h 5651"/>
                <a:gd name="T118" fmla="*/ 531 w 5080"/>
                <a:gd name="T119" fmla="*/ 4466 h 5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80" h="5651">
                  <a:moveTo>
                    <a:pt x="3184" y="719"/>
                  </a:moveTo>
                  <a:lnTo>
                    <a:pt x="3184" y="719"/>
                  </a:lnTo>
                  <a:cubicBezTo>
                    <a:pt x="3184" y="726"/>
                    <a:pt x="3184" y="734"/>
                    <a:pt x="3184" y="749"/>
                  </a:cubicBezTo>
                  <a:cubicBezTo>
                    <a:pt x="3184" y="786"/>
                    <a:pt x="3184" y="816"/>
                    <a:pt x="3184" y="853"/>
                  </a:cubicBezTo>
                  <a:cubicBezTo>
                    <a:pt x="3221" y="839"/>
                    <a:pt x="3228" y="816"/>
                    <a:pt x="3258" y="794"/>
                  </a:cubicBezTo>
                  <a:cubicBezTo>
                    <a:pt x="3273" y="816"/>
                    <a:pt x="3296" y="823"/>
                    <a:pt x="3296" y="853"/>
                  </a:cubicBezTo>
                  <a:cubicBezTo>
                    <a:pt x="3296" y="883"/>
                    <a:pt x="3258" y="883"/>
                    <a:pt x="3243" y="906"/>
                  </a:cubicBezTo>
                  <a:cubicBezTo>
                    <a:pt x="3236" y="921"/>
                    <a:pt x="3236" y="943"/>
                    <a:pt x="3236" y="966"/>
                  </a:cubicBezTo>
                  <a:cubicBezTo>
                    <a:pt x="3236" y="988"/>
                    <a:pt x="3236" y="1003"/>
                    <a:pt x="3221" y="1018"/>
                  </a:cubicBezTo>
                  <a:cubicBezTo>
                    <a:pt x="3214" y="1026"/>
                    <a:pt x="3198" y="1026"/>
                    <a:pt x="3184" y="1026"/>
                  </a:cubicBezTo>
                  <a:cubicBezTo>
                    <a:pt x="3176" y="1033"/>
                    <a:pt x="3168" y="1041"/>
                    <a:pt x="3161" y="1048"/>
                  </a:cubicBezTo>
                  <a:cubicBezTo>
                    <a:pt x="3161" y="1086"/>
                    <a:pt x="3161" y="1086"/>
                    <a:pt x="3161" y="1086"/>
                  </a:cubicBezTo>
                  <a:cubicBezTo>
                    <a:pt x="3168" y="1086"/>
                    <a:pt x="3176" y="1086"/>
                    <a:pt x="3184" y="1086"/>
                  </a:cubicBezTo>
                  <a:cubicBezTo>
                    <a:pt x="3206" y="1086"/>
                    <a:pt x="3206" y="1071"/>
                    <a:pt x="3221" y="1071"/>
                  </a:cubicBezTo>
                  <a:cubicBezTo>
                    <a:pt x="3258" y="1056"/>
                    <a:pt x="3273" y="1041"/>
                    <a:pt x="3311" y="1033"/>
                  </a:cubicBezTo>
                  <a:cubicBezTo>
                    <a:pt x="3333" y="1026"/>
                    <a:pt x="3356" y="1026"/>
                    <a:pt x="3378" y="1018"/>
                  </a:cubicBezTo>
                  <a:cubicBezTo>
                    <a:pt x="3401" y="1003"/>
                    <a:pt x="3408" y="988"/>
                    <a:pt x="3431" y="973"/>
                  </a:cubicBezTo>
                  <a:cubicBezTo>
                    <a:pt x="3446" y="966"/>
                    <a:pt x="3461" y="966"/>
                    <a:pt x="3468" y="951"/>
                  </a:cubicBezTo>
                  <a:cubicBezTo>
                    <a:pt x="3498" y="921"/>
                    <a:pt x="3498" y="899"/>
                    <a:pt x="3513" y="861"/>
                  </a:cubicBezTo>
                  <a:cubicBezTo>
                    <a:pt x="3528" y="808"/>
                    <a:pt x="3543" y="779"/>
                    <a:pt x="3566" y="726"/>
                  </a:cubicBezTo>
                  <a:cubicBezTo>
                    <a:pt x="3558" y="704"/>
                    <a:pt x="3558" y="704"/>
                    <a:pt x="3558" y="704"/>
                  </a:cubicBezTo>
                  <a:cubicBezTo>
                    <a:pt x="3378" y="704"/>
                    <a:pt x="3378" y="704"/>
                    <a:pt x="3378" y="704"/>
                  </a:cubicBezTo>
                  <a:cubicBezTo>
                    <a:pt x="3378" y="704"/>
                    <a:pt x="3378" y="696"/>
                    <a:pt x="3378" y="689"/>
                  </a:cubicBezTo>
                  <a:cubicBezTo>
                    <a:pt x="3378" y="681"/>
                    <a:pt x="3378" y="674"/>
                    <a:pt x="3386" y="666"/>
                  </a:cubicBezTo>
                  <a:cubicBezTo>
                    <a:pt x="3401" y="629"/>
                    <a:pt x="3423" y="614"/>
                    <a:pt x="3446" y="591"/>
                  </a:cubicBezTo>
                  <a:cubicBezTo>
                    <a:pt x="3468" y="569"/>
                    <a:pt x="3476" y="546"/>
                    <a:pt x="3476" y="516"/>
                  </a:cubicBezTo>
                  <a:cubicBezTo>
                    <a:pt x="3483" y="471"/>
                    <a:pt x="3483" y="449"/>
                    <a:pt x="3491" y="412"/>
                  </a:cubicBezTo>
                  <a:cubicBezTo>
                    <a:pt x="3498" y="390"/>
                    <a:pt x="3506" y="375"/>
                    <a:pt x="3506" y="352"/>
                  </a:cubicBezTo>
                  <a:cubicBezTo>
                    <a:pt x="3506" y="345"/>
                    <a:pt x="3491" y="345"/>
                    <a:pt x="3491" y="345"/>
                  </a:cubicBezTo>
                  <a:cubicBezTo>
                    <a:pt x="3476" y="337"/>
                    <a:pt x="3461" y="337"/>
                    <a:pt x="3453" y="345"/>
                  </a:cubicBezTo>
                  <a:cubicBezTo>
                    <a:pt x="3438" y="345"/>
                    <a:pt x="3431" y="352"/>
                    <a:pt x="3431" y="360"/>
                  </a:cubicBezTo>
                  <a:cubicBezTo>
                    <a:pt x="3423" y="375"/>
                    <a:pt x="3431" y="390"/>
                    <a:pt x="3423" y="397"/>
                  </a:cubicBezTo>
                  <a:cubicBezTo>
                    <a:pt x="3416" y="426"/>
                    <a:pt x="3393" y="441"/>
                    <a:pt x="3363" y="449"/>
                  </a:cubicBezTo>
                  <a:cubicBezTo>
                    <a:pt x="3348" y="449"/>
                    <a:pt x="3341" y="464"/>
                    <a:pt x="3333" y="479"/>
                  </a:cubicBezTo>
                  <a:cubicBezTo>
                    <a:pt x="3303" y="524"/>
                    <a:pt x="3266" y="546"/>
                    <a:pt x="3243" y="599"/>
                  </a:cubicBezTo>
                  <a:cubicBezTo>
                    <a:pt x="3236" y="614"/>
                    <a:pt x="3236" y="629"/>
                    <a:pt x="3228" y="644"/>
                  </a:cubicBezTo>
                  <a:cubicBezTo>
                    <a:pt x="3214" y="674"/>
                    <a:pt x="3184" y="681"/>
                    <a:pt x="3184" y="719"/>
                  </a:cubicBezTo>
                  <a:close/>
                  <a:moveTo>
                    <a:pt x="374" y="4570"/>
                  </a:moveTo>
                  <a:lnTo>
                    <a:pt x="374" y="4570"/>
                  </a:lnTo>
                  <a:lnTo>
                    <a:pt x="374" y="4570"/>
                  </a:lnTo>
                  <a:cubicBezTo>
                    <a:pt x="337" y="4570"/>
                    <a:pt x="299" y="4586"/>
                    <a:pt x="262" y="4578"/>
                  </a:cubicBezTo>
                  <a:cubicBezTo>
                    <a:pt x="239" y="4578"/>
                    <a:pt x="232" y="4563"/>
                    <a:pt x="209" y="4556"/>
                  </a:cubicBezTo>
                  <a:cubicBezTo>
                    <a:pt x="179" y="4540"/>
                    <a:pt x="149" y="4540"/>
                    <a:pt x="112" y="4540"/>
                  </a:cubicBezTo>
                  <a:cubicBezTo>
                    <a:pt x="82" y="4540"/>
                    <a:pt x="67" y="4548"/>
                    <a:pt x="37" y="4548"/>
                  </a:cubicBezTo>
                  <a:cubicBezTo>
                    <a:pt x="37" y="4526"/>
                    <a:pt x="37" y="4526"/>
                    <a:pt x="37" y="4526"/>
                  </a:cubicBezTo>
                  <a:cubicBezTo>
                    <a:pt x="44" y="4503"/>
                    <a:pt x="52" y="4481"/>
                    <a:pt x="52" y="4458"/>
                  </a:cubicBezTo>
                  <a:cubicBezTo>
                    <a:pt x="52" y="4443"/>
                    <a:pt x="37" y="4443"/>
                    <a:pt x="29" y="4428"/>
                  </a:cubicBezTo>
                  <a:cubicBezTo>
                    <a:pt x="22" y="4413"/>
                    <a:pt x="22" y="4406"/>
                    <a:pt x="22" y="4391"/>
                  </a:cubicBezTo>
                  <a:cubicBezTo>
                    <a:pt x="14" y="4368"/>
                    <a:pt x="0" y="4361"/>
                    <a:pt x="0" y="4338"/>
                  </a:cubicBezTo>
                  <a:cubicBezTo>
                    <a:pt x="0" y="4316"/>
                    <a:pt x="7" y="4301"/>
                    <a:pt x="14" y="4278"/>
                  </a:cubicBezTo>
                  <a:lnTo>
                    <a:pt x="14" y="4278"/>
                  </a:lnTo>
                  <a:cubicBezTo>
                    <a:pt x="22" y="4293"/>
                    <a:pt x="22" y="4308"/>
                    <a:pt x="37" y="4323"/>
                  </a:cubicBezTo>
                  <a:cubicBezTo>
                    <a:pt x="60" y="4346"/>
                    <a:pt x="82" y="4338"/>
                    <a:pt x="112" y="4346"/>
                  </a:cubicBezTo>
                  <a:cubicBezTo>
                    <a:pt x="134" y="4353"/>
                    <a:pt x="142" y="4376"/>
                    <a:pt x="164" y="4383"/>
                  </a:cubicBezTo>
                  <a:cubicBezTo>
                    <a:pt x="179" y="4391"/>
                    <a:pt x="187" y="4391"/>
                    <a:pt x="202" y="4398"/>
                  </a:cubicBezTo>
                  <a:cubicBezTo>
                    <a:pt x="209" y="4376"/>
                    <a:pt x="209" y="4353"/>
                    <a:pt x="217" y="4331"/>
                  </a:cubicBezTo>
                  <a:cubicBezTo>
                    <a:pt x="232" y="4331"/>
                    <a:pt x="232" y="4331"/>
                    <a:pt x="232" y="4331"/>
                  </a:cubicBezTo>
                  <a:cubicBezTo>
                    <a:pt x="239" y="4353"/>
                    <a:pt x="247" y="4383"/>
                    <a:pt x="277" y="4383"/>
                  </a:cubicBezTo>
                  <a:cubicBezTo>
                    <a:pt x="284" y="4383"/>
                    <a:pt x="284" y="4376"/>
                    <a:pt x="284" y="4376"/>
                  </a:cubicBezTo>
                  <a:cubicBezTo>
                    <a:pt x="307" y="4368"/>
                    <a:pt x="329" y="4361"/>
                    <a:pt x="337" y="4338"/>
                  </a:cubicBezTo>
                  <a:cubicBezTo>
                    <a:pt x="322" y="4308"/>
                    <a:pt x="322" y="4308"/>
                    <a:pt x="322" y="4308"/>
                  </a:cubicBezTo>
                  <a:lnTo>
                    <a:pt x="329" y="4301"/>
                  </a:lnTo>
                  <a:cubicBezTo>
                    <a:pt x="359" y="4308"/>
                    <a:pt x="367" y="4323"/>
                    <a:pt x="397" y="4323"/>
                  </a:cubicBezTo>
                  <a:cubicBezTo>
                    <a:pt x="404" y="4323"/>
                    <a:pt x="412" y="4308"/>
                    <a:pt x="419" y="4301"/>
                  </a:cubicBezTo>
                  <a:cubicBezTo>
                    <a:pt x="419" y="4301"/>
                    <a:pt x="427" y="4301"/>
                    <a:pt x="427" y="4293"/>
                  </a:cubicBezTo>
                  <a:cubicBezTo>
                    <a:pt x="442" y="4278"/>
                    <a:pt x="442" y="4263"/>
                    <a:pt x="442" y="4241"/>
                  </a:cubicBezTo>
                  <a:cubicBezTo>
                    <a:pt x="449" y="4226"/>
                    <a:pt x="457" y="4218"/>
                    <a:pt x="464" y="4203"/>
                  </a:cubicBezTo>
                  <a:cubicBezTo>
                    <a:pt x="464" y="4211"/>
                    <a:pt x="472" y="4203"/>
                    <a:pt x="479" y="4211"/>
                  </a:cubicBezTo>
                  <a:cubicBezTo>
                    <a:pt x="487" y="4233"/>
                    <a:pt x="479" y="4248"/>
                    <a:pt x="479" y="4271"/>
                  </a:cubicBezTo>
                  <a:cubicBezTo>
                    <a:pt x="487" y="4278"/>
                    <a:pt x="487" y="4286"/>
                    <a:pt x="494" y="4286"/>
                  </a:cubicBezTo>
                  <a:cubicBezTo>
                    <a:pt x="502" y="4271"/>
                    <a:pt x="509" y="4256"/>
                    <a:pt x="517" y="4233"/>
                  </a:cubicBezTo>
                  <a:cubicBezTo>
                    <a:pt x="524" y="4218"/>
                    <a:pt x="539" y="4218"/>
                    <a:pt x="554" y="4211"/>
                  </a:cubicBezTo>
                  <a:cubicBezTo>
                    <a:pt x="584" y="4196"/>
                    <a:pt x="614" y="4188"/>
                    <a:pt x="614" y="4158"/>
                  </a:cubicBezTo>
                  <a:cubicBezTo>
                    <a:pt x="614" y="4121"/>
                    <a:pt x="599" y="4098"/>
                    <a:pt x="599" y="4068"/>
                  </a:cubicBezTo>
                  <a:cubicBezTo>
                    <a:pt x="599" y="4061"/>
                    <a:pt x="607" y="4061"/>
                    <a:pt x="614" y="4061"/>
                  </a:cubicBezTo>
                  <a:cubicBezTo>
                    <a:pt x="621" y="4046"/>
                    <a:pt x="637" y="4046"/>
                    <a:pt x="651" y="4046"/>
                  </a:cubicBezTo>
                  <a:cubicBezTo>
                    <a:pt x="651" y="4046"/>
                    <a:pt x="659" y="4046"/>
                    <a:pt x="659" y="4053"/>
                  </a:cubicBezTo>
                  <a:cubicBezTo>
                    <a:pt x="659" y="4061"/>
                    <a:pt x="651" y="4068"/>
                    <a:pt x="651" y="4083"/>
                  </a:cubicBezTo>
                  <a:cubicBezTo>
                    <a:pt x="651" y="4098"/>
                    <a:pt x="667" y="4113"/>
                    <a:pt x="667" y="4128"/>
                  </a:cubicBezTo>
                  <a:cubicBezTo>
                    <a:pt x="674" y="4143"/>
                    <a:pt x="681" y="4158"/>
                    <a:pt x="689" y="4166"/>
                  </a:cubicBezTo>
                  <a:cubicBezTo>
                    <a:pt x="726" y="4128"/>
                    <a:pt x="741" y="4098"/>
                    <a:pt x="741" y="4046"/>
                  </a:cubicBezTo>
                  <a:cubicBezTo>
                    <a:pt x="741" y="4031"/>
                    <a:pt x="734" y="4023"/>
                    <a:pt x="726" y="4016"/>
                  </a:cubicBezTo>
                  <a:cubicBezTo>
                    <a:pt x="719" y="3993"/>
                    <a:pt x="719" y="3978"/>
                    <a:pt x="711" y="3948"/>
                  </a:cubicBezTo>
                  <a:cubicBezTo>
                    <a:pt x="704" y="3934"/>
                    <a:pt x="704" y="3918"/>
                    <a:pt x="696" y="3904"/>
                  </a:cubicBezTo>
                  <a:cubicBezTo>
                    <a:pt x="689" y="3888"/>
                    <a:pt x="689" y="3874"/>
                    <a:pt x="681" y="3866"/>
                  </a:cubicBezTo>
                  <a:cubicBezTo>
                    <a:pt x="674" y="3851"/>
                    <a:pt x="667" y="3851"/>
                    <a:pt x="659" y="3844"/>
                  </a:cubicBezTo>
                  <a:cubicBezTo>
                    <a:pt x="637" y="3814"/>
                    <a:pt x="629" y="3798"/>
                    <a:pt x="621" y="3761"/>
                  </a:cubicBezTo>
                  <a:cubicBezTo>
                    <a:pt x="607" y="3739"/>
                    <a:pt x="591" y="3724"/>
                    <a:pt x="591" y="3694"/>
                  </a:cubicBezTo>
                  <a:cubicBezTo>
                    <a:pt x="591" y="3671"/>
                    <a:pt x="621" y="3671"/>
                    <a:pt x="637" y="3656"/>
                  </a:cubicBezTo>
                  <a:cubicBezTo>
                    <a:pt x="651" y="3641"/>
                    <a:pt x="651" y="3626"/>
                    <a:pt x="659" y="3604"/>
                  </a:cubicBezTo>
                  <a:cubicBezTo>
                    <a:pt x="674" y="3574"/>
                    <a:pt x="674" y="3551"/>
                    <a:pt x="696" y="3514"/>
                  </a:cubicBezTo>
                  <a:cubicBezTo>
                    <a:pt x="704" y="3491"/>
                    <a:pt x="719" y="3476"/>
                    <a:pt x="734" y="3454"/>
                  </a:cubicBezTo>
                  <a:cubicBezTo>
                    <a:pt x="741" y="3439"/>
                    <a:pt x="741" y="3431"/>
                    <a:pt x="741" y="3416"/>
                  </a:cubicBezTo>
                  <a:cubicBezTo>
                    <a:pt x="749" y="3387"/>
                    <a:pt x="756" y="3371"/>
                    <a:pt x="764" y="3341"/>
                  </a:cubicBezTo>
                  <a:cubicBezTo>
                    <a:pt x="794" y="3334"/>
                    <a:pt x="809" y="3327"/>
                    <a:pt x="831" y="3311"/>
                  </a:cubicBezTo>
                  <a:cubicBezTo>
                    <a:pt x="861" y="3289"/>
                    <a:pt x="869" y="3281"/>
                    <a:pt x="891" y="3259"/>
                  </a:cubicBezTo>
                  <a:cubicBezTo>
                    <a:pt x="906" y="3244"/>
                    <a:pt x="921" y="3244"/>
                    <a:pt x="929" y="3229"/>
                  </a:cubicBezTo>
                  <a:cubicBezTo>
                    <a:pt x="944" y="3207"/>
                    <a:pt x="951" y="3192"/>
                    <a:pt x="966" y="3177"/>
                  </a:cubicBezTo>
                  <a:cubicBezTo>
                    <a:pt x="981" y="3169"/>
                    <a:pt x="996" y="3162"/>
                    <a:pt x="1019" y="3154"/>
                  </a:cubicBezTo>
                  <a:cubicBezTo>
                    <a:pt x="1041" y="3147"/>
                    <a:pt x="1056" y="3132"/>
                    <a:pt x="1079" y="3109"/>
                  </a:cubicBezTo>
                  <a:cubicBezTo>
                    <a:pt x="1086" y="3102"/>
                    <a:pt x="1101" y="3094"/>
                    <a:pt x="1116" y="3087"/>
                  </a:cubicBezTo>
                  <a:cubicBezTo>
                    <a:pt x="1131" y="3064"/>
                    <a:pt x="1139" y="3057"/>
                    <a:pt x="1154" y="3034"/>
                  </a:cubicBezTo>
                  <a:cubicBezTo>
                    <a:pt x="1169" y="3012"/>
                    <a:pt x="1176" y="2997"/>
                    <a:pt x="1191" y="2982"/>
                  </a:cubicBezTo>
                  <a:cubicBezTo>
                    <a:pt x="1199" y="2974"/>
                    <a:pt x="1206" y="2974"/>
                    <a:pt x="1206" y="2974"/>
                  </a:cubicBezTo>
                  <a:cubicBezTo>
                    <a:pt x="1214" y="2952"/>
                    <a:pt x="1221" y="2937"/>
                    <a:pt x="1236" y="2922"/>
                  </a:cubicBezTo>
                  <a:cubicBezTo>
                    <a:pt x="1273" y="2862"/>
                    <a:pt x="1289" y="2824"/>
                    <a:pt x="1326" y="2757"/>
                  </a:cubicBezTo>
                  <a:cubicBezTo>
                    <a:pt x="1349" y="2712"/>
                    <a:pt x="1379" y="2682"/>
                    <a:pt x="1401" y="2637"/>
                  </a:cubicBezTo>
                  <a:cubicBezTo>
                    <a:pt x="1416" y="2615"/>
                    <a:pt x="1423" y="2592"/>
                    <a:pt x="1438" y="2570"/>
                  </a:cubicBezTo>
                  <a:cubicBezTo>
                    <a:pt x="1446" y="2555"/>
                    <a:pt x="1453" y="2547"/>
                    <a:pt x="1468" y="2532"/>
                  </a:cubicBezTo>
                  <a:cubicBezTo>
                    <a:pt x="1476" y="2510"/>
                    <a:pt x="1483" y="2495"/>
                    <a:pt x="1491" y="2465"/>
                  </a:cubicBezTo>
                  <a:cubicBezTo>
                    <a:pt x="1506" y="2435"/>
                    <a:pt x="1513" y="2412"/>
                    <a:pt x="1513" y="2375"/>
                  </a:cubicBezTo>
                  <a:cubicBezTo>
                    <a:pt x="1513" y="2322"/>
                    <a:pt x="1513" y="2292"/>
                    <a:pt x="1513" y="2240"/>
                  </a:cubicBezTo>
                  <a:cubicBezTo>
                    <a:pt x="1513" y="2225"/>
                    <a:pt x="1506" y="2217"/>
                    <a:pt x="1506" y="2202"/>
                  </a:cubicBezTo>
                  <a:cubicBezTo>
                    <a:pt x="1491" y="2142"/>
                    <a:pt x="1476" y="2105"/>
                    <a:pt x="1461" y="2038"/>
                  </a:cubicBezTo>
                  <a:cubicBezTo>
                    <a:pt x="1446" y="2045"/>
                    <a:pt x="1438" y="2045"/>
                    <a:pt x="1423" y="2052"/>
                  </a:cubicBezTo>
                  <a:cubicBezTo>
                    <a:pt x="1408" y="2045"/>
                    <a:pt x="1408" y="2045"/>
                    <a:pt x="1408" y="2045"/>
                  </a:cubicBezTo>
                  <a:cubicBezTo>
                    <a:pt x="1408" y="2038"/>
                    <a:pt x="1408" y="2030"/>
                    <a:pt x="1408" y="2015"/>
                  </a:cubicBezTo>
                  <a:cubicBezTo>
                    <a:pt x="1408" y="1985"/>
                    <a:pt x="1408" y="1963"/>
                    <a:pt x="1423" y="1933"/>
                  </a:cubicBezTo>
                  <a:cubicBezTo>
                    <a:pt x="1423" y="1925"/>
                    <a:pt x="1423" y="1925"/>
                    <a:pt x="1423" y="1918"/>
                  </a:cubicBezTo>
                  <a:cubicBezTo>
                    <a:pt x="1431" y="1910"/>
                    <a:pt x="1438" y="1903"/>
                    <a:pt x="1446" y="1895"/>
                  </a:cubicBezTo>
                  <a:cubicBezTo>
                    <a:pt x="1453" y="1888"/>
                    <a:pt x="1461" y="1873"/>
                    <a:pt x="1461" y="1858"/>
                  </a:cubicBezTo>
                  <a:cubicBezTo>
                    <a:pt x="1468" y="1835"/>
                    <a:pt x="1476" y="1828"/>
                    <a:pt x="1476" y="1805"/>
                  </a:cubicBezTo>
                  <a:cubicBezTo>
                    <a:pt x="1476" y="1738"/>
                    <a:pt x="1476" y="1738"/>
                    <a:pt x="1476" y="1738"/>
                  </a:cubicBezTo>
                  <a:cubicBezTo>
                    <a:pt x="1476" y="1723"/>
                    <a:pt x="1498" y="1723"/>
                    <a:pt x="1506" y="1715"/>
                  </a:cubicBezTo>
                  <a:cubicBezTo>
                    <a:pt x="1521" y="1708"/>
                    <a:pt x="1536" y="1700"/>
                    <a:pt x="1543" y="1700"/>
                  </a:cubicBezTo>
                  <a:cubicBezTo>
                    <a:pt x="1573" y="1685"/>
                    <a:pt x="1588" y="1663"/>
                    <a:pt x="1618" y="1663"/>
                  </a:cubicBezTo>
                  <a:cubicBezTo>
                    <a:pt x="1641" y="1663"/>
                    <a:pt x="1648" y="1693"/>
                    <a:pt x="1678" y="1693"/>
                  </a:cubicBezTo>
                  <a:cubicBezTo>
                    <a:pt x="1693" y="1693"/>
                    <a:pt x="1701" y="1678"/>
                    <a:pt x="1708" y="1678"/>
                  </a:cubicBezTo>
                  <a:cubicBezTo>
                    <a:pt x="1723" y="1663"/>
                    <a:pt x="1731" y="1655"/>
                    <a:pt x="1746" y="1648"/>
                  </a:cubicBezTo>
                  <a:cubicBezTo>
                    <a:pt x="1761" y="1633"/>
                    <a:pt x="1776" y="1625"/>
                    <a:pt x="1791" y="1618"/>
                  </a:cubicBezTo>
                  <a:cubicBezTo>
                    <a:pt x="1836" y="1595"/>
                    <a:pt x="1858" y="1573"/>
                    <a:pt x="1896" y="1550"/>
                  </a:cubicBezTo>
                  <a:cubicBezTo>
                    <a:pt x="1926" y="1528"/>
                    <a:pt x="1948" y="1513"/>
                    <a:pt x="1985" y="1505"/>
                  </a:cubicBezTo>
                  <a:cubicBezTo>
                    <a:pt x="2000" y="1505"/>
                    <a:pt x="2008" y="1505"/>
                    <a:pt x="2023" y="1505"/>
                  </a:cubicBezTo>
                  <a:cubicBezTo>
                    <a:pt x="2059" y="1498"/>
                    <a:pt x="2074" y="1490"/>
                    <a:pt x="2112" y="1490"/>
                  </a:cubicBezTo>
                  <a:cubicBezTo>
                    <a:pt x="2127" y="1490"/>
                    <a:pt x="2142" y="1505"/>
                    <a:pt x="2149" y="1520"/>
                  </a:cubicBezTo>
                  <a:cubicBezTo>
                    <a:pt x="2157" y="1528"/>
                    <a:pt x="2149" y="1535"/>
                    <a:pt x="2157" y="1543"/>
                  </a:cubicBezTo>
                  <a:cubicBezTo>
                    <a:pt x="2157" y="1565"/>
                    <a:pt x="2172" y="1573"/>
                    <a:pt x="2172" y="1588"/>
                  </a:cubicBezTo>
                  <a:cubicBezTo>
                    <a:pt x="2172" y="1603"/>
                    <a:pt x="2164" y="1610"/>
                    <a:pt x="2149" y="1618"/>
                  </a:cubicBezTo>
                  <a:cubicBezTo>
                    <a:pt x="2127" y="1618"/>
                    <a:pt x="2112" y="1610"/>
                    <a:pt x="2089" y="1618"/>
                  </a:cubicBezTo>
                  <a:cubicBezTo>
                    <a:pt x="2074" y="1625"/>
                    <a:pt x="2074" y="1640"/>
                    <a:pt x="2067" y="1655"/>
                  </a:cubicBezTo>
                  <a:cubicBezTo>
                    <a:pt x="2059" y="1670"/>
                    <a:pt x="2052" y="1678"/>
                    <a:pt x="2052" y="1700"/>
                  </a:cubicBezTo>
                  <a:cubicBezTo>
                    <a:pt x="2052" y="1708"/>
                    <a:pt x="2052" y="1708"/>
                    <a:pt x="2059" y="1715"/>
                  </a:cubicBezTo>
                  <a:cubicBezTo>
                    <a:pt x="2059" y="1738"/>
                    <a:pt x="2059" y="1745"/>
                    <a:pt x="2059" y="1768"/>
                  </a:cubicBezTo>
                  <a:cubicBezTo>
                    <a:pt x="2067" y="1768"/>
                    <a:pt x="2067" y="1775"/>
                    <a:pt x="2067" y="1775"/>
                  </a:cubicBezTo>
                  <a:cubicBezTo>
                    <a:pt x="2067" y="1790"/>
                    <a:pt x="2052" y="1805"/>
                    <a:pt x="2044" y="1805"/>
                  </a:cubicBezTo>
                  <a:cubicBezTo>
                    <a:pt x="2023" y="1813"/>
                    <a:pt x="2008" y="1813"/>
                    <a:pt x="1993" y="1813"/>
                  </a:cubicBezTo>
                  <a:cubicBezTo>
                    <a:pt x="1970" y="1820"/>
                    <a:pt x="1963" y="1828"/>
                    <a:pt x="1940" y="1835"/>
                  </a:cubicBezTo>
                  <a:cubicBezTo>
                    <a:pt x="1926" y="1843"/>
                    <a:pt x="1910" y="1850"/>
                    <a:pt x="1903" y="1865"/>
                  </a:cubicBezTo>
                  <a:cubicBezTo>
                    <a:pt x="1888" y="1895"/>
                    <a:pt x="1888" y="1933"/>
                    <a:pt x="1850" y="1955"/>
                  </a:cubicBezTo>
                  <a:cubicBezTo>
                    <a:pt x="1828" y="1970"/>
                    <a:pt x="1806" y="1978"/>
                    <a:pt x="1776" y="1978"/>
                  </a:cubicBezTo>
                  <a:cubicBezTo>
                    <a:pt x="1738" y="1978"/>
                    <a:pt x="1738" y="1910"/>
                    <a:pt x="1701" y="1910"/>
                  </a:cubicBezTo>
                  <a:cubicBezTo>
                    <a:pt x="1693" y="1910"/>
                    <a:pt x="1693" y="1925"/>
                    <a:pt x="1686" y="1940"/>
                  </a:cubicBezTo>
                  <a:cubicBezTo>
                    <a:pt x="1678" y="1955"/>
                    <a:pt x="1678" y="1963"/>
                    <a:pt x="1663" y="1970"/>
                  </a:cubicBezTo>
                  <a:cubicBezTo>
                    <a:pt x="1648" y="1985"/>
                    <a:pt x="1633" y="1985"/>
                    <a:pt x="1626" y="2000"/>
                  </a:cubicBezTo>
                  <a:cubicBezTo>
                    <a:pt x="1618" y="2000"/>
                    <a:pt x="1618" y="2008"/>
                    <a:pt x="1618" y="2015"/>
                  </a:cubicBezTo>
                  <a:cubicBezTo>
                    <a:pt x="1641" y="2030"/>
                    <a:pt x="1656" y="2045"/>
                    <a:pt x="1671" y="2068"/>
                  </a:cubicBezTo>
                  <a:cubicBezTo>
                    <a:pt x="1701" y="2052"/>
                    <a:pt x="1716" y="2023"/>
                    <a:pt x="1753" y="2023"/>
                  </a:cubicBezTo>
                  <a:cubicBezTo>
                    <a:pt x="1761" y="2023"/>
                    <a:pt x="1761" y="2038"/>
                    <a:pt x="1768" y="2038"/>
                  </a:cubicBezTo>
                  <a:cubicBezTo>
                    <a:pt x="1791" y="2038"/>
                    <a:pt x="1798" y="2030"/>
                    <a:pt x="1820" y="2023"/>
                  </a:cubicBezTo>
                  <a:cubicBezTo>
                    <a:pt x="1828" y="2038"/>
                    <a:pt x="1828" y="2038"/>
                    <a:pt x="1828" y="2038"/>
                  </a:cubicBezTo>
                  <a:cubicBezTo>
                    <a:pt x="1806" y="2068"/>
                    <a:pt x="1783" y="2075"/>
                    <a:pt x="1746" y="2090"/>
                  </a:cubicBezTo>
                  <a:cubicBezTo>
                    <a:pt x="1723" y="2098"/>
                    <a:pt x="1716" y="2105"/>
                    <a:pt x="1693" y="2098"/>
                  </a:cubicBezTo>
                  <a:cubicBezTo>
                    <a:pt x="1686" y="2112"/>
                    <a:pt x="1686" y="2112"/>
                    <a:pt x="1686" y="2112"/>
                  </a:cubicBezTo>
                  <a:cubicBezTo>
                    <a:pt x="1708" y="2135"/>
                    <a:pt x="1716" y="2158"/>
                    <a:pt x="1746" y="2172"/>
                  </a:cubicBezTo>
                  <a:cubicBezTo>
                    <a:pt x="1820" y="2090"/>
                    <a:pt x="1820" y="2090"/>
                    <a:pt x="1820" y="2090"/>
                  </a:cubicBezTo>
                  <a:cubicBezTo>
                    <a:pt x="1850" y="2165"/>
                    <a:pt x="1850" y="2165"/>
                    <a:pt x="1850" y="2165"/>
                  </a:cubicBezTo>
                  <a:cubicBezTo>
                    <a:pt x="1768" y="2442"/>
                    <a:pt x="1768" y="2442"/>
                    <a:pt x="1768" y="2442"/>
                  </a:cubicBezTo>
                  <a:cubicBezTo>
                    <a:pt x="1768" y="2472"/>
                    <a:pt x="1791" y="2487"/>
                    <a:pt x="1813" y="2510"/>
                  </a:cubicBezTo>
                  <a:cubicBezTo>
                    <a:pt x="1843" y="2540"/>
                    <a:pt x="1873" y="2555"/>
                    <a:pt x="1918" y="2570"/>
                  </a:cubicBezTo>
                  <a:cubicBezTo>
                    <a:pt x="1963" y="2592"/>
                    <a:pt x="2000" y="2585"/>
                    <a:pt x="2052" y="2592"/>
                  </a:cubicBezTo>
                  <a:cubicBezTo>
                    <a:pt x="2059" y="2592"/>
                    <a:pt x="2067" y="2599"/>
                    <a:pt x="2082" y="2599"/>
                  </a:cubicBezTo>
                  <a:cubicBezTo>
                    <a:pt x="2119" y="2599"/>
                    <a:pt x="2134" y="2585"/>
                    <a:pt x="2164" y="2562"/>
                  </a:cubicBezTo>
                  <a:cubicBezTo>
                    <a:pt x="2194" y="2540"/>
                    <a:pt x="2217" y="2525"/>
                    <a:pt x="2232" y="2487"/>
                  </a:cubicBezTo>
                  <a:cubicBezTo>
                    <a:pt x="2247" y="2427"/>
                    <a:pt x="2239" y="2367"/>
                    <a:pt x="2299" y="2345"/>
                  </a:cubicBezTo>
                  <a:cubicBezTo>
                    <a:pt x="2359" y="2315"/>
                    <a:pt x="2389" y="2300"/>
                    <a:pt x="2449" y="2270"/>
                  </a:cubicBezTo>
                  <a:cubicBezTo>
                    <a:pt x="2464" y="2270"/>
                    <a:pt x="2479" y="2262"/>
                    <a:pt x="2494" y="2255"/>
                  </a:cubicBezTo>
                  <a:cubicBezTo>
                    <a:pt x="2539" y="2240"/>
                    <a:pt x="2569" y="2240"/>
                    <a:pt x="2614" y="2225"/>
                  </a:cubicBezTo>
                  <a:cubicBezTo>
                    <a:pt x="2659" y="2195"/>
                    <a:pt x="2704" y="2195"/>
                    <a:pt x="2756" y="2172"/>
                  </a:cubicBezTo>
                  <a:cubicBezTo>
                    <a:pt x="2786" y="2158"/>
                    <a:pt x="2801" y="2150"/>
                    <a:pt x="2831" y="2128"/>
                  </a:cubicBezTo>
                  <a:cubicBezTo>
                    <a:pt x="2869" y="2098"/>
                    <a:pt x="2891" y="2090"/>
                    <a:pt x="2929" y="2060"/>
                  </a:cubicBezTo>
                  <a:cubicBezTo>
                    <a:pt x="2966" y="2038"/>
                    <a:pt x="2981" y="2008"/>
                    <a:pt x="3026" y="2008"/>
                  </a:cubicBezTo>
                  <a:cubicBezTo>
                    <a:pt x="3041" y="2008"/>
                    <a:pt x="3049" y="2015"/>
                    <a:pt x="3064" y="2015"/>
                  </a:cubicBezTo>
                  <a:cubicBezTo>
                    <a:pt x="3078" y="2015"/>
                    <a:pt x="3086" y="2008"/>
                    <a:pt x="3101" y="2000"/>
                  </a:cubicBezTo>
                  <a:cubicBezTo>
                    <a:pt x="3116" y="2000"/>
                    <a:pt x="3124" y="2000"/>
                    <a:pt x="3138" y="2000"/>
                  </a:cubicBezTo>
                  <a:cubicBezTo>
                    <a:pt x="3191" y="1978"/>
                    <a:pt x="3214" y="1955"/>
                    <a:pt x="3251" y="1918"/>
                  </a:cubicBezTo>
                  <a:cubicBezTo>
                    <a:pt x="3273" y="1903"/>
                    <a:pt x="3296" y="1895"/>
                    <a:pt x="3318" y="1873"/>
                  </a:cubicBezTo>
                  <a:cubicBezTo>
                    <a:pt x="3341" y="1850"/>
                    <a:pt x="3363" y="1843"/>
                    <a:pt x="3393" y="1828"/>
                  </a:cubicBezTo>
                  <a:cubicBezTo>
                    <a:pt x="3423" y="1813"/>
                    <a:pt x="3438" y="1790"/>
                    <a:pt x="3461" y="1768"/>
                  </a:cubicBezTo>
                  <a:cubicBezTo>
                    <a:pt x="3468" y="1760"/>
                    <a:pt x="3476" y="1760"/>
                    <a:pt x="3491" y="1753"/>
                  </a:cubicBezTo>
                  <a:cubicBezTo>
                    <a:pt x="3521" y="1723"/>
                    <a:pt x="3528" y="1708"/>
                    <a:pt x="3551" y="1678"/>
                  </a:cubicBezTo>
                  <a:cubicBezTo>
                    <a:pt x="3573" y="1648"/>
                    <a:pt x="3588" y="1640"/>
                    <a:pt x="3603" y="1618"/>
                  </a:cubicBezTo>
                  <a:cubicBezTo>
                    <a:pt x="3626" y="1580"/>
                    <a:pt x="3633" y="1550"/>
                    <a:pt x="3648" y="1513"/>
                  </a:cubicBezTo>
                  <a:cubicBezTo>
                    <a:pt x="3671" y="1476"/>
                    <a:pt x="3701" y="1468"/>
                    <a:pt x="3723" y="1430"/>
                  </a:cubicBezTo>
                  <a:cubicBezTo>
                    <a:pt x="3746" y="1400"/>
                    <a:pt x="3761" y="1386"/>
                    <a:pt x="3776" y="1348"/>
                  </a:cubicBezTo>
                  <a:cubicBezTo>
                    <a:pt x="3776" y="1333"/>
                    <a:pt x="3776" y="1326"/>
                    <a:pt x="3776" y="1311"/>
                  </a:cubicBezTo>
                  <a:cubicBezTo>
                    <a:pt x="3798" y="1251"/>
                    <a:pt x="3806" y="1221"/>
                    <a:pt x="3820" y="1161"/>
                  </a:cubicBezTo>
                  <a:cubicBezTo>
                    <a:pt x="3828" y="1131"/>
                    <a:pt x="3828" y="1108"/>
                    <a:pt x="3858" y="1086"/>
                  </a:cubicBezTo>
                  <a:cubicBezTo>
                    <a:pt x="3873" y="1078"/>
                    <a:pt x="3888" y="1071"/>
                    <a:pt x="3910" y="1056"/>
                  </a:cubicBezTo>
                  <a:cubicBezTo>
                    <a:pt x="3933" y="1048"/>
                    <a:pt x="3940" y="1041"/>
                    <a:pt x="3963" y="1026"/>
                  </a:cubicBezTo>
                  <a:cubicBezTo>
                    <a:pt x="3993" y="1003"/>
                    <a:pt x="4000" y="981"/>
                    <a:pt x="4030" y="958"/>
                  </a:cubicBezTo>
                  <a:cubicBezTo>
                    <a:pt x="4053" y="951"/>
                    <a:pt x="4060" y="943"/>
                    <a:pt x="4083" y="936"/>
                  </a:cubicBezTo>
                  <a:cubicBezTo>
                    <a:pt x="4165" y="899"/>
                    <a:pt x="4225" y="899"/>
                    <a:pt x="4300" y="846"/>
                  </a:cubicBezTo>
                  <a:cubicBezTo>
                    <a:pt x="4330" y="831"/>
                    <a:pt x="4345" y="808"/>
                    <a:pt x="4367" y="786"/>
                  </a:cubicBezTo>
                  <a:cubicBezTo>
                    <a:pt x="4413" y="756"/>
                    <a:pt x="4443" y="741"/>
                    <a:pt x="4465" y="696"/>
                  </a:cubicBezTo>
                  <a:cubicBezTo>
                    <a:pt x="4480" y="666"/>
                    <a:pt x="4487" y="651"/>
                    <a:pt x="4502" y="621"/>
                  </a:cubicBezTo>
                  <a:cubicBezTo>
                    <a:pt x="4510" y="606"/>
                    <a:pt x="4510" y="599"/>
                    <a:pt x="4517" y="584"/>
                  </a:cubicBezTo>
                  <a:cubicBezTo>
                    <a:pt x="4532" y="561"/>
                    <a:pt x="4540" y="554"/>
                    <a:pt x="4540" y="531"/>
                  </a:cubicBezTo>
                  <a:cubicBezTo>
                    <a:pt x="4547" y="494"/>
                    <a:pt x="4547" y="471"/>
                    <a:pt x="4547" y="434"/>
                  </a:cubicBezTo>
                  <a:cubicBezTo>
                    <a:pt x="4555" y="405"/>
                    <a:pt x="4562" y="390"/>
                    <a:pt x="4562" y="360"/>
                  </a:cubicBezTo>
                  <a:cubicBezTo>
                    <a:pt x="4562" y="277"/>
                    <a:pt x="4562" y="277"/>
                    <a:pt x="4562" y="277"/>
                  </a:cubicBezTo>
                  <a:cubicBezTo>
                    <a:pt x="4562" y="225"/>
                    <a:pt x="4585" y="202"/>
                    <a:pt x="4607" y="150"/>
                  </a:cubicBezTo>
                  <a:cubicBezTo>
                    <a:pt x="4637" y="105"/>
                    <a:pt x="4630" y="68"/>
                    <a:pt x="4660" y="15"/>
                  </a:cubicBezTo>
                  <a:cubicBezTo>
                    <a:pt x="4660" y="8"/>
                    <a:pt x="4667" y="8"/>
                    <a:pt x="4667" y="0"/>
                  </a:cubicBezTo>
                  <a:lnTo>
                    <a:pt x="4667" y="0"/>
                  </a:lnTo>
                  <a:cubicBezTo>
                    <a:pt x="4675" y="8"/>
                    <a:pt x="4682" y="30"/>
                    <a:pt x="4697" y="38"/>
                  </a:cubicBezTo>
                  <a:cubicBezTo>
                    <a:pt x="4705" y="38"/>
                    <a:pt x="4720" y="38"/>
                    <a:pt x="4727" y="38"/>
                  </a:cubicBezTo>
                  <a:cubicBezTo>
                    <a:pt x="4742" y="45"/>
                    <a:pt x="4757" y="60"/>
                    <a:pt x="4772" y="68"/>
                  </a:cubicBezTo>
                  <a:cubicBezTo>
                    <a:pt x="4795" y="75"/>
                    <a:pt x="4810" y="75"/>
                    <a:pt x="4825" y="83"/>
                  </a:cubicBezTo>
                  <a:cubicBezTo>
                    <a:pt x="4840" y="83"/>
                    <a:pt x="4855" y="83"/>
                    <a:pt x="4862" y="98"/>
                  </a:cubicBezTo>
                  <a:cubicBezTo>
                    <a:pt x="4870" y="105"/>
                    <a:pt x="4862" y="113"/>
                    <a:pt x="4862" y="120"/>
                  </a:cubicBezTo>
                  <a:cubicBezTo>
                    <a:pt x="4870" y="158"/>
                    <a:pt x="4877" y="172"/>
                    <a:pt x="4877" y="210"/>
                  </a:cubicBezTo>
                  <a:cubicBezTo>
                    <a:pt x="4877" y="218"/>
                    <a:pt x="4870" y="218"/>
                    <a:pt x="4870" y="225"/>
                  </a:cubicBezTo>
                  <a:cubicBezTo>
                    <a:pt x="4870" y="240"/>
                    <a:pt x="4877" y="248"/>
                    <a:pt x="4885" y="255"/>
                  </a:cubicBezTo>
                  <a:cubicBezTo>
                    <a:pt x="4892" y="270"/>
                    <a:pt x="4892" y="277"/>
                    <a:pt x="4892" y="292"/>
                  </a:cubicBezTo>
                  <a:cubicBezTo>
                    <a:pt x="4915" y="292"/>
                    <a:pt x="4930" y="300"/>
                    <a:pt x="4952" y="300"/>
                  </a:cubicBezTo>
                  <a:cubicBezTo>
                    <a:pt x="4975" y="307"/>
                    <a:pt x="4990" y="300"/>
                    <a:pt x="5005" y="307"/>
                  </a:cubicBezTo>
                  <a:cubicBezTo>
                    <a:pt x="5027" y="315"/>
                    <a:pt x="5027" y="337"/>
                    <a:pt x="5042" y="352"/>
                  </a:cubicBezTo>
                  <a:cubicBezTo>
                    <a:pt x="5057" y="375"/>
                    <a:pt x="5079" y="390"/>
                    <a:pt x="5079" y="419"/>
                  </a:cubicBezTo>
                  <a:cubicBezTo>
                    <a:pt x="5079" y="426"/>
                    <a:pt x="5072" y="426"/>
                    <a:pt x="5065" y="426"/>
                  </a:cubicBezTo>
                  <a:cubicBezTo>
                    <a:pt x="5065" y="434"/>
                    <a:pt x="5065" y="434"/>
                    <a:pt x="5057" y="441"/>
                  </a:cubicBezTo>
                  <a:cubicBezTo>
                    <a:pt x="5050" y="471"/>
                    <a:pt x="5027" y="486"/>
                    <a:pt x="4997" y="494"/>
                  </a:cubicBezTo>
                  <a:cubicBezTo>
                    <a:pt x="4967" y="509"/>
                    <a:pt x="4952" y="531"/>
                    <a:pt x="4922" y="531"/>
                  </a:cubicBezTo>
                  <a:cubicBezTo>
                    <a:pt x="4892" y="531"/>
                    <a:pt x="4877" y="524"/>
                    <a:pt x="4855" y="524"/>
                  </a:cubicBezTo>
                  <a:cubicBezTo>
                    <a:pt x="4825" y="689"/>
                    <a:pt x="4825" y="689"/>
                    <a:pt x="4825" y="689"/>
                  </a:cubicBezTo>
                  <a:cubicBezTo>
                    <a:pt x="4840" y="696"/>
                    <a:pt x="4847" y="696"/>
                    <a:pt x="4847" y="704"/>
                  </a:cubicBezTo>
                  <a:cubicBezTo>
                    <a:pt x="4847" y="719"/>
                    <a:pt x="4840" y="726"/>
                    <a:pt x="4840" y="734"/>
                  </a:cubicBezTo>
                  <a:cubicBezTo>
                    <a:pt x="4832" y="741"/>
                    <a:pt x="4832" y="749"/>
                    <a:pt x="4825" y="756"/>
                  </a:cubicBezTo>
                  <a:cubicBezTo>
                    <a:pt x="4825" y="764"/>
                    <a:pt x="4810" y="764"/>
                    <a:pt x="4810" y="779"/>
                  </a:cubicBezTo>
                  <a:cubicBezTo>
                    <a:pt x="4795" y="794"/>
                    <a:pt x="4802" y="808"/>
                    <a:pt x="4795" y="823"/>
                  </a:cubicBezTo>
                  <a:cubicBezTo>
                    <a:pt x="4780" y="869"/>
                    <a:pt x="4780" y="899"/>
                    <a:pt x="4780" y="951"/>
                  </a:cubicBezTo>
                  <a:cubicBezTo>
                    <a:pt x="4780" y="966"/>
                    <a:pt x="4780" y="981"/>
                    <a:pt x="4795" y="988"/>
                  </a:cubicBezTo>
                  <a:cubicBezTo>
                    <a:pt x="4802" y="996"/>
                    <a:pt x="4810" y="996"/>
                    <a:pt x="4817" y="1003"/>
                  </a:cubicBezTo>
                  <a:cubicBezTo>
                    <a:pt x="4825" y="1011"/>
                    <a:pt x="4832" y="1018"/>
                    <a:pt x="4840" y="1026"/>
                  </a:cubicBezTo>
                  <a:cubicBezTo>
                    <a:pt x="4855" y="1026"/>
                    <a:pt x="4870" y="1018"/>
                    <a:pt x="4877" y="1026"/>
                  </a:cubicBezTo>
                  <a:cubicBezTo>
                    <a:pt x="4885" y="1033"/>
                    <a:pt x="4885" y="1041"/>
                    <a:pt x="4885" y="1048"/>
                  </a:cubicBezTo>
                  <a:cubicBezTo>
                    <a:pt x="4892" y="1063"/>
                    <a:pt x="4900" y="1063"/>
                    <a:pt x="4907" y="1071"/>
                  </a:cubicBezTo>
                  <a:lnTo>
                    <a:pt x="4907" y="1071"/>
                  </a:lnTo>
                  <a:cubicBezTo>
                    <a:pt x="4892" y="1093"/>
                    <a:pt x="4885" y="1108"/>
                    <a:pt x="4862" y="1131"/>
                  </a:cubicBezTo>
                  <a:cubicBezTo>
                    <a:pt x="4847" y="1138"/>
                    <a:pt x="4840" y="1138"/>
                    <a:pt x="4832" y="1146"/>
                  </a:cubicBezTo>
                  <a:cubicBezTo>
                    <a:pt x="4817" y="1168"/>
                    <a:pt x="4817" y="1191"/>
                    <a:pt x="4795" y="1213"/>
                  </a:cubicBezTo>
                  <a:cubicBezTo>
                    <a:pt x="4795" y="1213"/>
                    <a:pt x="4787" y="1213"/>
                    <a:pt x="4787" y="1221"/>
                  </a:cubicBezTo>
                  <a:cubicBezTo>
                    <a:pt x="4780" y="1228"/>
                    <a:pt x="4780" y="1236"/>
                    <a:pt x="4780" y="1243"/>
                  </a:cubicBezTo>
                  <a:cubicBezTo>
                    <a:pt x="4772" y="1258"/>
                    <a:pt x="4765" y="1266"/>
                    <a:pt x="4750" y="1281"/>
                  </a:cubicBezTo>
                  <a:cubicBezTo>
                    <a:pt x="4742" y="1281"/>
                    <a:pt x="4735" y="1288"/>
                    <a:pt x="4727" y="1296"/>
                  </a:cubicBezTo>
                  <a:cubicBezTo>
                    <a:pt x="4712" y="1311"/>
                    <a:pt x="4690" y="1318"/>
                    <a:pt x="4690" y="1333"/>
                  </a:cubicBezTo>
                  <a:cubicBezTo>
                    <a:pt x="4690" y="1370"/>
                    <a:pt x="4697" y="1393"/>
                    <a:pt x="4705" y="1423"/>
                  </a:cubicBezTo>
                  <a:cubicBezTo>
                    <a:pt x="4705" y="1446"/>
                    <a:pt x="4697" y="1460"/>
                    <a:pt x="4705" y="1476"/>
                  </a:cubicBezTo>
                  <a:cubicBezTo>
                    <a:pt x="4705" y="1483"/>
                    <a:pt x="4720" y="1476"/>
                    <a:pt x="4720" y="1483"/>
                  </a:cubicBezTo>
                  <a:cubicBezTo>
                    <a:pt x="4720" y="1490"/>
                    <a:pt x="4727" y="1498"/>
                    <a:pt x="4727" y="1505"/>
                  </a:cubicBezTo>
                  <a:cubicBezTo>
                    <a:pt x="4727" y="1520"/>
                    <a:pt x="4712" y="1520"/>
                    <a:pt x="4705" y="1520"/>
                  </a:cubicBezTo>
                  <a:cubicBezTo>
                    <a:pt x="4690" y="1520"/>
                    <a:pt x="4682" y="1505"/>
                    <a:pt x="4667" y="1505"/>
                  </a:cubicBezTo>
                  <a:cubicBezTo>
                    <a:pt x="4645" y="1505"/>
                    <a:pt x="4637" y="1528"/>
                    <a:pt x="4615" y="1528"/>
                  </a:cubicBezTo>
                  <a:cubicBezTo>
                    <a:pt x="4600" y="1528"/>
                    <a:pt x="4592" y="1513"/>
                    <a:pt x="4577" y="1513"/>
                  </a:cubicBezTo>
                  <a:cubicBezTo>
                    <a:pt x="4570" y="1513"/>
                    <a:pt x="4570" y="1520"/>
                    <a:pt x="4562" y="1520"/>
                  </a:cubicBezTo>
                  <a:cubicBezTo>
                    <a:pt x="4540" y="1528"/>
                    <a:pt x="4532" y="1528"/>
                    <a:pt x="4510" y="1528"/>
                  </a:cubicBezTo>
                  <a:cubicBezTo>
                    <a:pt x="4517" y="1535"/>
                    <a:pt x="4525" y="1543"/>
                    <a:pt x="4525" y="1550"/>
                  </a:cubicBezTo>
                  <a:cubicBezTo>
                    <a:pt x="4525" y="1580"/>
                    <a:pt x="4525" y="1580"/>
                    <a:pt x="4525" y="1580"/>
                  </a:cubicBezTo>
                  <a:cubicBezTo>
                    <a:pt x="4495" y="1580"/>
                    <a:pt x="4480" y="1580"/>
                    <a:pt x="4457" y="1588"/>
                  </a:cubicBezTo>
                  <a:cubicBezTo>
                    <a:pt x="4443" y="1595"/>
                    <a:pt x="4427" y="1603"/>
                    <a:pt x="4405" y="1610"/>
                  </a:cubicBezTo>
                  <a:cubicBezTo>
                    <a:pt x="4383" y="1610"/>
                    <a:pt x="4367" y="1610"/>
                    <a:pt x="4345" y="1610"/>
                  </a:cubicBezTo>
                  <a:cubicBezTo>
                    <a:pt x="4323" y="1618"/>
                    <a:pt x="4300" y="1610"/>
                    <a:pt x="4300" y="1633"/>
                  </a:cubicBezTo>
                  <a:cubicBezTo>
                    <a:pt x="4300" y="1640"/>
                    <a:pt x="4308" y="1640"/>
                    <a:pt x="4308" y="1648"/>
                  </a:cubicBezTo>
                  <a:cubicBezTo>
                    <a:pt x="4308" y="1663"/>
                    <a:pt x="4308" y="1678"/>
                    <a:pt x="4300" y="1678"/>
                  </a:cubicBezTo>
                  <a:cubicBezTo>
                    <a:pt x="4315" y="1685"/>
                    <a:pt x="4330" y="1685"/>
                    <a:pt x="4330" y="1700"/>
                  </a:cubicBezTo>
                  <a:cubicBezTo>
                    <a:pt x="4330" y="1708"/>
                    <a:pt x="4323" y="1723"/>
                    <a:pt x="4323" y="1738"/>
                  </a:cubicBezTo>
                  <a:cubicBezTo>
                    <a:pt x="4315" y="1760"/>
                    <a:pt x="4308" y="1783"/>
                    <a:pt x="4308" y="1813"/>
                  </a:cubicBezTo>
                  <a:cubicBezTo>
                    <a:pt x="4300" y="1850"/>
                    <a:pt x="4263" y="1865"/>
                    <a:pt x="4263" y="1910"/>
                  </a:cubicBezTo>
                  <a:cubicBezTo>
                    <a:pt x="4263" y="1918"/>
                    <a:pt x="4270" y="1918"/>
                    <a:pt x="4270" y="1925"/>
                  </a:cubicBezTo>
                  <a:cubicBezTo>
                    <a:pt x="4270" y="1933"/>
                    <a:pt x="4270" y="1948"/>
                    <a:pt x="4270" y="1963"/>
                  </a:cubicBezTo>
                  <a:cubicBezTo>
                    <a:pt x="4293" y="1963"/>
                    <a:pt x="4315" y="1955"/>
                    <a:pt x="4330" y="1970"/>
                  </a:cubicBezTo>
                  <a:cubicBezTo>
                    <a:pt x="4345" y="1985"/>
                    <a:pt x="4338" y="2000"/>
                    <a:pt x="4338" y="2023"/>
                  </a:cubicBezTo>
                  <a:cubicBezTo>
                    <a:pt x="4338" y="2038"/>
                    <a:pt x="4338" y="2045"/>
                    <a:pt x="4338" y="2060"/>
                  </a:cubicBezTo>
                  <a:cubicBezTo>
                    <a:pt x="4338" y="2060"/>
                    <a:pt x="4323" y="2060"/>
                    <a:pt x="4323" y="2068"/>
                  </a:cubicBezTo>
                  <a:lnTo>
                    <a:pt x="4323" y="2075"/>
                  </a:lnTo>
                  <a:cubicBezTo>
                    <a:pt x="4323" y="2098"/>
                    <a:pt x="4330" y="2112"/>
                    <a:pt x="4330" y="2128"/>
                  </a:cubicBezTo>
                  <a:cubicBezTo>
                    <a:pt x="4338" y="2135"/>
                    <a:pt x="4330" y="2142"/>
                    <a:pt x="4338" y="2158"/>
                  </a:cubicBezTo>
                  <a:cubicBezTo>
                    <a:pt x="4345" y="2172"/>
                    <a:pt x="4360" y="2172"/>
                    <a:pt x="4360" y="2195"/>
                  </a:cubicBezTo>
                  <a:cubicBezTo>
                    <a:pt x="4360" y="2210"/>
                    <a:pt x="4353" y="2217"/>
                    <a:pt x="4345" y="2232"/>
                  </a:cubicBezTo>
                  <a:cubicBezTo>
                    <a:pt x="4338" y="2247"/>
                    <a:pt x="4345" y="2262"/>
                    <a:pt x="4345" y="2277"/>
                  </a:cubicBezTo>
                  <a:cubicBezTo>
                    <a:pt x="4345" y="2292"/>
                    <a:pt x="4338" y="2292"/>
                    <a:pt x="4338" y="2307"/>
                  </a:cubicBezTo>
                  <a:cubicBezTo>
                    <a:pt x="4330" y="2315"/>
                    <a:pt x="4338" y="2330"/>
                    <a:pt x="4330" y="2345"/>
                  </a:cubicBezTo>
                  <a:lnTo>
                    <a:pt x="4330" y="2345"/>
                  </a:lnTo>
                  <a:cubicBezTo>
                    <a:pt x="4315" y="2345"/>
                    <a:pt x="4315" y="2345"/>
                    <a:pt x="4315" y="2345"/>
                  </a:cubicBezTo>
                  <a:cubicBezTo>
                    <a:pt x="4308" y="2330"/>
                    <a:pt x="4315" y="2315"/>
                    <a:pt x="4300" y="2307"/>
                  </a:cubicBezTo>
                  <a:cubicBezTo>
                    <a:pt x="4293" y="2292"/>
                    <a:pt x="4278" y="2307"/>
                    <a:pt x="4263" y="2292"/>
                  </a:cubicBezTo>
                  <a:cubicBezTo>
                    <a:pt x="4255" y="2292"/>
                    <a:pt x="4263" y="2277"/>
                    <a:pt x="4255" y="2270"/>
                  </a:cubicBezTo>
                  <a:cubicBezTo>
                    <a:pt x="4255" y="2255"/>
                    <a:pt x="4248" y="2247"/>
                    <a:pt x="4240" y="2232"/>
                  </a:cubicBezTo>
                  <a:cubicBezTo>
                    <a:pt x="4233" y="2217"/>
                    <a:pt x="4218" y="2217"/>
                    <a:pt x="4203" y="2210"/>
                  </a:cubicBezTo>
                  <a:cubicBezTo>
                    <a:pt x="4188" y="2202"/>
                    <a:pt x="4180" y="2187"/>
                    <a:pt x="4173" y="2172"/>
                  </a:cubicBezTo>
                  <a:cubicBezTo>
                    <a:pt x="4165" y="2202"/>
                    <a:pt x="4158" y="2225"/>
                    <a:pt x="4143" y="2247"/>
                  </a:cubicBezTo>
                  <a:cubicBezTo>
                    <a:pt x="4135" y="2255"/>
                    <a:pt x="4128" y="2247"/>
                    <a:pt x="4128" y="2255"/>
                  </a:cubicBezTo>
                  <a:cubicBezTo>
                    <a:pt x="4113" y="2270"/>
                    <a:pt x="4098" y="2270"/>
                    <a:pt x="4075" y="2270"/>
                  </a:cubicBezTo>
                  <a:cubicBezTo>
                    <a:pt x="4053" y="2270"/>
                    <a:pt x="4045" y="2270"/>
                    <a:pt x="4023" y="2270"/>
                  </a:cubicBezTo>
                  <a:cubicBezTo>
                    <a:pt x="4023" y="2285"/>
                    <a:pt x="4023" y="2292"/>
                    <a:pt x="4023" y="2300"/>
                  </a:cubicBezTo>
                  <a:cubicBezTo>
                    <a:pt x="4023" y="2337"/>
                    <a:pt x="4030" y="2352"/>
                    <a:pt x="4030" y="2390"/>
                  </a:cubicBezTo>
                  <a:cubicBezTo>
                    <a:pt x="4030" y="2397"/>
                    <a:pt x="4030" y="2397"/>
                    <a:pt x="4023" y="2405"/>
                  </a:cubicBezTo>
                  <a:cubicBezTo>
                    <a:pt x="3963" y="2405"/>
                    <a:pt x="3963" y="2405"/>
                    <a:pt x="3963" y="2405"/>
                  </a:cubicBezTo>
                  <a:cubicBezTo>
                    <a:pt x="3970" y="2442"/>
                    <a:pt x="3978" y="2480"/>
                    <a:pt x="3948" y="2495"/>
                  </a:cubicBezTo>
                  <a:cubicBezTo>
                    <a:pt x="3918" y="2517"/>
                    <a:pt x="3896" y="2525"/>
                    <a:pt x="3858" y="2532"/>
                  </a:cubicBezTo>
                  <a:cubicBezTo>
                    <a:pt x="3858" y="2547"/>
                    <a:pt x="3858" y="2555"/>
                    <a:pt x="3858" y="2570"/>
                  </a:cubicBezTo>
                  <a:cubicBezTo>
                    <a:pt x="3858" y="2577"/>
                    <a:pt x="3843" y="2585"/>
                    <a:pt x="3836" y="2592"/>
                  </a:cubicBezTo>
                  <a:cubicBezTo>
                    <a:pt x="3828" y="2599"/>
                    <a:pt x="3820" y="2615"/>
                    <a:pt x="3813" y="2615"/>
                  </a:cubicBezTo>
                  <a:cubicBezTo>
                    <a:pt x="3798" y="2615"/>
                    <a:pt x="3790" y="2607"/>
                    <a:pt x="3776" y="2607"/>
                  </a:cubicBezTo>
                  <a:cubicBezTo>
                    <a:pt x="3768" y="2599"/>
                    <a:pt x="3768" y="2592"/>
                    <a:pt x="3753" y="2592"/>
                  </a:cubicBezTo>
                  <a:cubicBezTo>
                    <a:pt x="3738" y="2592"/>
                    <a:pt x="3723" y="2615"/>
                    <a:pt x="3716" y="2629"/>
                  </a:cubicBezTo>
                  <a:lnTo>
                    <a:pt x="3716" y="2629"/>
                  </a:lnTo>
                  <a:cubicBezTo>
                    <a:pt x="3701" y="2637"/>
                    <a:pt x="3693" y="2629"/>
                    <a:pt x="3678" y="2637"/>
                  </a:cubicBezTo>
                  <a:cubicBezTo>
                    <a:pt x="3656" y="2645"/>
                    <a:pt x="3641" y="2659"/>
                    <a:pt x="3618" y="2659"/>
                  </a:cubicBezTo>
                  <a:cubicBezTo>
                    <a:pt x="3603" y="2659"/>
                    <a:pt x="3603" y="2659"/>
                    <a:pt x="3588" y="2659"/>
                  </a:cubicBezTo>
                  <a:cubicBezTo>
                    <a:pt x="3566" y="2667"/>
                    <a:pt x="3543" y="2675"/>
                    <a:pt x="3513" y="2675"/>
                  </a:cubicBezTo>
                  <a:cubicBezTo>
                    <a:pt x="3513" y="2682"/>
                    <a:pt x="3513" y="2689"/>
                    <a:pt x="3513" y="2689"/>
                  </a:cubicBezTo>
                  <a:cubicBezTo>
                    <a:pt x="3513" y="2712"/>
                    <a:pt x="3528" y="2727"/>
                    <a:pt x="3528" y="2749"/>
                  </a:cubicBezTo>
                  <a:cubicBezTo>
                    <a:pt x="3528" y="2757"/>
                    <a:pt x="3521" y="2757"/>
                    <a:pt x="3513" y="2757"/>
                  </a:cubicBezTo>
                  <a:cubicBezTo>
                    <a:pt x="3491" y="2764"/>
                    <a:pt x="3476" y="2757"/>
                    <a:pt x="3461" y="2764"/>
                  </a:cubicBezTo>
                  <a:cubicBezTo>
                    <a:pt x="3446" y="2772"/>
                    <a:pt x="3446" y="2794"/>
                    <a:pt x="3438" y="2809"/>
                  </a:cubicBezTo>
                  <a:cubicBezTo>
                    <a:pt x="3431" y="2817"/>
                    <a:pt x="3423" y="2824"/>
                    <a:pt x="3416" y="2832"/>
                  </a:cubicBezTo>
                  <a:cubicBezTo>
                    <a:pt x="3401" y="2854"/>
                    <a:pt x="3408" y="2869"/>
                    <a:pt x="3393" y="2899"/>
                  </a:cubicBezTo>
                  <a:cubicBezTo>
                    <a:pt x="3386" y="2929"/>
                    <a:pt x="3378" y="2944"/>
                    <a:pt x="3378" y="2974"/>
                  </a:cubicBezTo>
                  <a:cubicBezTo>
                    <a:pt x="3378" y="2997"/>
                    <a:pt x="3378" y="3012"/>
                    <a:pt x="3386" y="3034"/>
                  </a:cubicBezTo>
                  <a:cubicBezTo>
                    <a:pt x="3393" y="3057"/>
                    <a:pt x="3401" y="3072"/>
                    <a:pt x="3423" y="3079"/>
                  </a:cubicBezTo>
                  <a:cubicBezTo>
                    <a:pt x="3461" y="3087"/>
                    <a:pt x="3476" y="3087"/>
                    <a:pt x="3513" y="3087"/>
                  </a:cubicBezTo>
                  <a:cubicBezTo>
                    <a:pt x="3536" y="3087"/>
                    <a:pt x="3551" y="3079"/>
                    <a:pt x="3573" y="3079"/>
                  </a:cubicBezTo>
                  <a:cubicBezTo>
                    <a:pt x="3603" y="3079"/>
                    <a:pt x="3618" y="3079"/>
                    <a:pt x="3648" y="3079"/>
                  </a:cubicBezTo>
                  <a:cubicBezTo>
                    <a:pt x="3648" y="3154"/>
                    <a:pt x="3648" y="3154"/>
                    <a:pt x="3648" y="3154"/>
                  </a:cubicBezTo>
                  <a:cubicBezTo>
                    <a:pt x="3648" y="3184"/>
                    <a:pt x="3663" y="3199"/>
                    <a:pt x="3663" y="3229"/>
                  </a:cubicBezTo>
                  <a:cubicBezTo>
                    <a:pt x="3663" y="3252"/>
                    <a:pt x="3641" y="3259"/>
                    <a:pt x="3626" y="3281"/>
                  </a:cubicBezTo>
                  <a:cubicBezTo>
                    <a:pt x="3626" y="3281"/>
                    <a:pt x="3611" y="3281"/>
                    <a:pt x="3611" y="3289"/>
                  </a:cubicBezTo>
                  <a:cubicBezTo>
                    <a:pt x="3611" y="3297"/>
                    <a:pt x="3618" y="3304"/>
                    <a:pt x="3626" y="3311"/>
                  </a:cubicBezTo>
                  <a:cubicBezTo>
                    <a:pt x="3633" y="3341"/>
                    <a:pt x="3633" y="3364"/>
                    <a:pt x="3633" y="3401"/>
                  </a:cubicBezTo>
                  <a:cubicBezTo>
                    <a:pt x="3633" y="3409"/>
                    <a:pt x="3633" y="3416"/>
                    <a:pt x="3633" y="3424"/>
                  </a:cubicBezTo>
                  <a:cubicBezTo>
                    <a:pt x="3618" y="3424"/>
                    <a:pt x="3603" y="3431"/>
                    <a:pt x="3588" y="3424"/>
                  </a:cubicBezTo>
                  <a:cubicBezTo>
                    <a:pt x="3596" y="3446"/>
                    <a:pt x="3596" y="3469"/>
                    <a:pt x="3611" y="3476"/>
                  </a:cubicBezTo>
                  <a:cubicBezTo>
                    <a:pt x="3618" y="3484"/>
                    <a:pt x="3626" y="3476"/>
                    <a:pt x="3633" y="3484"/>
                  </a:cubicBezTo>
                  <a:cubicBezTo>
                    <a:pt x="3656" y="3506"/>
                    <a:pt x="3641" y="3529"/>
                    <a:pt x="3648" y="3559"/>
                  </a:cubicBezTo>
                  <a:cubicBezTo>
                    <a:pt x="3648" y="3581"/>
                    <a:pt x="3648" y="3604"/>
                    <a:pt x="3656" y="3626"/>
                  </a:cubicBezTo>
                  <a:cubicBezTo>
                    <a:pt x="3678" y="3656"/>
                    <a:pt x="3701" y="3656"/>
                    <a:pt x="3723" y="3686"/>
                  </a:cubicBezTo>
                  <a:lnTo>
                    <a:pt x="3723" y="3686"/>
                  </a:lnTo>
                  <a:cubicBezTo>
                    <a:pt x="3723" y="3694"/>
                    <a:pt x="3723" y="3701"/>
                    <a:pt x="3731" y="3709"/>
                  </a:cubicBezTo>
                  <a:cubicBezTo>
                    <a:pt x="3738" y="3739"/>
                    <a:pt x="3768" y="3746"/>
                    <a:pt x="3768" y="3776"/>
                  </a:cubicBezTo>
                  <a:cubicBezTo>
                    <a:pt x="3768" y="3784"/>
                    <a:pt x="3761" y="3784"/>
                    <a:pt x="3753" y="3791"/>
                  </a:cubicBezTo>
                  <a:lnTo>
                    <a:pt x="3753" y="3791"/>
                  </a:lnTo>
                  <a:cubicBezTo>
                    <a:pt x="3783" y="3806"/>
                    <a:pt x="3798" y="3806"/>
                    <a:pt x="3828" y="3806"/>
                  </a:cubicBezTo>
                  <a:cubicBezTo>
                    <a:pt x="3828" y="3821"/>
                    <a:pt x="3828" y="3836"/>
                    <a:pt x="3836" y="3844"/>
                  </a:cubicBezTo>
                  <a:cubicBezTo>
                    <a:pt x="3843" y="3851"/>
                    <a:pt x="3850" y="3844"/>
                    <a:pt x="3858" y="3851"/>
                  </a:cubicBezTo>
                  <a:cubicBezTo>
                    <a:pt x="3873" y="3851"/>
                    <a:pt x="3880" y="3866"/>
                    <a:pt x="3896" y="3874"/>
                  </a:cubicBezTo>
                  <a:cubicBezTo>
                    <a:pt x="3918" y="3881"/>
                    <a:pt x="3933" y="3874"/>
                    <a:pt x="3963" y="3874"/>
                  </a:cubicBezTo>
                  <a:cubicBezTo>
                    <a:pt x="4000" y="3881"/>
                    <a:pt x="4000" y="3881"/>
                    <a:pt x="4000" y="3881"/>
                  </a:cubicBezTo>
                  <a:lnTo>
                    <a:pt x="4000" y="3881"/>
                  </a:lnTo>
                  <a:cubicBezTo>
                    <a:pt x="4038" y="3941"/>
                    <a:pt x="4030" y="3993"/>
                    <a:pt x="4075" y="4046"/>
                  </a:cubicBezTo>
                  <a:cubicBezTo>
                    <a:pt x="4098" y="4068"/>
                    <a:pt x="4113" y="4091"/>
                    <a:pt x="4143" y="4106"/>
                  </a:cubicBezTo>
                  <a:cubicBezTo>
                    <a:pt x="4173" y="4121"/>
                    <a:pt x="4188" y="4128"/>
                    <a:pt x="4210" y="4143"/>
                  </a:cubicBezTo>
                  <a:cubicBezTo>
                    <a:pt x="4218" y="4151"/>
                    <a:pt x="4218" y="4158"/>
                    <a:pt x="4225" y="4166"/>
                  </a:cubicBezTo>
                  <a:lnTo>
                    <a:pt x="4225" y="4166"/>
                  </a:lnTo>
                  <a:cubicBezTo>
                    <a:pt x="4210" y="4181"/>
                    <a:pt x="4188" y="4173"/>
                    <a:pt x="4188" y="4196"/>
                  </a:cubicBezTo>
                  <a:cubicBezTo>
                    <a:pt x="4188" y="4226"/>
                    <a:pt x="4203" y="4241"/>
                    <a:pt x="4203" y="4271"/>
                  </a:cubicBezTo>
                  <a:cubicBezTo>
                    <a:pt x="4203" y="4286"/>
                    <a:pt x="4195" y="4301"/>
                    <a:pt x="4188" y="4316"/>
                  </a:cubicBezTo>
                  <a:cubicBezTo>
                    <a:pt x="4180" y="4331"/>
                    <a:pt x="4180" y="4338"/>
                    <a:pt x="4173" y="4346"/>
                  </a:cubicBezTo>
                  <a:cubicBezTo>
                    <a:pt x="4158" y="4361"/>
                    <a:pt x="4143" y="4361"/>
                    <a:pt x="4120" y="4368"/>
                  </a:cubicBezTo>
                  <a:lnTo>
                    <a:pt x="4113" y="4368"/>
                  </a:lnTo>
                  <a:cubicBezTo>
                    <a:pt x="4105" y="4376"/>
                    <a:pt x="4105" y="4383"/>
                    <a:pt x="4105" y="4383"/>
                  </a:cubicBezTo>
                  <a:cubicBezTo>
                    <a:pt x="4098" y="4391"/>
                    <a:pt x="4098" y="4398"/>
                    <a:pt x="4083" y="4406"/>
                  </a:cubicBezTo>
                  <a:cubicBezTo>
                    <a:pt x="4068" y="4421"/>
                    <a:pt x="4045" y="4406"/>
                    <a:pt x="4023" y="4421"/>
                  </a:cubicBezTo>
                  <a:cubicBezTo>
                    <a:pt x="4015" y="4421"/>
                    <a:pt x="4015" y="4428"/>
                    <a:pt x="4008" y="4428"/>
                  </a:cubicBezTo>
                  <a:cubicBezTo>
                    <a:pt x="4000" y="4436"/>
                    <a:pt x="3985" y="4443"/>
                    <a:pt x="3978" y="4458"/>
                  </a:cubicBezTo>
                  <a:lnTo>
                    <a:pt x="3978" y="4466"/>
                  </a:lnTo>
                  <a:cubicBezTo>
                    <a:pt x="3978" y="4488"/>
                    <a:pt x="3978" y="4503"/>
                    <a:pt x="3963" y="4518"/>
                  </a:cubicBezTo>
                  <a:lnTo>
                    <a:pt x="3963" y="4518"/>
                  </a:lnTo>
                  <a:cubicBezTo>
                    <a:pt x="3978" y="4518"/>
                    <a:pt x="3985" y="4526"/>
                    <a:pt x="4000" y="4526"/>
                  </a:cubicBezTo>
                  <a:cubicBezTo>
                    <a:pt x="4008" y="4526"/>
                    <a:pt x="4015" y="4518"/>
                    <a:pt x="4023" y="4518"/>
                  </a:cubicBezTo>
                  <a:cubicBezTo>
                    <a:pt x="4038" y="4518"/>
                    <a:pt x="4045" y="4518"/>
                    <a:pt x="4053" y="4526"/>
                  </a:cubicBezTo>
                  <a:cubicBezTo>
                    <a:pt x="4060" y="4548"/>
                    <a:pt x="4068" y="4563"/>
                    <a:pt x="4068" y="4593"/>
                  </a:cubicBezTo>
                  <a:cubicBezTo>
                    <a:pt x="4068" y="4608"/>
                    <a:pt x="4068" y="4616"/>
                    <a:pt x="4068" y="4630"/>
                  </a:cubicBezTo>
                  <a:cubicBezTo>
                    <a:pt x="4068" y="4638"/>
                    <a:pt x="4075" y="4645"/>
                    <a:pt x="4075" y="4653"/>
                  </a:cubicBezTo>
                  <a:cubicBezTo>
                    <a:pt x="4075" y="4690"/>
                    <a:pt x="4030" y="4698"/>
                    <a:pt x="4030" y="4735"/>
                  </a:cubicBezTo>
                  <a:cubicBezTo>
                    <a:pt x="4030" y="4750"/>
                    <a:pt x="4045" y="4758"/>
                    <a:pt x="4045" y="4765"/>
                  </a:cubicBezTo>
                  <a:cubicBezTo>
                    <a:pt x="4053" y="4803"/>
                    <a:pt x="4053" y="4825"/>
                    <a:pt x="4075" y="4848"/>
                  </a:cubicBezTo>
                  <a:cubicBezTo>
                    <a:pt x="4105" y="4870"/>
                    <a:pt x="4135" y="4878"/>
                    <a:pt x="4165" y="4885"/>
                  </a:cubicBezTo>
                  <a:lnTo>
                    <a:pt x="4165" y="4885"/>
                  </a:lnTo>
                  <a:cubicBezTo>
                    <a:pt x="4165" y="4893"/>
                    <a:pt x="4158" y="4900"/>
                    <a:pt x="4158" y="4900"/>
                  </a:cubicBezTo>
                  <a:cubicBezTo>
                    <a:pt x="4158" y="4908"/>
                    <a:pt x="4150" y="4900"/>
                    <a:pt x="4143" y="4908"/>
                  </a:cubicBezTo>
                  <a:cubicBezTo>
                    <a:pt x="4143" y="4915"/>
                    <a:pt x="4143" y="4923"/>
                    <a:pt x="4143" y="4930"/>
                  </a:cubicBezTo>
                  <a:cubicBezTo>
                    <a:pt x="4143" y="4968"/>
                    <a:pt x="4158" y="4990"/>
                    <a:pt x="4158" y="5027"/>
                  </a:cubicBezTo>
                  <a:cubicBezTo>
                    <a:pt x="4158" y="5095"/>
                    <a:pt x="4158" y="5095"/>
                    <a:pt x="4158" y="5095"/>
                  </a:cubicBezTo>
                  <a:cubicBezTo>
                    <a:pt x="4158" y="5117"/>
                    <a:pt x="4180" y="5117"/>
                    <a:pt x="4195" y="5133"/>
                  </a:cubicBezTo>
                  <a:cubicBezTo>
                    <a:pt x="4210" y="5140"/>
                    <a:pt x="4210" y="5163"/>
                    <a:pt x="4210" y="5177"/>
                  </a:cubicBezTo>
                  <a:cubicBezTo>
                    <a:pt x="4210" y="5207"/>
                    <a:pt x="4195" y="5222"/>
                    <a:pt x="4180" y="5245"/>
                  </a:cubicBezTo>
                  <a:cubicBezTo>
                    <a:pt x="4173" y="5260"/>
                    <a:pt x="4165" y="5267"/>
                    <a:pt x="4158" y="5282"/>
                  </a:cubicBezTo>
                  <a:cubicBezTo>
                    <a:pt x="4135" y="5327"/>
                    <a:pt x="4120" y="5357"/>
                    <a:pt x="4083" y="5395"/>
                  </a:cubicBezTo>
                  <a:cubicBezTo>
                    <a:pt x="4060" y="5417"/>
                    <a:pt x="4038" y="5425"/>
                    <a:pt x="4030" y="5455"/>
                  </a:cubicBezTo>
                  <a:cubicBezTo>
                    <a:pt x="4023" y="5477"/>
                    <a:pt x="4023" y="5492"/>
                    <a:pt x="4008" y="5507"/>
                  </a:cubicBezTo>
                  <a:cubicBezTo>
                    <a:pt x="3993" y="5530"/>
                    <a:pt x="3985" y="5537"/>
                    <a:pt x="3963" y="5552"/>
                  </a:cubicBezTo>
                  <a:cubicBezTo>
                    <a:pt x="3948" y="5560"/>
                    <a:pt x="3940" y="5567"/>
                    <a:pt x="3926" y="5582"/>
                  </a:cubicBezTo>
                  <a:cubicBezTo>
                    <a:pt x="3918" y="5590"/>
                    <a:pt x="3910" y="5605"/>
                    <a:pt x="3896" y="5605"/>
                  </a:cubicBezTo>
                  <a:cubicBezTo>
                    <a:pt x="3880" y="5605"/>
                    <a:pt x="3873" y="5590"/>
                    <a:pt x="3858" y="5575"/>
                  </a:cubicBezTo>
                  <a:cubicBezTo>
                    <a:pt x="3843" y="5567"/>
                    <a:pt x="3836" y="5560"/>
                    <a:pt x="3820" y="5545"/>
                  </a:cubicBezTo>
                  <a:cubicBezTo>
                    <a:pt x="3798" y="5530"/>
                    <a:pt x="3790" y="5515"/>
                    <a:pt x="3776" y="5492"/>
                  </a:cubicBezTo>
                  <a:cubicBezTo>
                    <a:pt x="3768" y="5485"/>
                    <a:pt x="3761" y="5477"/>
                    <a:pt x="3761" y="5455"/>
                  </a:cubicBezTo>
                  <a:cubicBezTo>
                    <a:pt x="3761" y="5432"/>
                    <a:pt x="3776" y="5425"/>
                    <a:pt x="3783" y="5395"/>
                  </a:cubicBezTo>
                  <a:cubicBezTo>
                    <a:pt x="3790" y="5380"/>
                    <a:pt x="3783" y="5372"/>
                    <a:pt x="3783" y="5350"/>
                  </a:cubicBezTo>
                  <a:cubicBezTo>
                    <a:pt x="3783" y="5260"/>
                    <a:pt x="3783" y="5260"/>
                    <a:pt x="3783" y="5260"/>
                  </a:cubicBezTo>
                  <a:cubicBezTo>
                    <a:pt x="3783" y="5237"/>
                    <a:pt x="3783" y="5222"/>
                    <a:pt x="3790" y="5207"/>
                  </a:cubicBezTo>
                  <a:cubicBezTo>
                    <a:pt x="3798" y="5192"/>
                    <a:pt x="3813" y="5192"/>
                    <a:pt x="3813" y="5177"/>
                  </a:cubicBezTo>
                  <a:cubicBezTo>
                    <a:pt x="3813" y="5147"/>
                    <a:pt x="3798" y="5133"/>
                    <a:pt x="3798" y="5103"/>
                  </a:cubicBezTo>
                  <a:cubicBezTo>
                    <a:pt x="3798" y="5080"/>
                    <a:pt x="3798" y="5057"/>
                    <a:pt x="3806" y="5035"/>
                  </a:cubicBezTo>
                  <a:cubicBezTo>
                    <a:pt x="3820" y="5035"/>
                    <a:pt x="3820" y="5043"/>
                    <a:pt x="3836" y="5043"/>
                  </a:cubicBezTo>
                  <a:cubicBezTo>
                    <a:pt x="3896" y="5043"/>
                    <a:pt x="3896" y="5043"/>
                    <a:pt x="3896" y="5043"/>
                  </a:cubicBezTo>
                  <a:cubicBezTo>
                    <a:pt x="3910" y="5043"/>
                    <a:pt x="3926" y="5035"/>
                    <a:pt x="3926" y="5020"/>
                  </a:cubicBezTo>
                  <a:cubicBezTo>
                    <a:pt x="3926" y="4983"/>
                    <a:pt x="3896" y="4968"/>
                    <a:pt x="3866" y="4945"/>
                  </a:cubicBezTo>
                  <a:cubicBezTo>
                    <a:pt x="3850" y="4938"/>
                    <a:pt x="3836" y="4930"/>
                    <a:pt x="3828" y="4915"/>
                  </a:cubicBezTo>
                  <a:cubicBezTo>
                    <a:pt x="3820" y="4915"/>
                    <a:pt x="3820" y="4908"/>
                    <a:pt x="3813" y="4900"/>
                  </a:cubicBezTo>
                  <a:cubicBezTo>
                    <a:pt x="3806" y="4900"/>
                    <a:pt x="3776" y="4908"/>
                    <a:pt x="3761" y="4908"/>
                  </a:cubicBezTo>
                  <a:cubicBezTo>
                    <a:pt x="3776" y="4900"/>
                    <a:pt x="3776" y="4900"/>
                    <a:pt x="3776" y="4900"/>
                  </a:cubicBezTo>
                  <a:cubicBezTo>
                    <a:pt x="3753" y="4900"/>
                    <a:pt x="3738" y="4900"/>
                    <a:pt x="3716" y="4900"/>
                  </a:cubicBezTo>
                  <a:cubicBezTo>
                    <a:pt x="3686" y="4900"/>
                    <a:pt x="3671" y="4908"/>
                    <a:pt x="3641" y="4908"/>
                  </a:cubicBezTo>
                  <a:cubicBezTo>
                    <a:pt x="3618" y="4915"/>
                    <a:pt x="3603" y="4908"/>
                    <a:pt x="3581" y="4915"/>
                  </a:cubicBezTo>
                  <a:cubicBezTo>
                    <a:pt x="3573" y="4923"/>
                    <a:pt x="3573" y="4930"/>
                    <a:pt x="3566" y="4938"/>
                  </a:cubicBezTo>
                  <a:cubicBezTo>
                    <a:pt x="3551" y="4960"/>
                    <a:pt x="3543" y="4968"/>
                    <a:pt x="3528" y="4983"/>
                  </a:cubicBezTo>
                  <a:cubicBezTo>
                    <a:pt x="3521" y="4998"/>
                    <a:pt x="3513" y="5005"/>
                    <a:pt x="3498" y="5020"/>
                  </a:cubicBezTo>
                  <a:cubicBezTo>
                    <a:pt x="3483" y="5027"/>
                    <a:pt x="3468" y="5035"/>
                    <a:pt x="3468" y="5057"/>
                  </a:cubicBezTo>
                  <a:cubicBezTo>
                    <a:pt x="3468" y="5073"/>
                    <a:pt x="3476" y="5080"/>
                    <a:pt x="3491" y="5087"/>
                  </a:cubicBezTo>
                  <a:cubicBezTo>
                    <a:pt x="3461" y="5125"/>
                    <a:pt x="3431" y="5147"/>
                    <a:pt x="3386" y="5170"/>
                  </a:cubicBezTo>
                  <a:cubicBezTo>
                    <a:pt x="3363" y="5185"/>
                    <a:pt x="3356" y="5200"/>
                    <a:pt x="3333" y="5207"/>
                  </a:cubicBezTo>
                  <a:cubicBezTo>
                    <a:pt x="3318" y="5215"/>
                    <a:pt x="3311" y="5215"/>
                    <a:pt x="3296" y="5230"/>
                  </a:cubicBezTo>
                  <a:cubicBezTo>
                    <a:pt x="3288" y="5230"/>
                    <a:pt x="3288" y="5245"/>
                    <a:pt x="3288" y="5260"/>
                  </a:cubicBezTo>
                  <a:cubicBezTo>
                    <a:pt x="3288" y="5267"/>
                    <a:pt x="3296" y="5275"/>
                    <a:pt x="3296" y="5290"/>
                  </a:cubicBezTo>
                  <a:cubicBezTo>
                    <a:pt x="3296" y="5335"/>
                    <a:pt x="3281" y="5372"/>
                    <a:pt x="3243" y="5395"/>
                  </a:cubicBezTo>
                  <a:cubicBezTo>
                    <a:pt x="3214" y="5417"/>
                    <a:pt x="3198" y="5440"/>
                    <a:pt x="3176" y="5462"/>
                  </a:cubicBezTo>
                  <a:cubicBezTo>
                    <a:pt x="3161" y="5485"/>
                    <a:pt x="3138" y="5492"/>
                    <a:pt x="3138" y="5522"/>
                  </a:cubicBezTo>
                  <a:cubicBezTo>
                    <a:pt x="3138" y="5560"/>
                    <a:pt x="3146" y="5590"/>
                    <a:pt x="3168" y="5627"/>
                  </a:cubicBezTo>
                  <a:cubicBezTo>
                    <a:pt x="3101" y="5620"/>
                    <a:pt x="3078" y="5582"/>
                    <a:pt x="3011" y="5560"/>
                  </a:cubicBezTo>
                  <a:cubicBezTo>
                    <a:pt x="2981" y="5545"/>
                    <a:pt x="2959" y="5545"/>
                    <a:pt x="2921" y="5537"/>
                  </a:cubicBezTo>
                  <a:cubicBezTo>
                    <a:pt x="2891" y="5530"/>
                    <a:pt x="2876" y="5522"/>
                    <a:pt x="2846" y="5522"/>
                  </a:cubicBezTo>
                  <a:cubicBezTo>
                    <a:pt x="2809" y="5522"/>
                    <a:pt x="2786" y="5537"/>
                    <a:pt x="2749" y="5545"/>
                  </a:cubicBezTo>
                  <a:cubicBezTo>
                    <a:pt x="2734" y="5552"/>
                    <a:pt x="2726" y="5552"/>
                    <a:pt x="2711" y="5552"/>
                  </a:cubicBezTo>
                  <a:cubicBezTo>
                    <a:pt x="2704" y="5560"/>
                    <a:pt x="2696" y="5567"/>
                    <a:pt x="2689" y="5567"/>
                  </a:cubicBezTo>
                  <a:cubicBezTo>
                    <a:pt x="2674" y="5567"/>
                    <a:pt x="2666" y="5560"/>
                    <a:pt x="2651" y="5552"/>
                  </a:cubicBezTo>
                  <a:cubicBezTo>
                    <a:pt x="2621" y="5545"/>
                    <a:pt x="2607" y="5545"/>
                    <a:pt x="2577" y="5537"/>
                  </a:cubicBezTo>
                  <a:cubicBezTo>
                    <a:pt x="2524" y="5537"/>
                    <a:pt x="2502" y="5537"/>
                    <a:pt x="2449" y="5537"/>
                  </a:cubicBezTo>
                  <a:cubicBezTo>
                    <a:pt x="2382" y="5537"/>
                    <a:pt x="2337" y="5537"/>
                    <a:pt x="2269" y="5545"/>
                  </a:cubicBezTo>
                  <a:cubicBezTo>
                    <a:pt x="2247" y="5552"/>
                    <a:pt x="2232" y="5552"/>
                    <a:pt x="2209" y="5560"/>
                  </a:cubicBezTo>
                  <a:cubicBezTo>
                    <a:pt x="2187" y="5567"/>
                    <a:pt x="2164" y="5560"/>
                    <a:pt x="2142" y="5567"/>
                  </a:cubicBezTo>
                  <a:cubicBezTo>
                    <a:pt x="2059" y="5582"/>
                    <a:pt x="2015" y="5597"/>
                    <a:pt x="1940" y="5620"/>
                  </a:cubicBezTo>
                  <a:cubicBezTo>
                    <a:pt x="1926" y="5627"/>
                    <a:pt x="1910" y="5635"/>
                    <a:pt x="1888" y="5635"/>
                  </a:cubicBezTo>
                  <a:cubicBezTo>
                    <a:pt x="1880" y="5635"/>
                    <a:pt x="1873" y="5635"/>
                    <a:pt x="1866" y="5635"/>
                  </a:cubicBezTo>
                  <a:cubicBezTo>
                    <a:pt x="1850" y="5642"/>
                    <a:pt x="1843" y="5650"/>
                    <a:pt x="1828" y="5650"/>
                  </a:cubicBezTo>
                  <a:cubicBezTo>
                    <a:pt x="1820" y="5650"/>
                    <a:pt x="1820" y="5642"/>
                    <a:pt x="1813" y="5642"/>
                  </a:cubicBezTo>
                  <a:cubicBezTo>
                    <a:pt x="1828" y="5597"/>
                    <a:pt x="1843" y="5582"/>
                    <a:pt x="1873" y="5537"/>
                  </a:cubicBezTo>
                  <a:cubicBezTo>
                    <a:pt x="1888" y="5552"/>
                    <a:pt x="1896" y="5567"/>
                    <a:pt x="1910" y="5567"/>
                  </a:cubicBezTo>
                  <a:cubicBezTo>
                    <a:pt x="1933" y="5567"/>
                    <a:pt x="1940" y="5552"/>
                    <a:pt x="1955" y="5545"/>
                  </a:cubicBezTo>
                  <a:cubicBezTo>
                    <a:pt x="1993" y="5530"/>
                    <a:pt x="2023" y="5530"/>
                    <a:pt x="2044" y="5500"/>
                  </a:cubicBezTo>
                  <a:cubicBezTo>
                    <a:pt x="2067" y="5477"/>
                    <a:pt x="2082" y="5462"/>
                    <a:pt x="2112" y="5432"/>
                  </a:cubicBezTo>
                  <a:cubicBezTo>
                    <a:pt x="2134" y="5410"/>
                    <a:pt x="2157" y="5395"/>
                    <a:pt x="2157" y="5365"/>
                  </a:cubicBezTo>
                  <a:cubicBezTo>
                    <a:pt x="2157" y="5335"/>
                    <a:pt x="2119" y="5342"/>
                    <a:pt x="2097" y="5342"/>
                  </a:cubicBezTo>
                  <a:cubicBezTo>
                    <a:pt x="2067" y="5335"/>
                    <a:pt x="2044" y="5327"/>
                    <a:pt x="2015" y="5327"/>
                  </a:cubicBezTo>
                  <a:cubicBezTo>
                    <a:pt x="2008" y="5327"/>
                    <a:pt x="2008" y="5342"/>
                    <a:pt x="2000" y="5350"/>
                  </a:cubicBezTo>
                  <a:cubicBezTo>
                    <a:pt x="1993" y="5365"/>
                    <a:pt x="1985" y="5380"/>
                    <a:pt x="1970" y="5380"/>
                  </a:cubicBezTo>
                  <a:cubicBezTo>
                    <a:pt x="1955" y="5380"/>
                    <a:pt x="1948" y="5372"/>
                    <a:pt x="1933" y="5372"/>
                  </a:cubicBezTo>
                  <a:cubicBezTo>
                    <a:pt x="1903" y="5372"/>
                    <a:pt x="1896" y="5372"/>
                    <a:pt x="1866" y="5372"/>
                  </a:cubicBezTo>
                  <a:cubicBezTo>
                    <a:pt x="1843" y="5372"/>
                    <a:pt x="1828" y="5380"/>
                    <a:pt x="1813" y="5372"/>
                  </a:cubicBezTo>
                  <a:cubicBezTo>
                    <a:pt x="1783" y="5372"/>
                    <a:pt x="1783" y="5342"/>
                    <a:pt x="1768" y="5320"/>
                  </a:cubicBezTo>
                  <a:cubicBezTo>
                    <a:pt x="1761" y="5312"/>
                    <a:pt x="1753" y="5312"/>
                    <a:pt x="1753" y="5297"/>
                  </a:cubicBezTo>
                  <a:cubicBezTo>
                    <a:pt x="1738" y="5267"/>
                    <a:pt x="1738" y="5245"/>
                    <a:pt x="1716" y="5222"/>
                  </a:cubicBezTo>
                  <a:cubicBezTo>
                    <a:pt x="1701" y="5230"/>
                    <a:pt x="1701" y="5230"/>
                    <a:pt x="1701" y="5230"/>
                  </a:cubicBezTo>
                  <a:cubicBezTo>
                    <a:pt x="1693" y="5252"/>
                    <a:pt x="1678" y="5275"/>
                    <a:pt x="1678" y="5305"/>
                  </a:cubicBezTo>
                  <a:cubicBezTo>
                    <a:pt x="1678" y="5335"/>
                    <a:pt x="1693" y="5342"/>
                    <a:pt x="1701" y="5365"/>
                  </a:cubicBezTo>
                  <a:cubicBezTo>
                    <a:pt x="1708" y="5402"/>
                    <a:pt x="1716" y="5425"/>
                    <a:pt x="1738" y="5455"/>
                  </a:cubicBezTo>
                  <a:cubicBezTo>
                    <a:pt x="1738" y="5462"/>
                    <a:pt x="1738" y="5462"/>
                    <a:pt x="1738" y="5462"/>
                  </a:cubicBezTo>
                  <a:cubicBezTo>
                    <a:pt x="1701" y="5455"/>
                    <a:pt x="1678" y="5455"/>
                    <a:pt x="1648" y="5440"/>
                  </a:cubicBezTo>
                  <a:cubicBezTo>
                    <a:pt x="1618" y="5432"/>
                    <a:pt x="1596" y="5417"/>
                    <a:pt x="1596" y="5387"/>
                  </a:cubicBezTo>
                  <a:cubicBezTo>
                    <a:pt x="1596" y="5350"/>
                    <a:pt x="1603" y="5335"/>
                    <a:pt x="1611" y="5297"/>
                  </a:cubicBezTo>
                  <a:cubicBezTo>
                    <a:pt x="1581" y="5170"/>
                    <a:pt x="1581" y="5170"/>
                    <a:pt x="1581" y="5170"/>
                  </a:cubicBezTo>
                  <a:cubicBezTo>
                    <a:pt x="1581" y="5125"/>
                    <a:pt x="1581" y="5087"/>
                    <a:pt x="1603" y="5043"/>
                  </a:cubicBezTo>
                  <a:cubicBezTo>
                    <a:pt x="1603" y="5027"/>
                    <a:pt x="1618" y="5020"/>
                    <a:pt x="1618" y="5005"/>
                  </a:cubicBezTo>
                  <a:cubicBezTo>
                    <a:pt x="1618" y="4983"/>
                    <a:pt x="1618" y="4983"/>
                    <a:pt x="1618" y="4983"/>
                  </a:cubicBezTo>
                  <a:cubicBezTo>
                    <a:pt x="1596" y="4983"/>
                    <a:pt x="1596" y="4983"/>
                    <a:pt x="1596" y="4983"/>
                  </a:cubicBezTo>
                  <a:cubicBezTo>
                    <a:pt x="1566" y="4983"/>
                    <a:pt x="1558" y="4998"/>
                    <a:pt x="1528" y="5013"/>
                  </a:cubicBezTo>
                  <a:cubicBezTo>
                    <a:pt x="1521" y="5013"/>
                    <a:pt x="1513" y="5020"/>
                    <a:pt x="1498" y="5020"/>
                  </a:cubicBezTo>
                  <a:lnTo>
                    <a:pt x="1498" y="5020"/>
                  </a:lnTo>
                  <a:cubicBezTo>
                    <a:pt x="1491" y="5013"/>
                    <a:pt x="1483" y="4990"/>
                    <a:pt x="1476" y="4975"/>
                  </a:cubicBezTo>
                  <a:cubicBezTo>
                    <a:pt x="1468" y="4968"/>
                    <a:pt x="1468" y="4968"/>
                    <a:pt x="1461" y="4968"/>
                  </a:cubicBezTo>
                  <a:cubicBezTo>
                    <a:pt x="1453" y="4953"/>
                    <a:pt x="1453" y="4945"/>
                    <a:pt x="1453" y="4930"/>
                  </a:cubicBezTo>
                  <a:cubicBezTo>
                    <a:pt x="1438" y="4908"/>
                    <a:pt x="1431" y="4900"/>
                    <a:pt x="1416" y="4878"/>
                  </a:cubicBezTo>
                  <a:lnTo>
                    <a:pt x="1416" y="4878"/>
                  </a:lnTo>
                  <a:cubicBezTo>
                    <a:pt x="1393" y="4863"/>
                    <a:pt x="1379" y="4848"/>
                    <a:pt x="1356" y="4848"/>
                  </a:cubicBezTo>
                  <a:cubicBezTo>
                    <a:pt x="1349" y="4848"/>
                    <a:pt x="1333" y="4848"/>
                    <a:pt x="1333" y="4848"/>
                  </a:cubicBezTo>
                  <a:cubicBezTo>
                    <a:pt x="1326" y="4840"/>
                    <a:pt x="1326" y="4825"/>
                    <a:pt x="1319" y="4818"/>
                  </a:cubicBezTo>
                  <a:cubicBezTo>
                    <a:pt x="1311" y="4795"/>
                    <a:pt x="1289" y="4795"/>
                    <a:pt x="1281" y="4773"/>
                  </a:cubicBezTo>
                  <a:cubicBezTo>
                    <a:pt x="1266" y="4750"/>
                    <a:pt x="1259" y="4735"/>
                    <a:pt x="1251" y="4713"/>
                  </a:cubicBezTo>
                  <a:cubicBezTo>
                    <a:pt x="1243" y="4713"/>
                    <a:pt x="1236" y="4713"/>
                    <a:pt x="1221" y="4713"/>
                  </a:cubicBezTo>
                  <a:cubicBezTo>
                    <a:pt x="1214" y="4720"/>
                    <a:pt x="1214" y="4728"/>
                    <a:pt x="1214" y="4743"/>
                  </a:cubicBezTo>
                  <a:cubicBezTo>
                    <a:pt x="1206" y="4743"/>
                    <a:pt x="1206" y="4743"/>
                    <a:pt x="1199" y="4750"/>
                  </a:cubicBezTo>
                  <a:cubicBezTo>
                    <a:pt x="1169" y="4735"/>
                    <a:pt x="1146" y="4735"/>
                    <a:pt x="1109" y="4735"/>
                  </a:cubicBezTo>
                  <a:lnTo>
                    <a:pt x="1109" y="4735"/>
                  </a:lnTo>
                  <a:cubicBezTo>
                    <a:pt x="1109" y="4705"/>
                    <a:pt x="1094" y="4683"/>
                    <a:pt x="1079" y="4653"/>
                  </a:cubicBezTo>
                  <a:cubicBezTo>
                    <a:pt x="1086" y="4645"/>
                    <a:pt x="1101" y="4638"/>
                    <a:pt x="1109" y="4623"/>
                  </a:cubicBezTo>
                  <a:cubicBezTo>
                    <a:pt x="1116" y="4600"/>
                    <a:pt x="1101" y="4586"/>
                    <a:pt x="1109" y="4556"/>
                  </a:cubicBezTo>
                  <a:cubicBezTo>
                    <a:pt x="1109" y="4540"/>
                    <a:pt x="1116" y="4526"/>
                    <a:pt x="1116" y="4510"/>
                  </a:cubicBezTo>
                  <a:cubicBezTo>
                    <a:pt x="1116" y="4488"/>
                    <a:pt x="1109" y="4481"/>
                    <a:pt x="1109" y="4466"/>
                  </a:cubicBezTo>
                  <a:cubicBezTo>
                    <a:pt x="1109" y="4451"/>
                    <a:pt x="1116" y="4443"/>
                    <a:pt x="1116" y="4436"/>
                  </a:cubicBezTo>
                  <a:cubicBezTo>
                    <a:pt x="1116" y="4406"/>
                    <a:pt x="1071" y="4398"/>
                    <a:pt x="1071" y="4368"/>
                  </a:cubicBezTo>
                  <a:cubicBezTo>
                    <a:pt x="1071" y="4353"/>
                    <a:pt x="1086" y="4346"/>
                    <a:pt x="1086" y="4331"/>
                  </a:cubicBezTo>
                  <a:cubicBezTo>
                    <a:pt x="1086" y="4308"/>
                    <a:pt x="1064" y="4301"/>
                    <a:pt x="1049" y="4286"/>
                  </a:cubicBezTo>
                  <a:cubicBezTo>
                    <a:pt x="1049" y="4293"/>
                    <a:pt x="1041" y="4301"/>
                    <a:pt x="1034" y="4308"/>
                  </a:cubicBezTo>
                  <a:cubicBezTo>
                    <a:pt x="1011" y="4286"/>
                    <a:pt x="1004" y="4256"/>
                    <a:pt x="1004" y="4226"/>
                  </a:cubicBezTo>
                  <a:cubicBezTo>
                    <a:pt x="1004" y="4211"/>
                    <a:pt x="1004" y="4203"/>
                    <a:pt x="1011" y="4196"/>
                  </a:cubicBezTo>
                  <a:cubicBezTo>
                    <a:pt x="989" y="4196"/>
                    <a:pt x="981" y="4196"/>
                    <a:pt x="966" y="4196"/>
                  </a:cubicBezTo>
                  <a:cubicBezTo>
                    <a:pt x="959" y="4173"/>
                    <a:pt x="959" y="4158"/>
                    <a:pt x="959" y="4136"/>
                  </a:cubicBezTo>
                  <a:lnTo>
                    <a:pt x="959" y="4136"/>
                  </a:lnTo>
                  <a:lnTo>
                    <a:pt x="951" y="4121"/>
                  </a:lnTo>
                  <a:cubicBezTo>
                    <a:pt x="936" y="4121"/>
                    <a:pt x="929" y="4128"/>
                    <a:pt x="914" y="4128"/>
                  </a:cubicBezTo>
                  <a:cubicBezTo>
                    <a:pt x="884" y="4128"/>
                    <a:pt x="869" y="4098"/>
                    <a:pt x="839" y="4098"/>
                  </a:cubicBezTo>
                  <a:cubicBezTo>
                    <a:pt x="831" y="4098"/>
                    <a:pt x="824" y="4106"/>
                    <a:pt x="809" y="4113"/>
                  </a:cubicBezTo>
                  <a:cubicBezTo>
                    <a:pt x="809" y="4113"/>
                    <a:pt x="801" y="4113"/>
                    <a:pt x="801" y="4121"/>
                  </a:cubicBezTo>
                  <a:cubicBezTo>
                    <a:pt x="801" y="4136"/>
                    <a:pt x="809" y="4143"/>
                    <a:pt x="809" y="4158"/>
                  </a:cubicBezTo>
                  <a:cubicBezTo>
                    <a:pt x="816" y="4173"/>
                    <a:pt x="816" y="4181"/>
                    <a:pt x="824" y="4196"/>
                  </a:cubicBezTo>
                  <a:cubicBezTo>
                    <a:pt x="831" y="4211"/>
                    <a:pt x="846" y="4211"/>
                    <a:pt x="861" y="4218"/>
                  </a:cubicBezTo>
                  <a:cubicBezTo>
                    <a:pt x="861" y="4226"/>
                    <a:pt x="861" y="4233"/>
                    <a:pt x="861" y="4233"/>
                  </a:cubicBezTo>
                  <a:cubicBezTo>
                    <a:pt x="846" y="4256"/>
                    <a:pt x="824" y="4256"/>
                    <a:pt x="794" y="4271"/>
                  </a:cubicBezTo>
                  <a:cubicBezTo>
                    <a:pt x="771" y="4278"/>
                    <a:pt x="764" y="4286"/>
                    <a:pt x="741" y="4286"/>
                  </a:cubicBezTo>
                  <a:cubicBezTo>
                    <a:pt x="741" y="4293"/>
                    <a:pt x="749" y="4308"/>
                    <a:pt x="741" y="4316"/>
                  </a:cubicBezTo>
                  <a:cubicBezTo>
                    <a:pt x="734" y="4323"/>
                    <a:pt x="726" y="4323"/>
                    <a:pt x="711" y="4323"/>
                  </a:cubicBezTo>
                  <a:cubicBezTo>
                    <a:pt x="704" y="4331"/>
                    <a:pt x="696" y="4331"/>
                    <a:pt x="689" y="4331"/>
                  </a:cubicBezTo>
                  <a:cubicBezTo>
                    <a:pt x="681" y="4338"/>
                    <a:pt x="674" y="4338"/>
                    <a:pt x="667" y="4338"/>
                  </a:cubicBezTo>
                  <a:cubicBezTo>
                    <a:pt x="659" y="4346"/>
                    <a:pt x="659" y="4346"/>
                    <a:pt x="659" y="4353"/>
                  </a:cubicBezTo>
                  <a:cubicBezTo>
                    <a:pt x="644" y="4368"/>
                    <a:pt x="629" y="4391"/>
                    <a:pt x="607" y="4391"/>
                  </a:cubicBezTo>
                  <a:cubicBezTo>
                    <a:pt x="599" y="4391"/>
                    <a:pt x="591" y="4376"/>
                    <a:pt x="584" y="4368"/>
                  </a:cubicBezTo>
                  <a:cubicBezTo>
                    <a:pt x="569" y="4361"/>
                    <a:pt x="561" y="4353"/>
                    <a:pt x="554" y="4338"/>
                  </a:cubicBezTo>
                  <a:cubicBezTo>
                    <a:pt x="554" y="4353"/>
                    <a:pt x="554" y="4361"/>
                    <a:pt x="547" y="4376"/>
                  </a:cubicBezTo>
                  <a:cubicBezTo>
                    <a:pt x="547" y="4383"/>
                    <a:pt x="531" y="4391"/>
                    <a:pt x="531" y="4398"/>
                  </a:cubicBezTo>
                  <a:cubicBezTo>
                    <a:pt x="531" y="4466"/>
                    <a:pt x="531" y="4466"/>
                    <a:pt x="531" y="4466"/>
                  </a:cubicBezTo>
                  <a:cubicBezTo>
                    <a:pt x="524" y="4473"/>
                    <a:pt x="517" y="4488"/>
                    <a:pt x="509" y="4503"/>
                  </a:cubicBezTo>
                  <a:cubicBezTo>
                    <a:pt x="502" y="4503"/>
                    <a:pt x="502" y="4510"/>
                    <a:pt x="494" y="4510"/>
                  </a:cubicBezTo>
                  <a:cubicBezTo>
                    <a:pt x="487" y="4510"/>
                    <a:pt x="479" y="4510"/>
                    <a:pt x="472" y="4503"/>
                  </a:cubicBezTo>
                  <a:cubicBezTo>
                    <a:pt x="464" y="4496"/>
                    <a:pt x="464" y="4481"/>
                    <a:pt x="457" y="4481"/>
                  </a:cubicBezTo>
                  <a:cubicBezTo>
                    <a:pt x="449" y="4481"/>
                    <a:pt x="442" y="4481"/>
                    <a:pt x="434" y="4481"/>
                  </a:cubicBezTo>
                  <a:cubicBezTo>
                    <a:pt x="427" y="4488"/>
                    <a:pt x="427" y="4481"/>
                    <a:pt x="419" y="4481"/>
                  </a:cubicBezTo>
                  <a:cubicBezTo>
                    <a:pt x="404" y="4496"/>
                    <a:pt x="404" y="4503"/>
                    <a:pt x="404" y="4518"/>
                  </a:cubicBezTo>
                  <a:cubicBezTo>
                    <a:pt x="389" y="4540"/>
                    <a:pt x="382" y="4556"/>
                    <a:pt x="374" y="4570"/>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4" name="Freeform 136">
              <a:extLst>
                <a:ext uri="{FF2B5EF4-FFF2-40B4-BE49-F238E27FC236}">
                  <a16:creationId xmlns:a16="http://schemas.microsoft.com/office/drawing/2014/main" id="{252651D3-51CF-4A9D-80B7-48B04D78B294}"/>
                </a:ext>
              </a:extLst>
            </p:cNvPr>
            <p:cNvSpPr>
              <a:spLocks noChangeArrowheads="1"/>
            </p:cNvSpPr>
            <p:nvPr/>
          </p:nvSpPr>
          <p:spPr bwMode="auto">
            <a:xfrm>
              <a:off x="7055324" y="8408921"/>
              <a:ext cx="1211684" cy="2471159"/>
            </a:xfrm>
            <a:custGeom>
              <a:avLst/>
              <a:gdLst>
                <a:gd name="T0" fmla="*/ 1529 w 2804"/>
                <a:gd name="T1" fmla="*/ 5605 h 5718"/>
                <a:gd name="T2" fmla="*/ 1634 w 2804"/>
                <a:gd name="T3" fmla="*/ 5672 h 5718"/>
                <a:gd name="T4" fmla="*/ 1342 w 2804"/>
                <a:gd name="T5" fmla="*/ 4578 h 5718"/>
                <a:gd name="T6" fmla="*/ 1357 w 2804"/>
                <a:gd name="T7" fmla="*/ 4571 h 5718"/>
                <a:gd name="T8" fmla="*/ 1312 w 2804"/>
                <a:gd name="T9" fmla="*/ 4301 h 5718"/>
                <a:gd name="T10" fmla="*/ 1222 w 2804"/>
                <a:gd name="T11" fmla="*/ 4331 h 5718"/>
                <a:gd name="T12" fmla="*/ 885 w 2804"/>
                <a:gd name="T13" fmla="*/ 4144 h 5718"/>
                <a:gd name="T14" fmla="*/ 960 w 2804"/>
                <a:gd name="T15" fmla="*/ 3941 h 5718"/>
                <a:gd name="T16" fmla="*/ 982 w 2804"/>
                <a:gd name="T17" fmla="*/ 3844 h 5718"/>
                <a:gd name="T18" fmla="*/ 1087 w 2804"/>
                <a:gd name="T19" fmla="*/ 3319 h 5718"/>
                <a:gd name="T20" fmla="*/ 1169 w 2804"/>
                <a:gd name="T21" fmla="*/ 3469 h 5718"/>
                <a:gd name="T22" fmla="*/ 1132 w 2804"/>
                <a:gd name="T23" fmla="*/ 3349 h 5718"/>
                <a:gd name="T24" fmla="*/ 1042 w 2804"/>
                <a:gd name="T25" fmla="*/ 329 h 5718"/>
                <a:gd name="T26" fmla="*/ 1297 w 2804"/>
                <a:gd name="T27" fmla="*/ 247 h 5718"/>
                <a:gd name="T28" fmla="*/ 1417 w 2804"/>
                <a:gd name="T29" fmla="*/ 172 h 5718"/>
                <a:gd name="T30" fmla="*/ 1634 w 2804"/>
                <a:gd name="T31" fmla="*/ 37 h 5718"/>
                <a:gd name="T32" fmla="*/ 2001 w 2804"/>
                <a:gd name="T33" fmla="*/ 97 h 5718"/>
                <a:gd name="T34" fmla="*/ 2114 w 2804"/>
                <a:gd name="T35" fmla="*/ 329 h 5718"/>
                <a:gd name="T36" fmla="*/ 2264 w 2804"/>
                <a:gd name="T37" fmla="*/ 457 h 5718"/>
                <a:gd name="T38" fmla="*/ 2473 w 2804"/>
                <a:gd name="T39" fmla="*/ 412 h 5718"/>
                <a:gd name="T40" fmla="*/ 2518 w 2804"/>
                <a:gd name="T41" fmla="*/ 359 h 5718"/>
                <a:gd name="T42" fmla="*/ 2706 w 2804"/>
                <a:gd name="T43" fmla="*/ 524 h 5718"/>
                <a:gd name="T44" fmla="*/ 2511 w 2804"/>
                <a:gd name="T45" fmla="*/ 1026 h 5718"/>
                <a:gd name="T46" fmla="*/ 2496 w 2804"/>
                <a:gd name="T47" fmla="*/ 1483 h 5718"/>
                <a:gd name="T48" fmla="*/ 2743 w 2804"/>
                <a:gd name="T49" fmla="*/ 1933 h 5718"/>
                <a:gd name="T50" fmla="*/ 2751 w 2804"/>
                <a:gd name="T51" fmla="*/ 2060 h 5718"/>
                <a:gd name="T52" fmla="*/ 2518 w 2804"/>
                <a:gd name="T53" fmla="*/ 2120 h 5718"/>
                <a:gd name="T54" fmla="*/ 2294 w 2804"/>
                <a:gd name="T55" fmla="*/ 2413 h 5718"/>
                <a:gd name="T56" fmla="*/ 2054 w 2804"/>
                <a:gd name="T57" fmla="*/ 2885 h 5718"/>
                <a:gd name="T58" fmla="*/ 1769 w 2804"/>
                <a:gd name="T59" fmla="*/ 3124 h 5718"/>
                <a:gd name="T60" fmla="*/ 1612 w 2804"/>
                <a:gd name="T61" fmla="*/ 3124 h 5718"/>
                <a:gd name="T62" fmla="*/ 1574 w 2804"/>
                <a:gd name="T63" fmla="*/ 3072 h 5718"/>
                <a:gd name="T64" fmla="*/ 1642 w 2804"/>
                <a:gd name="T65" fmla="*/ 3012 h 5718"/>
                <a:gd name="T66" fmla="*/ 1642 w 2804"/>
                <a:gd name="T67" fmla="*/ 2750 h 5718"/>
                <a:gd name="T68" fmla="*/ 1619 w 2804"/>
                <a:gd name="T69" fmla="*/ 2593 h 5718"/>
                <a:gd name="T70" fmla="*/ 1851 w 2804"/>
                <a:gd name="T71" fmla="*/ 2353 h 5718"/>
                <a:gd name="T72" fmla="*/ 1799 w 2804"/>
                <a:gd name="T73" fmla="*/ 2128 h 5718"/>
                <a:gd name="T74" fmla="*/ 1604 w 2804"/>
                <a:gd name="T75" fmla="*/ 2240 h 5718"/>
                <a:gd name="T76" fmla="*/ 1432 w 2804"/>
                <a:gd name="T77" fmla="*/ 2450 h 5718"/>
                <a:gd name="T78" fmla="*/ 1514 w 2804"/>
                <a:gd name="T79" fmla="*/ 2720 h 5718"/>
                <a:gd name="T80" fmla="*/ 1342 w 2804"/>
                <a:gd name="T81" fmla="*/ 2667 h 5718"/>
                <a:gd name="T82" fmla="*/ 922 w 2804"/>
                <a:gd name="T83" fmla="*/ 2697 h 5718"/>
                <a:gd name="T84" fmla="*/ 787 w 2804"/>
                <a:gd name="T85" fmla="*/ 2862 h 5718"/>
                <a:gd name="T86" fmla="*/ 697 w 2804"/>
                <a:gd name="T87" fmla="*/ 2630 h 5718"/>
                <a:gd name="T88" fmla="*/ 622 w 2804"/>
                <a:gd name="T89" fmla="*/ 2503 h 5718"/>
                <a:gd name="T90" fmla="*/ 630 w 2804"/>
                <a:gd name="T91" fmla="*/ 2405 h 5718"/>
                <a:gd name="T92" fmla="*/ 742 w 2804"/>
                <a:gd name="T93" fmla="*/ 2345 h 5718"/>
                <a:gd name="T94" fmla="*/ 847 w 2804"/>
                <a:gd name="T95" fmla="*/ 2143 h 5718"/>
                <a:gd name="T96" fmla="*/ 622 w 2804"/>
                <a:gd name="T97" fmla="*/ 1858 h 5718"/>
                <a:gd name="T98" fmla="*/ 458 w 2804"/>
                <a:gd name="T99" fmla="*/ 1821 h 5718"/>
                <a:gd name="T100" fmla="*/ 353 w 2804"/>
                <a:gd name="T101" fmla="*/ 1686 h 5718"/>
                <a:gd name="T102" fmla="*/ 255 w 2804"/>
                <a:gd name="T103" fmla="*/ 1461 h 5718"/>
                <a:gd name="T104" fmla="*/ 248 w 2804"/>
                <a:gd name="T105" fmla="*/ 1288 h 5718"/>
                <a:gd name="T106" fmla="*/ 270 w 2804"/>
                <a:gd name="T107" fmla="*/ 1056 h 5718"/>
                <a:gd name="T108" fmla="*/ 0 w 2804"/>
                <a:gd name="T109" fmla="*/ 951 h 5718"/>
                <a:gd name="T110" fmla="*/ 135 w 2804"/>
                <a:gd name="T111" fmla="*/ 734 h 5718"/>
                <a:gd name="T112" fmla="*/ 240 w 2804"/>
                <a:gd name="T113" fmla="*/ 636 h 5718"/>
                <a:gd name="T114" fmla="*/ 398 w 2804"/>
                <a:gd name="T115" fmla="*/ 584 h 5718"/>
                <a:gd name="T116" fmla="*/ 570 w 2804"/>
                <a:gd name="T117" fmla="*/ 472 h 5718"/>
                <a:gd name="T118" fmla="*/ 645 w 2804"/>
                <a:gd name="T119" fmla="*/ 247 h 5718"/>
                <a:gd name="T120" fmla="*/ 825 w 2804"/>
                <a:gd name="T121" fmla="*/ 187 h 5718"/>
                <a:gd name="T122" fmla="*/ 937 w 2804"/>
                <a:gd name="T123" fmla="*/ 322 h 5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04" h="5718">
                  <a:moveTo>
                    <a:pt x="1567" y="5598"/>
                  </a:moveTo>
                  <a:lnTo>
                    <a:pt x="1567" y="5598"/>
                  </a:lnTo>
                  <a:cubicBezTo>
                    <a:pt x="1567" y="5590"/>
                    <a:pt x="1559" y="5582"/>
                    <a:pt x="1552" y="5575"/>
                  </a:cubicBezTo>
                  <a:cubicBezTo>
                    <a:pt x="1529" y="5582"/>
                    <a:pt x="1529" y="5582"/>
                    <a:pt x="1529" y="5582"/>
                  </a:cubicBezTo>
                  <a:cubicBezTo>
                    <a:pt x="1529" y="5605"/>
                    <a:pt x="1529" y="5605"/>
                    <a:pt x="1529" y="5605"/>
                  </a:cubicBezTo>
                  <a:cubicBezTo>
                    <a:pt x="1529" y="5620"/>
                    <a:pt x="1537" y="5620"/>
                    <a:pt x="1544" y="5627"/>
                  </a:cubicBezTo>
                  <a:cubicBezTo>
                    <a:pt x="1552" y="5650"/>
                    <a:pt x="1559" y="5657"/>
                    <a:pt x="1567" y="5680"/>
                  </a:cubicBezTo>
                  <a:cubicBezTo>
                    <a:pt x="1574" y="5702"/>
                    <a:pt x="1597" y="5717"/>
                    <a:pt x="1619" y="5717"/>
                  </a:cubicBezTo>
                  <a:cubicBezTo>
                    <a:pt x="1642" y="5717"/>
                    <a:pt x="1642" y="5702"/>
                    <a:pt x="1642" y="5687"/>
                  </a:cubicBezTo>
                  <a:cubicBezTo>
                    <a:pt x="1642" y="5680"/>
                    <a:pt x="1634" y="5680"/>
                    <a:pt x="1634" y="5672"/>
                  </a:cubicBezTo>
                  <a:cubicBezTo>
                    <a:pt x="1627" y="5657"/>
                    <a:pt x="1619" y="5650"/>
                    <a:pt x="1604" y="5642"/>
                  </a:cubicBezTo>
                  <a:cubicBezTo>
                    <a:pt x="1589" y="5627"/>
                    <a:pt x="1582" y="5612"/>
                    <a:pt x="1567" y="5598"/>
                  </a:cubicBezTo>
                  <a:close/>
                  <a:moveTo>
                    <a:pt x="1357" y="4571"/>
                  </a:moveTo>
                  <a:lnTo>
                    <a:pt x="1357" y="4571"/>
                  </a:lnTo>
                  <a:cubicBezTo>
                    <a:pt x="1349" y="4571"/>
                    <a:pt x="1349" y="4571"/>
                    <a:pt x="1342" y="4578"/>
                  </a:cubicBezTo>
                  <a:cubicBezTo>
                    <a:pt x="1342" y="4586"/>
                    <a:pt x="1334" y="4593"/>
                    <a:pt x="1334" y="4601"/>
                  </a:cubicBezTo>
                  <a:cubicBezTo>
                    <a:pt x="1334" y="4616"/>
                    <a:pt x="1349" y="4631"/>
                    <a:pt x="1364" y="4631"/>
                  </a:cubicBezTo>
                  <a:cubicBezTo>
                    <a:pt x="1379" y="4631"/>
                    <a:pt x="1394" y="4631"/>
                    <a:pt x="1394" y="4616"/>
                  </a:cubicBezTo>
                  <a:cubicBezTo>
                    <a:pt x="1394" y="4608"/>
                    <a:pt x="1387" y="4608"/>
                    <a:pt x="1387" y="4601"/>
                  </a:cubicBezTo>
                  <a:cubicBezTo>
                    <a:pt x="1379" y="4593"/>
                    <a:pt x="1364" y="4578"/>
                    <a:pt x="1357" y="4571"/>
                  </a:cubicBezTo>
                  <a:close/>
                  <a:moveTo>
                    <a:pt x="1222" y="4331"/>
                  </a:moveTo>
                  <a:lnTo>
                    <a:pt x="1222" y="4331"/>
                  </a:lnTo>
                  <a:cubicBezTo>
                    <a:pt x="1222" y="4339"/>
                    <a:pt x="1222" y="4346"/>
                    <a:pt x="1229" y="4353"/>
                  </a:cubicBezTo>
                  <a:cubicBezTo>
                    <a:pt x="1237" y="4361"/>
                    <a:pt x="1237" y="4369"/>
                    <a:pt x="1244" y="4369"/>
                  </a:cubicBezTo>
                  <a:cubicBezTo>
                    <a:pt x="1282" y="4369"/>
                    <a:pt x="1312" y="4339"/>
                    <a:pt x="1312" y="4301"/>
                  </a:cubicBezTo>
                  <a:cubicBezTo>
                    <a:pt x="1312" y="4286"/>
                    <a:pt x="1312" y="4263"/>
                    <a:pt x="1297" y="4256"/>
                  </a:cubicBezTo>
                  <a:cubicBezTo>
                    <a:pt x="1289" y="4249"/>
                    <a:pt x="1274" y="4263"/>
                    <a:pt x="1259" y="4263"/>
                  </a:cubicBezTo>
                  <a:cubicBezTo>
                    <a:pt x="1252" y="4263"/>
                    <a:pt x="1244" y="4256"/>
                    <a:pt x="1237" y="4263"/>
                  </a:cubicBezTo>
                  <a:cubicBezTo>
                    <a:pt x="1229" y="4271"/>
                    <a:pt x="1237" y="4279"/>
                    <a:pt x="1229" y="4293"/>
                  </a:cubicBezTo>
                  <a:cubicBezTo>
                    <a:pt x="1229" y="4309"/>
                    <a:pt x="1222" y="4309"/>
                    <a:pt x="1222" y="4331"/>
                  </a:cubicBezTo>
                  <a:close/>
                  <a:moveTo>
                    <a:pt x="855" y="4099"/>
                  </a:moveTo>
                  <a:lnTo>
                    <a:pt x="855" y="4099"/>
                  </a:lnTo>
                  <a:cubicBezTo>
                    <a:pt x="840" y="4099"/>
                    <a:pt x="832" y="4121"/>
                    <a:pt x="825" y="4136"/>
                  </a:cubicBezTo>
                  <a:cubicBezTo>
                    <a:pt x="832" y="4136"/>
                    <a:pt x="832" y="4144"/>
                    <a:pt x="840" y="4144"/>
                  </a:cubicBezTo>
                  <a:cubicBezTo>
                    <a:pt x="862" y="4144"/>
                    <a:pt x="870" y="4144"/>
                    <a:pt x="885" y="4144"/>
                  </a:cubicBezTo>
                  <a:cubicBezTo>
                    <a:pt x="885" y="4129"/>
                    <a:pt x="885" y="4129"/>
                    <a:pt x="885" y="4114"/>
                  </a:cubicBezTo>
                  <a:cubicBezTo>
                    <a:pt x="885" y="4099"/>
                    <a:pt x="870" y="4099"/>
                    <a:pt x="855" y="4099"/>
                  </a:cubicBezTo>
                  <a:close/>
                  <a:moveTo>
                    <a:pt x="952" y="3926"/>
                  </a:moveTo>
                  <a:lnTo>
                    <a:pt x="952" y="3926"/>
                  </a:lnTo>
                  <a:cubicBezTo>
                    <a:pt x="952" y="3934"/>
                    <a:pt x="960" y="3934"/>
                    <a:pt x="960" y="3941"/>
                  </a:cubicBezTo>
                  <a:cubicBezTo>
                    <a:pt x="967" y="3941"/>
                    <a:pt x="967" y="3949"/>
                    <a:pt x="967" y="3949"/>
                  </a:cubicBezTo>
                  <a:cubicBezTo>
                    <a:pt x="982" y="3941"/>
                    <a:pt x="989" y="3926"/>
                    <a:pt x="989" y="3911"/>
                  </a:cubicBezTo>
                  <a:cubicBezTo>
                    <a:pt x="997" y="3896"/>
                    <a:pt x="1005" y="3889"/>
                    <a:pt x="1012" y="3881"/>
                  </a:cubicBezTo>
                  <a:cubicBezTo>
                    <a:pt x="1019" y="3866"/>
                    <a:pt x="1019" y="3859"/>
                    <a:pt x="1019" y="3844"/>
                  </a:cubicBezTo>
                  <a:cubicBezTo>
                    <a:pt x="1005" y="3844"/>
                    <a:pt x="997" y="3844"/>
                    <a:pt x="982" y="3844"/>
                  </a:cubicBezTo>
                  <a:cubicBezTo>
                    <a:pt x="982" y="3851"/>
                    <a:pt x="989" y="3851"/>
                    <a:pt x="989" y="3851"/>
                  </a:cubicBezTo>
                  <a:cubicBezTo>
                    <a:pt x="982" y="3889"/>
                    <a:pt x="952" y="3896"/>
                    <a:pt x="952" y="3926"/>
                  </a:cubicBezTo>
                  <a:close/>
                  <a:moveTo>
                    <a:pt x="1102" y="3312"/>
                  </a:moveTo>
                  <a:lnTo>
                    <a:pt x="1102" y="3312"/>
                  </a:lnTo>
                  <a:cubicBezTo>
                    <a:pt x="1087" y="3319"/>
                    <a:pt x="1087" y="3319"/>
                    <a:pt x="1087" y="3319"/>
                  </a:cubicBezTo>
                  <a:cubicBezTo>
                    <a:pt x="1087" y="3387"/>
                    <a:pt x="1087" y="3387"/>
                    <a:pt x="1087" y="3387"/>
                  </a:cubicBezTo>
                  <a:cubicBezTo>
                    <a:pt x="1087" y="3402"/>
                    <a:pt x="1079" y="3409"/>
                    <a:pt x="1079" y="3432"/>
                  </a:cubicBezTo>
                  <a:cubicBezTo>
                    <a:pt x="1079" y="3447"/>
                    <a:pt x="1095" y="3454"/>
                    <a:pt x="1109" y="3462"/>
                  </a:cubicBezTo>
                  <a:cubicBezTo>
                    <a:pt x="1124" y="3469"/>
                    <a:pt x="1132" y="3492"/>
                    <a:pt x="1147" y="3492"/>
                  </a:cubicBezTo>
                  <a:cubicBezTo>
                    <a:pt x="1154" y="3492"/>
                    <a:pt x="1162" y="3477"/>
                    <a:pt x="1169" y="3469"/>
                  </a:cubicBezTo>
                  <a:cubicBezTo>
                    <a:pt x="1169" y="3469"/>
                    <a:pt x="1177" y="3462"/>
                    <a:pt x="1177" y="3454"/>
                  </a:cubicBezTo>
                  <a:cubicBezTo>
                    <a:pt x="1177" y="3394"/>
                    <a:pt x="1177" y="3394"/>
                    <a:pt x="1177" y="3394"/>
                  </a:cubicBezTo>
                  <a:cubicBezTo>
                    <a:pt x="1184" y="3379"/>
                    <a:pt x="1184" y="3379"/>
                    <a:pt x="1184" y="3379"/>
                  </a:cubicBezTo>
                  <a:cubicBezTo>
                    <a:pt x="1184" y="3372"/>
                    <a:pt x="1184" y="3372"/>
                    <a:pt x="1184" y="3372"/>
                  </a:cubicBezTo>
                  <a:cubicBezTo>
                    <a:pt x="1162" y="3364"/>
                    <a:pt x="1147" y="3364"/>
                    <a:pt x="1132" y="3349"/>
                  </a:cubicBezTo>
                  <a:cubicBezTo>
                    <a:pt x="1117" y="3334"/>
                    <a:pt x="1117" y="3327"/>
                    <a:pt x="1102" y="3312"/>
                  </a:cubicBezTo>
                  <a:close/>
                  <a:moveTo>
                    <a:pt x="952" y="322"/>
                  </a:moveTo>
                  <a:lnTo>
                    <a:pt x="952" y="322"/>
                  </a:lnTo>
                  <a:cubicBezTo>
                    <a:pt x="975" y="322"/>
                    <a:pt x="989" y="307"/>
                    <a:pt x="1005" y="307"/>
                  </a:cubicBezTo>
                  <a:cubicBezTo>
                    <a:pt x="1019" y="314"/>
                    <a:pt x="1027" y="329"/>
                    <a:pt x="1042" y="329"/>
                  </a:cubicBezTo>
                  <a:cubicBezTo>
                    <a:pt x="1072" y="344"/>
                    <a:pt x="1102" y="329"/>
                    <a:pt x="1132" y="344"/>
                  </a:cubicBezTo>
                  <a:lnTo>
                    <a:pt x="1132" y="344"/>
                  </a:lnTo>
                  <a:cubicBezTo>
                    <a:pt x="1169" y="322"/>
                    <a:pt x="1184" y="299"/>
                    <a:pt x="1222" y="269"/>
                  </a:cubicBezTo>
                  <a:cubicBezTo>
                    <a:pt x="1244" y="277"/>
                    <a:pt x="1244" y="277"/>
                    <a:pt x="1244" y="277"/>
                  </a:cubicBezTo>
                  <a:cubicBezTo>
                    <a:pt x="1267" y="269"/>
                    <a:pt x="1274" y="254"/>
                    <a:pt x="1297" y="247"/>
                  </a:cubicBezTo>
                  <a:cubicBezTo>
                    <a:pt x="1304" y="239"/>
                    <a:pt x="1312" y="239"/>
                    <a:pt x="1319" y="232"/>
                  </a:cubicBezTo>
                  <a:cubicBezTo>
                    <a:pt x="1327" y="224"/>
                    <a:pt x="1327" y="217"/>
                    <a:pt x="1334" y="209"/>
                  </a:cubicBezTo>
                  <a:cubicBezTo>
                    <a:pt x="1349" y="202"/>
                    <a:pt x="1364" y="217"/>
                    <a:pt x="1372" y="209"/>
                  </a:cubicBezTo>
                  <a:cubicBezTo>
                    <a:pt x="1379" y="209"/>
                    <a:pt x="1379" y="202"/>
                    <a:pt x="1387" y="202"/>
                  </a:cubicBezTo>
                  <a:cubicBezTo>
                    <a:pt x="1394" y="187"/>
                    <a:pt x="1402" y="179"/>
                    <a:pt x="1417" y="172"/>
                  </a:cubicBezTo>
                  <a:cubicBezTo>
                    <a:pt x="1432" y="157"/>
                    <a:pt x="1439" y="149"/>
                    <a:pt x="1454" y="149"/>
                  </a:cubicBezTo>
                  <a:cubicBezTo>
                    <a:pt x="1469" y="142"/>
                    <a:pt x="1477" y="149"/>
                    <a:pt x="1492" y="142"/>
                  </a:cubicBezTo>
                  <a:cubicBezTo>
                    <a:pt x="1507" y="142"/>
                    <a:pt x="1514" y="135"/>
                    <a:pt x="1529" y="127"/>
                  </a:cubicBezTo>
                  <a:cubicBezTo>
                    <a:pt x="1559" y="119"/>
                    <a:pt x="1574" y="119"/>
                    <a:pt x="1604" y="112"/>
                  </a:cubicBezTo>
                  <a:cubicBezTo>
                    <a:pt x="1604" y="82"/>
                    <a:pt x="1604" y="52"/>
                    <a:pt x="1634" y="37"/>
                  </a:cubicBezTo>
                  <a:cubicBezTo>
                    <a:pt x="1664" y="7"/>
                    <a:pt x="1694" y="0"/>
                    <a:pt x="1731" y="0"/>
                  </a:cubicBezTo>
                  <a:cubicBezTo>
                    <a:pt x="1784" y="0"/>
                    <a:pt x="1814" y="29"/>
                    <a:pt x="1866" y="37"/>
                  </a:cubicBezTo>
                  <a:cubicBezTo>
                    <a:pt x="1904" y="45"/>
                    <a:pt x="1926" y="45"/>
                    <a:pt x="1956" y="59"/>
                  </a:cubicBezTo>
                  <a:cubicBezTo>
                    <a:pt x="1971" y="67"/>
                    <a:pt x="1986" y="75"/>
                    <a:pt x="1994" y="89"/>
                  </a:cubicBezTo>
                  <a:cubicBezTo>
                    <a:pt x="2001" y="89"/>
                    <a:pt x="2001" y="97"/>
                    <a:pt x="2001" y="97"/>
                  </a:cubicBezTo>
                  <a:cubicBezTo>
                    <a:pt x="2016" y="119"/>
                    <a:pt x="2031" y="127"/>
                    <a:pt x="2039" y="149"/>
                  </a:cubicBezTo>
                  <a:cubicBezTo>
                    <a:pt x="2046" y="157"/>
                    <a:pt x="2046" y="172"/>
                    <a:pt x="2054" y="172"/>
                  </a:cubicBezTo>
                  <a:cubicBezTo>
                    <a:pt x="2061" y="187"/>
                    <a:pt x="2076" y="172"/>
                    <a:pt x="2091" y="179"/>
                  </a:cubicBezTo>
                  <a:cubicBezTo>
                    <a:pt x="2099" y="187"/>
                    <a:pt x="2099" y="194"/>
                    <a:pt x="2099" y="209"/>
                  </a:cubicBezTo>
                  <a:cubicBezTo>
                    <a:pt x="2114" y="254"/>
                    <a:pt x="2099" y="284"/>
                    <a:pt x="2114" y="329"/>
                  </a:cubicBezTo>
                  <a:lnTo>
                    <a:pt x="2114" y="329"/>
                  </a:lnTo>
                  <a:cubicBezTo>
                    <a:pt x="2129" y="329"/>
                    <a:pt x="2151" y="329"/>
                    <a:pt x="2166" y="344"/>
                  </a:cubicBezTo>
                  <a:cubicBezTo>
                    <a:pt x="2189" y="352"/>
                    <a:pt x="2181" y="382"/>
                    <a:pt x="2204" y="389"/>
                  </a:cubicBezTo>
                  <a:cubicBezTo>
                    <a:pt x="2219" y="397"/>
                    <a:pt x="2226" y="397"/>
                    <a:pt x="2248" y="397"/>
                  </a:cubicBezTo>
                  <a:cubicBezTo>
                    <a:pt x="2248" y="419"/>
                    <a:pt x="2241" y="442"/>
                    <a:pt x="2264" y="457"/>
                  </a:cubicBezTo>
                  <a:cubicBezTo>
                    <a:pt x="2278" y="472"/>
                    <a:pt x="2294" y="464"/>
                    <a:pt x="2308" y="479"/>
                  </a:cubicBezTo>
                  <a:cubicBezTo>
                    <a:pt x="2331" y="494"/>
                    <a:pt x="2338" y="509"/>
                    <a:pt x="2361" y="509"/>
                  </a:cubicBezTo>
                  <a:cubicBezTo>
                    <a:pt x="2376" y="509"/>
                    <a:pt x="2384" y="494"/>
                    <a:pt x="2398" y="487"/>
                  </a:cubicBezTo>
                  <a:cubicBezTo>
                    <a:pt x="2413" y="472"/>
                    <a:pt x="2421" y="457"/>
                    <a:pt x="2443" y="442"/>
                  </a:cubicBezTo>
                  <a:cubicBezTo>
                    <a:pt x="2451" y="434"/>
                    <a:pt x="2466" y="427"/>
                    <a:pt x="2473" y="412"/>
                  </a:cubicBezTo>
                  <a:cubicBezTo>
                    <a:pt x="2481" y="404"/>
                    <a:pt x="2488" y="397"/>
                    <a:pt x="2488" y="389"/>
                  </a:cubicBezTo>
                  <a:cubicBezTo>
                    <a:pt x="2488" y="374"/>
                    <a:pt x="2473" y="367"/>
                    <a:pt x="2473" y="352"/>
                  </a:cubicBezTo>
                  <a:cubicBezTo>
                    <a:pt x="2466" y="329"/>
                    <a:pt x="2466" y="322"/>
                    <a:pt x="2466" y="299"/>
                  </a:cubicBezTo>
                  <a:cubicBezTo>
                    <a:pt x="2481" y="307"/>
                    <a:pt x="2488" y="314"/>
                    <a:pt x="2496" y="322"/>
                  </a:cubicBezTo>
                  <a:cubicBezTo>
                    <a:pt x="2503" y="337"/>
                    <a:pt x="2503" y="352"/>
                    <a:pt x="2518" y="359"/>
                  </a:cubicBezTo>
                  <a:cubicBezTo>
                    <a:pt x="2548" y="382"/>
                    <a:pt x="2571" y="382"/>
                    <a:pt x="2601" y="389"/>
                  </a:cubicBezTo>
                  <a:cubicBezTo>
                    <a:pt x="2631" y="397"/>
                    <a:pt x="2653" y="397"/>
                    <a:pt x="2676" y="404"/>
                  </a:cubicBezTo>
                  <a:cubicBezTo>
                    <a:pt x="2706" y="412"/>
                    <a:pt x="2713" y="427"/>
                    <a:pt x="2736" y="442"/>
                  </a:cubicBezTo>
                  <a:lnTo>
                    <a:pt x="2736" y="442"/>
                  </a:lnTo>
                  <a:cubicBezTo>
                    <a:pt x="2728" y="472"/>
                    <a:pt x="2721" y="494"/>
                    <a:pt x="2706" y="524"/>
                  </a:cubicBezTo>
                  <a:cubicBezTo>
                    <a:pt x="2676" y="584"/>
                    <a:pt x="2661" y="622"/>
                    <a:pt x="2631" y="689"/>
                  </a:cubicBezTo>
                  <a:cubicBezTo>
                    <a:pt x="2608" y="734"/>
                    <a:pt x="2601" y="764"/>
                    <a:pt x="2578" y="809"/>
                  </a:cubicBezTo>
                  <a:cubicBezTo>
                    <a:pt x="2578" y="824"/>
                    <a:pt x="2563" y="831"/>
                    <a:pt x="2556" y="846"/>
                  </a:cubicBezTo>
                  <a:cubicBezTo>
                    <a:pt x="2533" y="899"/>
                    <a:pt x="2533" y="929"/>
                    <a:pt x="2518" y="981"/>
                  </a:cubicBezTo>
                  <a:cubicBezTo>
                    <a:pt x="2518" y="996"/>
                    <a:pt x="2511" y="1011"/>
                    <a:pt x="2511" y="1026"/>
                  </a:cubicBezTo>
                  <a:cubicBezTo>
                    <a:pt x="2511" y="1064"/>
                    <a:pt x="2533" y="1086"/>
                    <a:pt x="2533" y="1124"/>
                  </a:cubicBezTo>
                  <a:cubicBezTo>
                    <a:pt x="2533" y="1191"/>
                    <a:pt x="2458" y="1206"/>
                    <a:pt x="2458" y="1266"/>
                  </a:cubicBezTo>
                  <a:cubicBezTo>
                    <a:pt x="2458" y="1288"/>
                    <a:pt x="2466" y="1296"/>
                    <a:pt x="2466" y="1311"/>
                  </a:cubicBezTo>
                  <a:cubicBezTo>
                    <a:pt x="2473" y="1356"/>
                    <a:pt x="2473" y="1386"/>
                    <a:pt x="2481" y="1431"/>
                  </a:cubicBezTo>
                  <a:cubicBezTo>
                    <a:pt x="2488" y="1453"/>
                    <a:pt x="2496" y="1468"/>
                    <a:pt x="2496" y="1483"/>
                  </a:cubicBezTo>
                  <a:cubicBezTo>
                    <a:pt x="2503" y="1498"/>
                    <a:pt x="2503" y="1506"/>
                    <a:pt x="2503" y="1513"/>
                  </a:cubicBezTo>
                  <a:cubicBezTo>
                    <a:pt x="2526" y="1573"/>
                    <a:pt x="2548" y="1603"/>
                    <a:pt x="2571" y="1656"/>
                  </a:cubicBezTo>
                  <a:cubicBezTo>
                    <a:pt x="2593" y="1708"/>
                    <a:pt x="2616" y="1731"/>
                    <a:pt x="2646" y="1783"/>
                  </a:cubicBezTo>
                  <a:cubicBezTo>
                    <a:pt x="2661" y="1805"/>
                    <a:pt x="2668" y="1821"/>
                    <a:pt x="2683" y="1843"/>
                  </a:cubicBezTo>
                  <a:cubicBezTo>
                    <a:pt x="2706" y="1873"/>
                    <a:pt x="2721" y="1895"/>
                    <a:pt x="2743" y="1933"/>
                  </a:cubicBezTo>
                  <a:cubicBezTo>
                    <a:pt x="2751" y="1955"/>
                    <a:pt x="2758" y="1970"/>
                    <a:pt x="2773" y="1993"/>
                  </a:cubicBezTo>
                  <a:cubicBezTo>
                    <a:pt x="2781" y="2008"/>
                    <a:pt x="2796" y="2000"/>
                    <a:pt x="2803" y="2000"/>
                  </a:cubicBezTo>
                  <a:cubicBezTo>
                    <a:pt x="2803" y="2075"/>
                    <a:pt x="2803" y="2075"/>
                    <a:pt x="2803" y="2075"/>
                  </a:cubicBezTo>
                  <a:cubicBezTo>
                    <a:pt x="2796" y="2075"/>
                    <a:pt x="2796" y="2075"/>
                    <a:pt x="2788" y="2075"/>
                  </a:cubicBezTo>
                  <a:cubicBezTo>
                    <a:pt x="2773" y="2075"/>
                    <a:pt x="2766" y="2068"/>
                    <a:pt x="2751" y="2060"/>
                  </a:cubicBezTo>
                  <a:cubicBezTo>
                    <a:pt x="2743" y="2060"/>
                    <a:pt x="2736" y="2060"/>
                    <a:pt x="2728" y="2060"/>
                  </a:cubicBezTo>
                  <a:cubicBezTo>
                    <a:pt x="2713" y="2068"/>
                    <a:pt x="2713" y="2068"/>
                    <a:pt x="2713" y="2068"/>
                  </a:cubicBezTo>
                  <a:cubicBezTo>
                    <a:pt x="2713" y="2068"/>
                    <a:pt x="2691" y="2083"/>
                    <a:pt x="2668" y="2083"/>
                  </a:cubicBezTo>
                  <a:cubicBezTo>
                    <a:pt x="2593" y="2083"/>
                    <a:pt x="2593" y="2083"/>
                    <a:pt x="2593" y="2083"/>
                  </a:cubicBezTo>
                  <a:cubicBezTo>
                    <a:pt x="2563" y="2083"/>
                    <a:pt x="2548" y="2105"/>
                    <a:pt x="2518" y="2120"/>
                  </a:cubicBezTo>
                  <a:cubicBezTo>
                    <a:pt x="2496" y="2135"/>
                    <a:pt x="2481" y="2143"/>
                    <a:pt x="2466" y="2158"/>
                  </a:cubicBezTo>
                  <a:cubicBezTo>
                    <a:pt x="2458" y="2165"/>
                    <a:pt x="2458" y="2173"/>
                    <a:pt x="2451" y="2180"/>
                  </a:cubicBezTo>
                  <a:cubicBezTo>
                    <a:pt x="2413" y="2225"/>
                    <a:pt x="2384" y="2248"/>
                    <a:pt x="2346" y="2300"/>
                  </a:cubicBezTo>
                  <a:cubicBezTo>
                    <a:pt x="2331" y="2323"/>
                    <a:pt x="2331" y="2338"/>
                    <a:pt x="2316" y="2360"/>
                  </a:cubicBezTo>
                  <a:cubicBezTo>
                    <a:pt x="2308" y="2383"/>
                    <a:pt x="2301" y="2390"/>
                    <a:pt x="2294" y="2413"/>
                  </a:cubicBezTo>
                  <a:cubicBezTo>
                    <a:pt x="2286" y="2450"/>
                    <a:pt x="2286" y="2480"/>
                    <a:pt x="2286" y="2525"/>
                  </a:cubicBezTo>
                  <a:cubicBezTo>
                    <a:pt x="2278" y="2540"/>
                    <a:pt x="2278" y="2555"/>
                    <a:pt x="2278" y="2577"/>
                  </a:cubicBezTo>
                  <a:cubicBezTo>
                    <a:pt x="2278" y="2765"/>
                    <a:pt x="2278" y="2765"/>
                    <a:pt x="2278" y="2765"/>
                  </a:cubicBezTo>
                  <a:cubicBezTo>
                    <a:pt x="2241" y="2795"/>
                    <a:pt x="2211" y="2802"/>
                    <a:pt x="2166" y="2832"/>
                  </a:cubicBezTo>
                  <a:cubicBezTo>
                    <a:pt x="2129" y="2855"/>
                    <a:pt x="2106" y="2885"/>
                    <a:pt x="2054" y="2885"/>
                  </a:cubicBezTo>
                  <a:cubicBezTo>
                    <a:pt x="2031" y="2885"/>
                    <a:pt x="2009" y="2877"/>
                    <a:pt x="1986" y="2877"/>
                  </a:cubicBezTo>
                  <a:cubicBezTo>
                    <a:pt x="1964" y="2877"/>
                    <a:pt x="1956" y="2892"/>
                    <a:pt x="1941" y="2900"/>
                  </a:cubicBezTo>
                  <a:cubicBezTo>
                    <a:pt x="1926" y="2915"/>
                    <a:pt x="1919" y="2922"/>
                    <a:pt x="1896" y="2930"/>
                  </a:cubicBezTo>
                  <a:cubicBezTo>
                    <a:pt x="1859" y="2952"/>
                    <a:pt x="1851" y="2982"/>
                    <a:pt x="1829" y="3012"/>
                  </a:cubicBezTo>
                  <a:cubicBezTo>
                    <a:pt x="1791" y="3050"/>
                    <a:pt x="1791" y="3087"/>
                    <a:pt x="1769" y="3124"/>
                  </a:cubicBezTo>
                  <a:cubicBezTo>
                    <a:pt x="1747" y="3154"/>
                    <a:pt x="1724" y="3169"/>
                    <a:pt x="1694" y="3169"/>
                  </a:cubicBezTo>
                  <a:cubicBezTo>
                    <a:pt x="1679" y="3169"/>
                    <a:pt x="1679" y="3169"/>
                    <a:pt x="1664" y="3169"/>
                  </a:cubicBezTo>
                  <a:cubicBezTo>
                    <a:pt x="1657" y="3169"/>
                    <a:pt x="1649" y="3177"/>
                    <a:pt x="1642" y="3177"/>
                  </a:cubicBezTo>
                  <a:cubicBezTo>
                    <a:pt x="1627" y="3177"/>
                    <a:pt x="1634" y="3147"/>
                    <a:pt x="1619" y="3132"/>
                  </a:cubicBezTo>
                  <a:cubicBezTo>
                    <a:pt x="1619" y="3132"/>
                    <a:pt x="1612" y="3132"/>
                    <a:pt x="1612" y="3124"/>
                  </a:cubicBezTo>
                  <a:cubicBezTo>
                    <a:pt x="1604" y="3124"/>
                    <a:pt x="1604" y="3132"/>
                    <a:pt x="1597" y="3124"/>
                  </a:cubicBezTo>
                  <a:cubicBezTo>
                    <a:pt x="1589" y="3124"/>
                    <a:pt x="1582" y="3110"/>
                    <a:pt x="1574" y="3110"/>
                  </a:cubicBezTo>
                  <a:cubicBezTo>
                    <a:pt x="1559" y="3102"/>
                    <a:pt x="1552" y="3110"/>
                    <a:pt x="1544" y="3102"/>
                  </a:cubicBezTo>
                  <a:cubicBezTo>
                    <a:pt x="1537" y="3102"/>
                    <a:pt x="1544" y="3094"/>
                    <a:pt x="1537" y="3087"/>
                  </a:cubicBezTo>
                  <a:cubicBezTo>
                    <a:pt x="1544" y="3080"/>
                    <a:pt x="1559" y="3072"/>
                    <a:pt x="1574" y="3072"/>
                  </a:cubicBezTo>
                  <a:cubicBezTo>
                    <a:pt x="1582" y="3072"/>
                    <a:pt x="1589" y="3080"/>
                    <a:pt x="1604" y="3072"/>
                  </a:cubicBezTo>
                  <a:cubicBezTo>
                    <a:pt x="1612" y="3072"/>
                    <a:pt x="1619" y="3064"/>
                    <a:pt x="1627" y="3064"/>
                  </a:cubicBezTo>
                  <a:cubicBezTo>
                    <a:pt x="1634" y="3057"/>
                    <a:pt x="1642" y="3064"/>
                    <a:pt x="1649" y="3057"/>
                  </a:cubicBezTo>
                  <a:cubicBezTo>
                    <a:pt x="1657" y="3057"/>
                    <a:pt x="1657" y="3050"/>
                    <a:pt x="1657" y="3042"/>
                  </a:cubicBezTo>
                  <a:cubicBezTo>
                    <a:pt x="1657" y="3027"/>
                    <a:pt x="1642" y="3020"/>
                    <a:pt x="1642" y="3012"/>
                  </a:cubicBezTo>
                  <a:cubicBezTo>
                    <a:pt x="1627" y="2982"/>
                    <a:pt x="1604" y="2975"/>
                    <a:pt x="1604" y="2945"/>
                  </a:cubicBezTo>
                  <a:cubicBezTo>
                    <a:pt x="1604" y="2907"/>
                    <a:pt x="1627" y="2892"/>
                    <a:pt x="1627" y="2855"/>
                  </a:cubicBezTo>
                  <a:cubicBezTo>
                    <a:pt x="1627" y="2832"/>
                    <a:pt x="1612" y="2817"/>
                    <a:pt x="1612" y="2795"/>
                  </a:cubicBezTo>
                  <a:cubicBezTo>
                    <a:pt x="1612" y="2780"/>
                    <a:pt x="1619" y="2772"/>
                    <a:pt x="1627" y="2757"/>
                  </a:cubicBezTo>
                  <a:cubicBezTo>
                    <a:pt x="1634" y="2757"/>
                    <a:pt x="1642" y="2757"/>
                    <a:pt x="1642" y="2750"/>
                  </a:cubicBezTo>
                  <a:cubicBezTo>
                    <a:pt x="1649" y="2742"/>
                    <a:pt x="1649" y="2735"/>
                    <a:pt x="1649" y="2727"/>
                  </a:cubicBezTo>
                  <a:cubicBezTo>
                    <a:pt x="1649" y="2712"/>
                    <a:pt x="1657" y="2705"/>
                    <a:pt x="1657" y="2697"/>
                  </a:cubicBezTo>
                  <a:cubicBezTo>
                    <a:pt x="1657" y="2682"/>
                    <a:pt x="1649" y="2667"/>
                    <a:pt x="1642" y="2652"/>
                  </a:cubicBezTo>
                  <a:cubicBezTo>
                    <a:pt x="1642" y="2637"/>
                    <a:pt x="1649" y="2630"/>
                    <a:pt x="1642" y="2615"/>
                  </a:cubicBezTo>
                  <a:cubicBezTo>
                    <a:pt x="1634" y="2607"/>
                    <a:pt x="1619" y="2607"/>
                    <a:pt x="1619" y="2593"/>
                  </a:cubicBezTo>
                  <a:cubicBezTo>
                    <a:pt x="1619" y="2570"/>
                    <a:pt x="1642" y="2563"/>
                    <a:pt x="1657" y="2555"/>
                  </a:cubicBezTo>
                  <a:cubicBezTo>
                    <a:pt x="1672" y="2547"/>
                    <a:pt x="1679" y="2533"/>
                    <a:pt x="1694" y="2525"/>
                  </a:cubicBezTo>
                  <a:cubicBezTo>
                    <a:pt x="1724" y="2510"/>
                    <a:pt x="1747" y="2510"/>
                    <a:pt x="1754" y="2480"/>
                  </a:cubicBezTo>
                  <a:cubicBezTo>
                    <a:pt x="1761" y="2465"/>
                    <a:pt x="1761" y="2450"/>
                    <a:pt x="1769" y="2435"/>
                  </a:cubicBezTo>
                  <a:cubicBezTo>
                    <a:pt x="1791" y="2390"/>
                    <a:pt x="1836" y="2390"/>
                    <a:pt x="1851" y="2353"/>
                  </a:cubicBezTo>
                  <a:cubicBezTo>
                    <a:pt x="1866" y="2330"/>
                    <a:pt x="1874" y="2315"/>
                    <a:pt x="1889" y="2308"/>
                  </a:cubicBezTo>
                  <a:cubicBezTo>
                    <a:pt x="1896" y="2300"/>
                    <a:pt x="1904" y="2293"/>
                    <a:pt x="1911" y="2285"/>
                  </a:cubicBezTo>
                  <a:cubicBezTo>
                    <a:pt x="1926" y="2285"/>
                    <a:pt x="1941" y="2285"/>
                    <a:pt x="1941" y="2270"/>
                  </a:cubicBezTo>
                  <a:cubicBezTo>
                    <a:pt x="1941" y="2218"/>
                    <a:pt x="1896" y="2203"/>
                    <a:pt x="1859" y="2173"/>
                  </a:cubicBezTo>
                  <a:cubicBezTo>
                    <a:pt x="1836" y="2158"/>
                    <a:pt x="1821" y="2150"/>
                    <a:pt x="1799" y="2128"/>
                  </a:cubicBezTo>
                  <a:cubicBezTo>
                    <a:pt x="1784" y="2120"/>
                    <a:pt x="1777" y="2105"/>
                    <a:pt x="1761" y="2098"/>
                  </a:cubicBezTo>
                  <a:cubicBezTo>
                    <a:pt x="1754" y="2090"/>
                    <a:pt x="1747" y="2075"/>
                    <a:pt x="1731" y="2075"/>
                  </a:cubicBezTo>
                  <a:cubicBezTo>
                    <a:pt x="1701" y="2075"/>
                    <a:pt x="1694" y="2105"/>
                    <a:pt x="1679" y="2128"/>
                  </a:cubicBezTo>
                  <a:cubicBezTo>
                    <a:pt x="1657" y="2150"/>
                    <a:pt x="1634" y="2158"/>
                    <a:pt x="1619" y="2188"/>
                  </a:cubicBezTo>
                  <a:cubicBezTo>
                    <a:pt x="1612" y="2210"/>
                    <a:pt x="1612" y="2218"/>
                    <a:pt x="1604" y="2240"/>
                  </a:cubicBezTo>
                  <a:cubicBezTo>
                    <a:pt x="1597" y="2248"/>
                    <a:pt x="1582" y="2248"/>
                    <a:pt x="1574" y="2263"/>
                  </a:cubicBezTo>
                  <a:cubicBezTo>
                    <a:pt x="1567" y="2285"/>
                    <a:pt x="1574" y="2300"/>
                    <a:pt x="1574" y="2323"/>
                  </a:cubicBezTo>
                  <a:cubicBezTo>
                    <a:pt x="1567" y="2353"/>
                    <a:pt x="1544" y="2368"/>
                    <a:pt x="1522" y="2390"/>
                  </a:cubicBezTo>
                  <a:cubicBezTo>
                    <a:pt x="1499" y="2413"/>
                    <a:pt x="1484" y="2428"/>
                    <a:pt x="1454" y="2443"/>
                  </a:cubicBezTo>
                  <a:cubicBezTo>
                    <a:pt x="1447" y="2443"/>
                    <a:pt x="1439" y="2443"/>
                    <a:pt x="1432" y="2450"/>
                  </a:cubicBezTo>
                  <a:cubicBezTo>
                    <a:pt x="1417" y="2473"/>
                    <a:pt x="1424" y="2487"/>
                    <a:pt x="1424" y="2517"/>
                  </a:cubicBezTo>
                  <a:cubicBezTo>
                    <a:pt x="1417" y="2533"/>
                    <a:pt x="1409" y="2547"/>
                    <a:pt x="1409" y="2570"/>
                  </a:cubicBezTo>
                  <a:cubicBezTo>
                    <a:pt x="1409" y="2607"/>
                    <a:pt x="1409" y="2637"/>
                    <a:pt x="1439" y="2652"/>
                  </a:cubicBezTo>
                  <a:cubicBezTo>
                    <a:pt x="1462" y="2667"/>
                    <a:pt x="1477" y="2667"/>
                    <a:pt x="1492" y="2682"/>
                  </a:cubicBezTo>
                  <a:cubicBezTo>
                    <a:pt x="1499" y="2690"/>
                    <a:pt x="1514" y="2705"/>
                    <a:pt x="1514" y="2720"/>
                  </a:cubicBezTo>
                  <a:cubicBezTo>
                    <a:pt x="1514" y="2750"/>
                    <a:pt x="1477" y="2757"/>
                    <a:pt x="1447" y="2757"/>
                  </a:cubicBezTo>
                  <a:cubicBezTo>
                    <a:pt x="1439" y="2795"/>
                    <a:pt x="1447" y="2810"/>
                    <a:pt x="1447" y="2847"/>
                  </a:cubicBezTo>
                  <a:cubicBezTo>
                    <a:pt x="1417" y="2847"/>
                    <a:pt x="1402" y="2855"/>
                    <a:pt x="1379" y="2855"/>
                  </a:cubicBezTo>
                  <a:cubicBezTo>
                    <a:pt x="1379" y="2825"/>
                    <a:pt x="1372" y="2802"/>
                    <a:pt x="1364" y="2765"/>
                  </a:cubicBezTo>
                  <a:cubicBezTo>
                    <a:pt x="1364" y="2727"/>
                    <a:pt x="1364" y="2705"/>
                    <a:pt x="1342" y="2667"/>
                  </a:cubicBezTo>
                  <a:cubicBezTo>
                    <a:pt x="1327" y="2645"/>
                    <a:pt x="1304" y="2637"/>
                    <a:pt x="1274" y="2622"/>
                  </a:cubicBezTo>
                  <a:cubicBezTo>
                    <a:pt x="1252" y="2615"/>
                    <a:pt x="1237" y="2600"/>
                    <a:pt x="1207" y="2600"/>
                  </a:cubicBezTo>
                  <a:cubicBezTo>
                    <a:pt x="1154" y="2600"/>
                    <a:pt x="1124" y="2607"/>
                    <a:pt x="1079" y="2622"/>
                  </a:cubicBezTo>
                  <a:cubicBezTo>
                    <a:pt x="1049" y="2630"/>
                    <a:pt x="1035" y="2637"/>
                    <a:pt x="1012" y="2652"/>
                  </a:cubicBezTo>
                  <a:cubicBezTo>
                    <a:pt x="975" y="2667"/>
                    <a:pt x="952" y="2675"/>
                    <a:pt x="922" y="2697"/>
                  </a:cubicBezTo>
                  <a:cubicBezTo>
                    <a:pt x="892" y="2712"/>
                    <a:pt x="877" y="2712"/>
                    <a:pt x="855" y="2727"/>
                  </a:cubicBezTo>
                  <a:cubicBezTo>
                    <a:pt x="840" y="2742"/>
                    <a:pt x="847" y="2757"/>
                    <a:pt x="847" y="2780"/>
                  </a:cubicBezTo>
                  <a:cubicBezTo>
                    <a:pt x="847" y="2802"/>
                    <a:pt x="847" y="2810"/>
                    <a:pt x="847" y="2832"/>
                  </a:cubicBezTo>
                  <a:cubicBezTo>
                    <a:pt x="832" y="2840"/>
                    <a:pt x="825" y="2840"/>
                    <a:pt x="810" y="2840"/>
                  </a:cubicBezTo>
                  <a:cubicBezTo>
                    <a:pt x="802" y="2847"/>
                    <a:pt x="795" y="2855"/>
                    <a:pt x="787" y="2862"/>
                  </a:cubicBezTo>
                  <a:lnTo>
                    <a:pt x="787" y="2862"/>
                  </a:lnTo>
                  <a:cubicBezTo>
                    <a:pt x="757" y="2855"/>
                    <a:pt x="727" y="2847"/>
                    <a:pt x="697" y="2825"/>
                  </a:cubicBezTo>
                  <a:cubicBezTo>
                    <a:pt x="675" y="2802"/>
                    <a:pt x="675" y="2780"/>
                    <a:pt x="667" y="2742"/>
                  </a:cubicBezTo>
                  <a:cubicBezTo>
                    <a:pt x="667" y="2735"/>
                    <a:pt x="652" y="2727"/>
                    <a:pt x="652" y="2712"/>
                  </a:cubicBezTo>
                  <a:cubicBezTo>
                    <a:pt x="652" y="2675"/>
                    <a:pt x="697" y="2667"/>
                    <a:pt x="697" y="2630"/>
                  </a:cubicBezTo>
                  <a:cubicBezTo>
                    <a:pt x="697" y="2622"/>
                    <a:pt x="690" y="2615"/>
                    <a:pt x="690" y="2607"/>
                  </a:cubicBezTo>
                  <a:cubicBezTo>
                    <a:pt x="690" y="2593"/>
                    <a:pt x="690" y="2585"/>
                    <a:pt x="690" y="2570"/>
                  </a:cubicBezTo>
                  <a:cubicBezTo>
                    <a:pt x="690" y="2540"/>
                    <a:pt x="682" y="2525"/>
                    <a:pt x="675" y="2503"/>
                  </a:cubicBezTo>
                  <a:cubicBezTo>
                    <a:pt x="667" y="2495"/>
                    <a:pt x="660" y="2495"/>
                    <a:pt x="645" y="2495"/>
                  </a:cubicBezTo>
                  <a:cubicBezTo>
                    <a:pt x="637" y="2495"/>
                    <a:pt x="630" y="2503"/>
                    <a:pt x="622" y="2503"/>
                  </a:cubicBezTo>
                  <a:cubicBezTo>
                    <a:pt x="607" y="2503"/>
                    <a:pt x="600" y="2495"/>
                    <a:pt x="585" y="2495"/>
                  </a:cubicBezTo>
                  <a:lnTo>
                    <a:pt x="585" y="2495"/>
                  </a:lnTo>
                  <a:cubicBezTo>
                    <a:pt x="600" y="2480"/>
                    <a:pt x="600" y="2465"/>
                    <a:pt x="600" y="2443"/>
                  </a:cubicBezTo>
                  <a:lnTo>
                    <a:pt x="600" y="2435"/>
                  </a:lnTo>
                  <a:cubicBezTo>
                    <a:pt x="607" y="2420"/>
                    <a:pt x="622" y="2413"/>
                    <a:pt x="630" y="2405"/>
                  </a:cubicBezTo>
                  <a:cubicBezTo>
                    <a:pt x="637" y="2405"/>
                    <a:pt x="637" y="2398"/>
                    <a:pt x="645" y="2398"/>
                  </a:cubicBezTo>
                  <a:cubicBezTo>
                    <a:pt x="667" y="2383"/>
                    <a:pt x="690" y="2398"/>
                    <a:pt x="705" y="2383"/>
                  </a:cubicBezTo>
                  <a:cubicBezTo>
                    <a:pt x="720" y="2375"/>
                    <a:pt x="720" y="2368"/>
                    <a:pt x="727" y="2360"/>
                  </a:cubicBezTo>
                  <a:cubicBezTo>
                    <a:pt x="727" y="2360"/>
                    <a:pt x="727" y="2353"/>
                    <a:pt x="735" y="2345"/>
                  </a:cubicBezTo>
                  <a:lnTo>
                    <a:pt x="742" y="2345"/>
                  </a:lnTo>
                  <a:cubicBezTo>
                    <a:pt x="765" y="2338"/>
                    <a:pt x="780" y="2338"/>
                    <a:pt x="795" y="2323"/>
                  </a:cubicBezTo>
                  <a:cubicBezTo>
                    <a:pt x="802" y="2315"/>
                    <a:pt x="802" y="2308"/>
                    <a:pt x="810" y="2293"/>
                  </a:cubicBezTo>
                  <a:cubicBezTo>
                    <a:pt x="817" y="2278"/>
                    <a:pt x="825" y="2263"/>
                    <a:pt x="825" y="2248"/>
                  </a:cubicBezTo>
                  <a:cubicBezTo>
                    <a:pt x="825" y="2218"/>
                    <a:pt x="810" y="2203"/>
                    <a:pt x="810" y="2173"/>
                  </a:cubicBezTo>
                  <a:cubicBezTo>
                    <a:pt x="810" y="2150"/>
                    <a:pt x="832" y="2158"/>
                    <a:pt x="847" y="2143"/>
                  </a:cubicBezTo>
                  <a:lnTo>
                    <a:pt x="847" y="2143"/>
                  </a:lnTo>
                  <a:cubicBezTo>
                    <a:pt x="840" y="2135"/>
                    <a:pt x="840" y="2128"/>
                    <a:pt x="832" y="2120"/>
                  </a:cubicBezTo>
                  <a:cubicBezTo>
                    <a:pt x="810" y="2105"/>
                    <a:pt x="795" y="2098"/>
                    <a:pt x="765" y="2083"/>
                  </a:cubicBezTo>
                  <a:cubicBezTo>
                    <a:pt x="735" y="2068"/>
                    <a:pt x="720" y="2045"/>
                    <a:pt x="697" y="2023"/>
                  </a:cubicBezTo>
                  <a:cubicBezTo>
                    <a:pt x="652" y="1970"/>
                    <a:pt x="660" y="1918"/>
                    <a:pt x="622" y="1858"/>
                  </a:cubicBezTo>
                  <a:lnTo>
                    <a:pt x="622" y="1858"/>
                  </a:lnTo>
                  <a:cubicBezTo>
                    <a:pt x="585" y="1851"/>
                    <a:pt x="585" y="1851"/>
                    <a:pt x="585" y="1851"/>
                  </a:cubicBezTo>
                  <a:cubicBezTo>
                    <a:pt x="555" y="1851"/>
                    <a:pt x="540" y="1858"/>
                    <a:pt x="518" y="1851"/>
                  </a:cubicBezTo>
                  <a:cubicBezTo>
                    <a:pt x="502" y="1843"/>
                    <a:pt x="495" y="1828"/>
                    <a:pt x="480" y="1828"/>
                  </a:cubicBezTo>
                  <a:cubicBezTo>
                    <a:pt x="472" y="1821"/>
                    <a:pt x="465" y="1828"/>
                    <a:pt x="458" y="1821"/>
                  </a:cubicBezTo>
                  <a:cubicBezTo>
                    <a:pt x="450" y="1813"/>
                    <a:pt x="450" y="1798"/>
                    <a:pt x="450" y="1783"/>
                  </a:cubicBezTo>
                  <a:cubicBezTo>
                    <a:pt x="420" y="1783"/>
                    <a:pt x="405" y="1783"/>
                    <a:pt x="375" y="1768"/>
                  </a:cubicBezTo>
                  <a:lnTo>
                    <a:pt x="375" y="1768"/>
                  </a:lnTo>
                  <a:cubicBezTo>
                    <a:pt x="383" y="1761"/>
                    <a:pt x="390" y="1761"/>
                    <a:pt x="390" y="1753"/>
                  </a:cubicBezTo>
                  <a:cubicBezTo>
                    <a:pt x="390" y="1723"/>
                    <a:pt x="360" y="1716"/>
                    <a:pt x="353" y="1686"/>
                  </a:cubicBezTo>
                  <a:cubicBezTo>
                    <a:pt x="345" y="1678"/>
                    <a:pt x="345" y="1671"/>
                    <a:pt x="345" y="1663"/>
                  </a:cubicBezTo>
                  <a:lnTo>
                    <a:pt x="345" y="1663"/>
                  </a:lnTo>
                  <a:cubicBezTo>
                    <a:pt x="323" y="1633"/>
                    <a:pt x="300" y="1633"/>
                    <a:pt x="278" y="1603"/>
                  </a:cubicBezTo>
                  <a:cubicBezTo>
                    <a:pt x="270" y="1581"/>
                    <a:pt x="270" y="1558"/>
                    <a:pt x="270" y="1536"/>
                  </a:cubicBezTo>
                  <a:cubicBezTo>
                    <a:pt x="263" y="1506"/>
                    <a:pt x="278" y="1483"/>
                    <a:pt x="255" y="1461"/>
                  </a:cubicBezTo>
                  <a:cubicBezTo>
                    <a:pt x="248" y="1453"/>
                    <a:pt x="240" y="1461"/>
                    <a:pt x="233" y="1453"/>
                  </a:cubicBezTo>
                  <a:cubicBezTo>
                    <a:pt x="218" y="1446"/>
                    <a:pt x="218" y="1423"/>
                    <a:pt x="210" y="1401"/>
                  </a:cubicBezTo>
                  <a:cubicBezTo>
                    <a:pt x="225" y="1408"/>
                    <a:pt x="240" y="1401"/>
                    <a:pt x="255" y="1401"/>
                  </a:cubicBezTo>
                  <a:cubicBezTo>
                    <a:pt x="255" y="1393"/>
                    <a:pt x="255" y="1386"/>
                    <a:pt x="255" y="1378"/>
                  </a:cubicBezTo>
                  <a:cubicBezTo>
                    <a:pt x="255" y="1341"/>
                    <a:pt x="255" y="1318"/>
                    <a:pt x="248" y="1288"/>
                  </a:cubicBezTo>
                  <a:cubicBezTo>
                    <a:pt x="240" y="1281"/>
                    <a:pt x="233" y="1274"/>
                    <a:pt x="233" y="1266"/>
                  </a:cubicBezTo>
                  <a:cubicBezTo>
                    <a:pt x="233" y="1258"/>
                    <a:pt x="248" y="1258"/>
                    <a:pt x="248" y="1258"/>
                  </a:cubicBezTo>
                  <a:cubicBezTo>
                    <a:pt x="263" y="1236"/>
                    <a:pt x="285" y="1229"/>
                    <a:pt x="285" y="1206"/>
                  </a:cubicBezTo>
                  <a:cubicBezTo>
                    <a:pt x="285" y="1176"/>
                    <a:pt x="270" y="1161"/>
                    <a:pt x="270" y="1131"/>
                  </a:cubicBezTo>
                  <a:cubicBezTo>
                    <a:pt x="270" y="1056"/>
                    <a:pt x="270" y="1056"/>
                    <a:pt x="270" y="1056"/>
                  </a:cubicBezTo>
                  <a:cubicBezTo>
                    <a:pt x="240" y="1056"/>
                    <a:pt x="225" y="1056"/>
                    <a:pt x="195" y="1056"/>
                  </a:cubicBezTo>
                  <a:cubicBezTo>
                    <a:pt x="173" y="1056"/>
                    <a:pt x="158" y="1064"/>
                    <a:pt x="135" y="1064"/>
                  </a:cubicBezTo>
                  <a:cubicBezTo>
                    <a:pt x="98" y="1064"/>
                    <a:pt x="83" y="1064"/>
                    <a:pt x="45" y="1056"/>
                  </a:cubicBezTo>
                  <a:cubicBezTo>
                    <a:pt x="23" y="1049"/>
                    <a:pt x="15" y="1034"/>
                    <a:pt x="8" y="1011"/>
                  </a:cubicBezTo>
                  <a:cubicBezTo>
                    <a:pt x="0" y="989"/>
                    <a:pt x="0" y="974"/>
                    <a:pt x="0" y="951"/>
                  </a:cubicBezTo>
                  <a:cubicBezTo>
                    <a:pt x="0" y="921"/>
                    <a:pt x="8" y="906"/>
                    <a:pt x="15" y="876"/>
                  </a:cubicBezTo>
                  <a:cubicBezTo>
                    <a:pt x="30" y="846"/>
                    <a:pt x="23" y="831"/>
                    <a:pt x="38" y="809"/>
                  </a:cubicBezTo>
                  <a:cubicBezTo>
                    <a:pt x="45" y="801"/>
                    <a:pt x="53" y="794"/>
                    <a:pt x="60" y="786"/>
                  </a:cubicBezTo>
                  <a:cubicBezTo>
                    <a:pt x="68" y="771"/>
                    <a:pt x="68" y="749"/>
                    <a:pt x="83" y="741"/>
                  </a:cubicBezTo>
                  <a:cubicBezTo>
                    <a:pt x="98" y="734"/>
                    <a:pt x="113" y="741"/>
                    <a:pt x="135" y="734"/>
                  </a:cubicBezTo>
                  <a:cubicBezTo>
                    <a:pt x="143" y="734"/>
                    <a:pt x="150" y="734"/>
                    <a:pt x="150" y="726"/>
                  </a:cubicBezTo>
                  <a:cubicBezTo>
                    <a:pt x="150" y="704"/>
                    <a:pt x="135" y="689"/>
                    <a:pt x="135" y="666"/>
                  </a:cubicBezTo>
                  <a:cubicBezTo>
                    <a:pt x="135" y="666"/>
                    <a:pt x="135" y="659"/>
                    <a:pt x="135" y="652"/>
                  </a:cubicBezTo>
                  <a:cubicBezTo>
                    <a:pt x="165" y="652"/>
                    <a:pt x="188" y="644"/>
                    <a:pt x="210" y="636"/>
                  </a:cubicBezTo>
                  <a:cubicBezTo>
                    <a:pt x="225" y="636"/>
                    <a:pt x="225" y="636"/>
                    <a:pt x="240" y="636"/>
                  </a:cubicBezTo>
                  <a:cubicBezTo>
                    <a:pt x="263" y="636"/>
                    <a:pt x="278" y="622"/>
                    <a:pt x="300" y="614"/>
                  </a:cubicBezTo>
                  <a:cubicBezTo>
                    <a:pt x="315" y="606"/>
                    <a:pt x="323" y="614"/>
                    <a:pt x="338" y="606"/>
                  </a:cubicBezTo>
                  <a:lnTo>
                    <a:pt x="338" y="606"/>
                  </a:lnTo>
                  <a:cubicBezTo>
                    <a:pt x="345" y="592"/>
                    <a:pt x="360" y="569"/>
                    <a:pt x="375" y="569"/>
                  </a:cubicBezTo>
                  <a:cubicBezTo>
                    <a:pt x="390" y="569"/>
                    <a:pt x="390" y="576"/>
                    <a:pt x="398" y="584"/>
                  </a:cubicBezTo>
                  <a:cubicBezTo>
                    <a:pt x="412" y="584"/>
                    <a:pt x="420" y="592"/>
                    <a:pt x="435" y="592"/>
                  </a:cubicBezTo>
                  <a:cubicBezTo>
                    <a:pt x="442" y="592"/>
                    <a:pt x="450" y="576"/>
                    <a:pt x="458" y="569"/>
                  </a:cubicBezTo>
                  <a:cubicBezTo>
                    <a:pt x="465" y="562"/>
                    <a:pt x="480" y="554"/>
                    <a:pt x="480" y="547"/>
                  </a:cubicBezTo>
                  <a:cubicBezTo>
                    <a:pt x="480" y="532"/>
                    <a:pt x="480" y="524"/>
                    <a:pt x="480" y="509"/>
                  </a:cubicBezTo>
                  <a:cubicBezTo>
                    <a:pt x="518" y="502"/>
                    <a:pt x="540" y="494"/>
                    <a:pt x="570" y="472"/>
                  </a:cubicBezTo>
                  <a:cubicBezTo>
                    <a:pt x="600" y="457"/>
                    <a:pt x="592" y="419"/>
                    <a:pt x="585" y="382"/>
                  </a:cubicBezTo>
                  <a:cubicBezTo>
                    <a:pt x="645" y="382"/>
                    <a:pt x="645" y="382"/>
                    <a:pt x="645" y="382"/>
                  </a:cubicBezTo>
                  <a:cubicBezTo>
                    <a:pt x="652" y="374"/>
                    <a:pt x="652" y="374"/>
                    <a:pt x="652" y="367"/>
                  </a:cubicBezTo>
                  <a:cubicBezTo>
                    <a:pt x="652" y="329"/>
                    <a:pt x="645" y="314"/>
                    <a:pt x="645" y="277"/>
                  </a:cubicBezTo>
                  <a:cubicBezTo>
                    <a:pt x="645" y="269"/>
                    <a:pt x="645" y="262"/>
                    <a:pt x="645" y="247"/>
                  </a:cubicBezTo>
                  <a:cubicBezTo>
                    <a:pt x="667" y="247"/>
                    <a:pt x="675" y="247"/>
                    <a:pt x="697" y="247"/>
                  </a:cubicBezTo>
                  <a:cubicBezTo>
                    <a:pt x="720" y="247"/>
                    <a:pt x="735" y="247"/>
                    <a:pt x="750" y="232"/>
                  </a:cubicBezTo>
                  <a:cubicBezTo>
                    <a:pt x="750" y="224"/>
                    <a:pt x="757" y="232"/>
                    <a:pt x="765" y="224"/>
                  </a:cubicBezTo>
                  <a:cubicBezTo>
                    <a:pt x="780" y="202"/>
                    <a:pt x="787" y="179"/>
                    <a:pt x="795" y="149"/>
                  </a:cubicBezTo>
                  <a:cubicBezTo>
                    <a:pt x="802" y="164"/>
                    <a:pt x="810" y="179"/>
                    <a:pt x="825" y="187"/>
                  </a:cubicBezTo>
                  <a:cubicBezTo>
                    <a:pt x="840" y="194"/>
                    <a:pt x="855" y="194"/>
                    <a:pt x="862" y="209"/>
                  </a:cubicBezTo>
                  <a:cubicBezTo>
                    <a:pt x="870" y="224"/>
                    <a:pt x="877" y="232"/>
                    <a:pt x="877" y="247"/>
                  </a:cubicBezTo>
                  <a:cubicBezTo>
                    <a:pt x="885" y="254"/>
                    <a:pt x="877" y="269"/>
                    <a:pt x="885" y="269"/>
                  </a:cubicBezTo>
                  <a:cubicBezTo>
                    <a:pt x="900" y="284"/>
                    <a:pt x="915" y="269"/>
                    <a:pt x="922" y="284"/>
                  </a:cubicBezTo>
                  <a:cubicBezTo>
                    <a:pt x="937" y="292"/>
                    <a:pt x="930" y="307"/>
                    <a:pt x="937" y="322"/>
                  </a:cubicBezTo>
                  <a:cubicBezTo>
                    <a:pt x="952" y="322"/>
                    <a:pt x="952" y="322"/>
                    <a:pt x="952" y="322"/>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5" name="Freeform 137">
              <a:extLst>
                <a:ext uri="{FF2B5EF4-FFF2-40B4-BE49-F238E27FC236}">
                  <a16:creationId xmlns:a16="http://schemas.microsoft.com/office/drawing/2014/main" id="{1D1E97C7-EE09-4E92-B194-24834D6FBC18}"/>
                </a:ext>
              </a:extLst>
            </p:cNvPr>
            <p:cNvSpPr>
              <a:spLocks noChangeArrowheads="1"/>
            </p:cNvSpPr>
            <p:nvPr/>
          </p:nvSpPr>
          <p:spPr bwMode="auto">
            <a:xfrm>
              <a:off x="7438262" y="5613862"/>
              <a:ext cx="1415536" cy="3014167"/>
            </a:xfrm>
            <a:custGeom>
              <a:avLst/>
              <a:gdLst>
                <a:gd name="T0" fmla="*/ 599 w 3276"/>
                <a:gd name="T1" fmla="*/ 4542 h 6977"/>
                <a:gd name="T2" fmla="*/ 742 w 3276"/>
                <a:gd name="T3" fmla="*/ 4751 h 6977"/>
                <a:gd name="T4" fmla="*/ 592 w 3276"/>
                <a:gd name="T5" fmla="*/ 4968 h 6977"/>
                <a:gd name="T6" fmla="*/ 517 w 3276"/>
                <a:gd name="T7" fmla="*/ 5395 h 6977"/>
                <a:gd name="T8" fmla="*/ 644 w 3276"/>
                <a:gd name="T9" fmla="*/ 5515 h 6977"/>
                <a:gd name="T10" fmla="*/ 464 w 3276"/>
                <a:gd name="T11" fmla="*/ 5740 h 6977"/>
                <a:gd name="T12" fmla="*/ 404 w 3276"/>
                <a:gd name="T13" fmla="*/ 5949 h 6977"/>
                <a:gd name="T14" fmla="*/ 194 w 3276"/>
                <a:gd name="T15" fmla="*/ 6032 h 6977"/>
                <a:gd name="T16" fmla="*/ 60 w 3276"/>
                <a:gd name="T17" fmla="*/ 6182 h 6977"/>
                <a:gd name="T18" fmla="*/ 75 w 3276"/>
                <a:gd name="T19" fmla="*/ 6504 h 6977"/>
                <a:gd name="T20" fmla="*/ 82 w 3276"/>
                <a:gd name="T21" fmla="*/ 6721 h 6977"/>
                <a:gd name="T22" fmla="*/ 247 w 3276"/>
                <a:gd name="T23" fmla="*/ 6811 h 6977"/>
                <a:gd name="T24" fmla="*/ 502 w 3276"/>
                <a:gd name="T25" fmla="*/ 6669 h 6977"/>
                <a:gd name="T26" fmla="*/ 846 w 3276"/>
                <a:gd name="T27" fmla="*/ 6467 h 6977"/>
                <a:gd name="T28" fmla="*/ 1206 w 3276"/>
                <a:gd name="T29" fmla="*/ 6646 h 6977"/>
                <a:gd name="T30" fmla="*/ 1379 w 3276"/>
                <a:gd name="T31" fmla="*/ 6924 h 6977"/>
                <a:gd name="T32" fmla="*/ 1588 w 3276"/>
                <a:gd name="T33" fmla="*/ 6819 h 6977"/>
                <a:gd name="T34" fmla="*/ 1851 w 3276"/>
                <a:gd name="T35" fmla="*/ 6909 h 6977"/>
                <a:gd name="T36" fmla="*/ 2046 w 3276"/>
                <a:gd name="T37" fmla="*/ 6706 h 6977"/>
                <a:gd name="T38" fmla="*/ 2113 w 3276"/>
                <a:gd name="T39" fmla="*/ 6189 h 6977"/>
                <a:gd name="T40" fmla="*/ 2061 w 3276"/>
                <a:gd name="T41" fmla="*/ 5620 h 6977"/>
                <a:gd name="T42" fmla="*/ 2165 w 3276"/>
                <a:gd name="T43" fmla="*/ 4804 h 6977"/>
                <a:gd name="T44" fmla="*/ 2315 w 3276"/>
                <a:gd name="T45" fmla="*/ 4676 h 6977"/>
                <a:gd name="T46" fmla="*/ 2570 w 3276"/>
                <a:gd name="T47" fmla="*/ 4736 h 6977"/>
                <a:gd name="T48" fmla="*/ 2630 w 3276"/>
                <a:gd name="T49" fmla="*/ 4616 h 6977"/>
                <a:gd name="T50" fmla="*/ 2623 w 3276"/>
                <a:gd name="T51" fmla="*/ 4452 h 6977"/>
                <a:gd name="T52" fmla="*/ 2585 w 3276"/>
                <a:gd name="T53" fmla="*/ 4309 h 6977"/>
                <a:gd name="T54" fmla="*/ 2735 w 3276"/>
                <a:gd name="T55" fmla="*/ 4047 h 6977"/>
                <a:gd name="T56" fmla="*/ 2817 w 3276"/>
                <a:gd name="T57" fmla="*/ 3942 h 6977"/>
                <a:gd name="T58" fmla="*/ 2892 w 3276"/>
                <a:gd name="T59" fmla="*/ 3822 h 6977"/>
                <a:gd name="T60" fmla="*/ 3035 w 3276"/>
                <a:gd name="T61" fmla="*/ 3740 h 6977"/>
                <a:gd name="T62" fmla="*/ 3072 w 3276"/>
                <a:gd name="T63" fmla="*/ 3665 h 6977"/>
                <a:gd name="T64" fmla="*/ 3080 w 3276"/>
                <a:gd name="T65" fmla="*/ 3507 h 6977"/>
                <a:gd name="T66" fmla="*/ 3102 w 3276"/>
                <a:gd name="T67" fmla="*/ 3425 h 6977"/>
                <a:gd name="T68" fmla="*/ 3147 w 3276"/>
                <a:gd name="T69" fmla="*/ 3305 h 6977"/>
                <a:gd name="T70" fmla="*/ 3177 w 3276"/>
                <a:gd name="T71" fmla="*/ 3200 h 6977"/>
                <a:gd name="T72" fmla="*/ 3162 w 3276"/>
                <a:gd name="T73" fmla="*/ 3140 h 6977"/>
                <a:gd name="T74" fmla="*/ 3237 w 3276"/>
                <a:gd name="T75" fmla="*/ 2923 h 6977"/>
                <a:gd name="T76" fmla="*/ 3200 w 3276"/>
                <a:gd name="T77" fmla="*/ 2781 h 6977"/>
                <a:gd name="T78" fmla="*/ 3087 w 3276"/>
                <a:gd name="T79" fmla="*/ 2263 h 6977"/>
                <a:gd name="T80" fmla="*/ 3042 w 3276"/>
                <a:gd name="T81" fmla="*/ 2061 h 6977"/>
                <a:gd name="T82" fmla="*/ 2907 w 3276"/>
                <a:gd name="T83" fmla="*/ 1799 h 6977"/>
                <a:gd name="T84" fmla="*/ 2540 w 3276"/>
                <a:gd name="T85" fmla="*/ 1154 h 6977"/>
                <a:gd name="T86" fmla="*/ 2578 w 3276"/>
                <a:gd name="T87" fmla="*/ 285 h 6977"/>
                <a:gd name="T88" fmla="*/ 2270 w 3276"/>
                <a:gd name="T89" fmla="*/ 210 h 6977"/>
                <a:gd name="T90" fmla="*/ 1963 w 3276"/>
                <a:gd name="T91" fmla="*/ 75 h 6977"/>
                <a:gd name="T92" fmla="*/ 1836 w 3276"/>
                <a:gd name="T93" fmla="*/ 420 h 6977"/>
                <a:gd name="T94" fmla="*/ 2225 w 3276"/>
                <a:gd name="T95" fmla="*/ 480 h 6977"/>
                <a:gd name="T96" fmla="*/ 2345 w 3276"/>
                <a:gd name="T97" fmla="*/ 667 h 6977"/>
                <a:gd name="T98" fmla="*/ 2068 w 3276"/>
                <a:gd name="T99" fmla="*/ 907 h 6977"/>
                <a:gd name="T100" fmla="*/ 1783 w 3276"/>
                <a:gd name="T101" fmla="*/ 1057 h 6977"/>
                <a:gd name="T102" fmla="*/ 1641 w 3276"/>
                <a:gd name="T103" fmla="*/ 502 h 6977"/>
                <a:gd name="T104" fmla="*/ 1393 w 3276"/>
                <a:gd name="T105" fmla="*/ 480 h 6977"/>
                <a:gd name="T106" fmla="*/ 1304 w 3276"/>
                <a:gd name="T107" fmla="*/ 750 h 6977"/>
                <a:gd name="T108" fmla="*/ 1266 w 3276"/>
                <a:gd name="T109" fmla="*/ 1005 h 6977"/>
                <a:gd name="T110" fmla="*/ 981 w 3276"/>
                <a:gd name="T111" fmla="*/ 1169 h 6977"/>
                <a:gd name="T112" fmla="*/ 839 w 3276"/>
                <a:gd name="T113" fmla="*/ 1454 h 6977"/>
                <a:gd name="T114" fmla="*/ 906 w 3276"/>
                <a:gd name="T115" fmla="*/ 2099 h 6977"/>
                <a:gd name="T116" fmla="*/ 592 w 3276"/>
                <a:gd name="T117" fmla="*/ 2368 h 6977"/>
                <a:gd name="T118" fmla="*/ 816 w 3276"/>
                <a:gd name="T119" fmla="*/ 2473 h 6977"/>
                <a:gd name="T120" fmla="*/ 966 w 3276"/>
                <a:gd name="T121" fmla="*/ 3110 h 6977"/>
                <a:gd name="T122" fmla="*/ 824 w 3276"/>
                <a:gd name="T123" fmla="*/ 3455 h 6977"/>
                <a:gd name="T124" fmla="*/ 637 w 3276"/>
                <a:gd name="T125" fmla="*/ 4152 h 6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76" h="6977">
                  <a:moveTo>
                    <a:pt x="404" y="4444"/>
                  </a:moveTo>
                  <a:lnTo>
                    <a:pt x="404" y="4444"/>
                  </a:lnTo>
                  <a:cubicBezTo>
                    <a:pt x="412" y="4452"/>
                    <a:pt x="419" y="4474"/>
                    <a:pt x="434" y="4482"/>
                  </a:cubicBezTo>
                  <a:cubicBezTo>
                    <a:pt x="442" y="4482"/>
                    <a:pt x="457" y="4482"/>
                    <a:pt x="464" y="4482"/>
                  </a:cubicBezTo>
                  <a:cubicBezTo>
                    <a:pt x="479" y="4489"/>
                    <a:pt x="494" y="4504"/>
                    <a:pt x="509" y="4512"/>
                  </a:cubicBezTo>
                  <a:cubicBezTo>
                    <a:pt x="532" y="4519"/>
                    <a:pt x="547" y="4519"/>
                    <a:pt x="562" y="4527"/>
                  </a:cubicBezTo>
                  <a:cubicBezTo>
                    <a:pt x="577" y="4527"/>
                    <a:pt x="592" y="4527"/>
                    <a:pt x="599" y="4542"/>
                  </a:cubicBezTo>
                  <a:cubicBezTo>
                    <a:pt x="607" y="4549"/>
                    <a:pt x="599" y="4557"/>
                    <a:pt x="599" y="4564"/>
                  </a:cubicBezTo>
                  <a:cubicBezTo>
                    <a:pt x="607" y="4602"/>
                    <a:pt x="614" y="4616"/>
                    <a:pt x="614" y="4654"/>
                  </a:cubicBezTo>
                  <a:cubicBezTo>
                    <a:pt x="614" y="4662"/>
                    <a:pt x="607" y="4662"/>
                    <a:pt x="607" y="4669"/>
                  </a:cubicBezTo>
                  <a:cubicBezTo>
                    <a:pt x="607" y="4684"/>
                    <a:pt x="614" y="4692"/>
                    <a:pt x="622" y="4699"/>
                  </a:cubicBezTo>
                  <a:cubicBezTo>
                    <a:pt x="629" y="4714"/>
                    <a:pt x="629" y="4721"/>
                    <a:pt x="629" y="4736"/>
                  </a:cubicBezTo>
                  <a:cubicBezTo>
                    <a:pt x="652" y="4736"/>
                    <a:pt x="667" y="4744"/>
                    <a:pt x="689" y="4744"/>
                  </a:cubicBezTo>
                  <a:cubicBezTo>
                    <a:pt x="712" y="4751"/>
                    <a:pt x="727" y="4744"/>
                    <a:pt x="742" y="4751"/>
                  </a:cubicBezTo>
                  <a:cubicBezTo>
                    <a:pt x="764" y="4759"/>
                    <a:pt x="764" y="4781"/>
                    <a:pt x="779" y="4796"/>
                  </a:cubicBezTo>
                  <a:cubicBezTo>
                    <a:pt x="794" y="4819"/>
                    <a:pt x="816" y="4834"/>
                    <a:pt x="816" y="4863"/>
                  </a:cubicBezTo>
                  <a:cubicBezTo>
                    <a:pt x="816" y="4870"/>
                    <a:pt x="809" y="4870"/>
                    <a:pt x="802" y="4870"/>
                  </a:cubicBezTo>
                  <a:cubicBezTo>
                    <a:pt x="802" y="4878"/>
                    <a:pt x="802" y="4878"/>
                    <a:pt x="794" y="4885"/>
                  </a:cubicBezTo>
                  <a:cubicBezTo>
                    <a:pt x="787" y="4915"/>
                    <a:pt x="764" y="4930"/>
                    <a:pt x="734" y="4938"/>
                  </a:cubicBezTo>
                  <a:cubicBezTo>
                    <a:pt x="704" y="4953"/>
                    <a:pt x="689" y="4975"/>
                    <a:pt x="659" y="4975"/>
                  </a:cubicBezTo>
                  <a:cubicBezTo>
                    <a:pt x="629" y="4975"/>
                    <a:pt x="614" y="4968"/>
                    <a:pt x="592" y="4968"/>
                  </a:cubicBezTo>
                  <a:cubicBezTo>
                    <a:pt x="562" y="5133"/>
                    <a:pt x="562" y="5133"/>
                    <a:pt x="562" y="5133"/>
                  </a:cubicBezTo>
                  <a:cubicBezTo>
                    <a:pt x="577" y="5140"/>
                    <a:pt x="584" y="5140"/>
                    <a:pt x="584" y="5148"/>
                  </a:cubicBezTo>
                  <a:cubicBezTo>
                    <a:pt x="584" y="5163"/>
                    <a:pt x="577" y="5170"/>
                    <a:pt x="577" y="5178"/>
                  </a:cubicBezTo>
                  <a:cubicBezTo>
                    <a:pt x="569" y="5185"/>
                    <a:pt x="569" y="5193"/>
                    <a:pt x="562" y="5200"/>
                  </a:cubicBezTo>
                  <a:cubicBezTo>
                    <a:pt x="562" y="5208"/>
                    <a:pt x="547" y="5208"/>
                    <a:pt x="547" y="5223"/>
                  </a:cubicBezTo>
                  <a:cubicBezTo>
                    <a:pt x="532" y="5238"/>
                    <a:pt x="539" y="5252"/>
                    <a:pt x="532" y="5267"/>
                  </a:cubicBezTo>
                  <a:cubicBezTo>
                    <a:pt x="517" y="5313"/>
                    <a:pt x="517" y="5343"/>
                    <a:pt x="517" y="5395"/>
                  </a:cubicBezTo>
                  <a:cubicBezTo>
                    <a:pt x="517" y="5410"/>
                    <a:pt x="517" y="5425"/>
                    <a:pt x="532" y="5432"/>
                  </a:cubicBezTo>
                  <a:cubicBezTo>
                    <a:pt x="539" y="5440"/>
                    <a:pt x="547" y="5440"/>
                    <a:pt x="554" y="5447"/>
                  </a:cubicBezTo>
                  <a:cubicBezTo>
                    <a:pt x="562" y="5455"/>
                    <a:pt x="569" y="5462"/>
                    <a:pt x="577" y="5470"/>
                  </a:cubicBezTo>
                  <a:cubicBezTo>
                    <a:pt x="592" y="5470"/>
                    <a:pt x="607" y="5462"/>
                    <a:pt x="614" y="5470"/>
                  </a:cubicBezTo>
                  <a:cubicBezTo>
                    <a:pt x="622" y="5477"/>
                    <a:pt x="622" y="5485"/>
                    <a:pt x="622" y="5492"/>
                  </a:cubicBezTo>
                  <a:cubicBezTo>
                    <a:pt x="629" y="5507"/>
                    <a:pt x="637" y="5507"/>
                    <a:pt x="644" y="5515"/>
                  </a:cubicBezTo>
                  <a:lnTo>
                    <a:pt x="644" y="5515"/>
                  </a:lnTo>
                  <a:cubicBezTo>
                    <a:pt x="629" y="5537"/>
                    <a:pt x="622" y="5552"/>
                    <a:pt x="599" y="5575"/>
                  </a:cubicBezTo>
                  <a:cubicBezTo>
                    <a:pt x="584" y="5582"/>
                    <a:pt x="577" y="5582"/>
                    <a:pt x="569" y="5590"/>
                  </a:cubicBezTo>
                  <a:cubicBezTo>
                    <a:pt x="554" y="5612"/>
                    <a:pt x="554" y="5635"/>
                    <a:pt x="532" y="5657"/>
                  </a:cubicBezTo>
                  <a:cubicBezTo>
                    <a:pt x="532" y="5657"/>
                    <a:pt x="524" y="5657"/>
                    <a:pt x="524" y="5665"/>
                  </a:cubicBezTo>
                  <a:cubicBezTo>
                    <a:pt x="517" y="5672"/>
                    <a:pt x="517" y="5680"/>
                    <a:pt x="517" y="5687"/>
                  </a:cubicBezTo>
                  <a:cubicBezTo>
                    <a:pt x="509" y="5702"/>
                    <a:pt x="502" y="5710"/>
                    <a:pt x="487" y="5725"/>
                  </a:cubicBezTo>
                  <a:cubicBezTo>
                    <a:pt x="479" y="5725"/>
                    <a:pt x="472" y="5732"/>
                    <a:pt x="464" y="5740"/>
                  </a:cubicBezTo>
                  <a:cubicBezTo>
                    <a:pt x="449" y="5755"/>
                    <a:pt x="427" y="5762"/>
                    <a:pt x="427" y="5777"/>
                  </a:cubicBezTo>
                  <a:cubicBezTo>
                    <a:pt x="427" y="5814"/>
                    <a:pt x="434" y="5837"/>
                    <a:pt x="442" y="5867"/>
                  </a:cubicBezTo>
                  <a:cubicBezTo>
                    <a:pt x="442" y="5890"/>
                    <a:pt x="434" y="5904"/>
                    <a:pt x="442" y="5920"/>
                  </a:cubicBezTo>
                  <a:cubicBezTo>
                    <a:pt x="442" y="5927"/>
                    <a:pt x="457" y="5920"/>
                    <a:pt x="457" y="5927"/>
                  </a:cubicBezTo>
                  <a:cubicBezTo>
                    <a:pt x="457" y="5934"/>
                    <a:pt x="464" y="5942"/>
                    <a:pt x="464" y="5949"/>
                  </a:cubicBezTo>
                  <a:cubicBezTo>
                    <a:pt x="464" y="5964"/>
                    <a:pt x="449" y="5964"/>
                    <a:pt x="442" y="5964"/>
                  </a:cubicBezTo>
                  <a:cubicBezTo>
                    <a:pt x="427" y="5964"/>
                    <a:pt x="419" y="5949"/>
                    <a:pt x="404" y="5949"/>
                  </a:cubicBezTo>
                  <a:cubicBezTo>
                    <a:pt x="382" y="5949"/>
                    <a:pt x="374" y="5972"/>
                    <a:pt x="352" y="5972"/>
                  </a:cubicBezTo>
                  <a:cubicBezTo>
                    <a:pt x="337" y="5972"/>
                    <a:pt x="329" y="5957"/>
                    <a:pt x="314" y="5957"/>
                  </a:cubicBezTo>
                  <a:cubicBezTo>
                    <a:pt x="307" y="5957"/>
                    <a:pt x="307" y="5964"/>
                    <a:pt x="299" y="5964"/>
                  </a:cubicBezTo>
                  <a:cubicBezTo>
                    <a:pt x="277" y="5972"/>
                    <a:pt x="269" y="5972"/>
                    <a:pt x="247" y="5972"/>
                  </a:cubicBezTo>
                  <a:cubicBezTo>
                    <a:pt x="254" y="5979"/>
                    <a:pt x="262" y="5987"/>
                    <a:pt x="262" y="5994"/>
                  </a:cubicBezTo>
                  <a:cubicBezTo>
                    <a:pt x="262" y="6024"/>
                    <a:pt x="262" y="6024"/>
                    <a:pt x="262" y="6024"/>
                  </a:cubicBezTo>
                  <a:cubicBezTo>
                    <a:pt x="232" y="6024"/>
                    <a:pt x="217" y="6024"/>
                    <a:pt x="194" y="6032"/>
                  </a:cubicBezTo>
                  <a:cubicBezTo>
                    <a:pt x="180" y="6039"/>
                    <a:pt x="164" y="6047"/>
                    <a:pt x="142" y="6054"/>
                  </a:cubicBezTo>
                  <a:cubicBezTo>
                    <a:pt x="120" y="6054"/>
                    <a:pt x="104" y="6054"/>
                    <a:pt x="82" y="6054"/>
                  </a:cubicBezTo>
                  <a:cubicBezTo>
                    <a:pt x="60" y="6062"/>
                    <a:pt x="37" y="6054"/>
                    <a:pt x="37" y="6077"/>
                  </a:cubicBezTo>
                  <a:cubicBezTo>
                    <a:pt x="37" y="6084"/>
                    <a:pt x="45" y="6084"/>
                    <a:pt x="45" y="6092"/>
                  </a:cubicBezTo>
                  <a:cubicBezTo>
                    <a:pt x="45" y="6107"/>
                    <a:pt x="45" y="6122"/>
                    <a:pt x="37" y="6122"/>
                  </a:cubicBezTo>
                  <a:cubicBezTo>
                    <a:pt x="52" y="6129"/>
                    <a:pt x="67" y="6129"/>
                    <a:pt x="67" y="6144"/>
                  </a:cubicBezTo>
                  <a:cubicBezTo>
                    <a:pt x="67" y="6152"/>
                    <a:pt x="60" y="6167"/>
                    <a:pt x="60" y="6182"/>
                  </a:cubicBezTo>
                  <a:cubicBezTo>
                    <a:pt x="52" y="6204"/>
                    <a:pt x="45" y="6227"/>
                    <a:pt x="45" y="6257"/>
                  </a:cubicBezTo>
                  <a:cubicBezTo>
                    <a:pt x="37" y="6294"/>
                    <a:pt x="0" y="6309"/>
                    <a:pt x="0" y="6354"/>
                  </a:cubicBezTo>
                  <a:cubicBezTo>
                    <a:pt x="0" y="6362"/>
                    <a:pt x="7" y="6362"/>
                    <a:pt x="7" y="6369"/>
                  </a:cubicBezTo>
                  <a:cubicBezTo>
                    <a:pt x="7" y="6377"/>
                    <a:pt x="7" y="6392"/>
                    <a:pt x="7" y="6407"/>
                  </a:cubicBezTo>
                  <a:cubicBezTo>
                    <a:pt x="30" y="6407"/>
                    <a:pt x="52" y="6399"/>
                    <a:pt x="67" y="6414"/>
                  </a:cubicBezTo>
                  <a:cubicBezTo>
                    <a:pt x="82" y="6429"/>
                    <a:pt x="75" y="6444"/>
                    <a:pt x="75" y="6467"/>
                  </a:cubicBezTo>
                  <a:cubicBezTo>
                    <a:pt x="75" y="6482"/>
                    <a:pt x="75" y="6489"/>
                    <a:pt x="75" y="6504"/>
                  </a:cubicBezTo>
                  <a:cubicBezTo>
                    <a:pt x="75" y="6504"/>
                    <a:pt x="60" y="6504"/>
                    <a:pt x="60" y="6512"/>
                  </a:cubicBezTo>
                  <a:lnTo>
                    <a:pt x="60" y="6519"/>
                  </a:lnTo>
                  <a:cubicBezTo>
                    <a:pt x="60" y="6542"/>
                    <a:pt x="67" y="6556"/>
                    <a:pt x="67" y="6572"/>
                  </a:cubicBezTo>
                  <a:cubicBezTo>
                    <a:pt x="75" y="6579"/>
                    <a:pt x="67" y="6586"/>
                    <a:pt x="75" y="6602"/>
                  </a:cubicBezTo>
                  <a:cubicBezTo>
                    <a:pt x="82" y="6616"/>
                    <a:pt x="97" y="6616"/>
                    <a:pt x="97" y="6639"/>
                  </a:cubicBezTo>
                  <a:cubicBezTo>
                    <a:pt x="97" y="6654"/>
                    <a:pt x="90" y="6661"/>
                    <a:pt x="82" y="6676"/>
                  </a:cubicBezTo>
                  <a:cubicBezTo>
                    <a:pt x="75" y="6691"/>
                    <a:pt x="82" y="6706"/>
                    <a:pt x="82" y="6721"/>
                  </a:cubicBezTo>
                  <a:cubicBezTo>
                    <a:pt x="82" y="6736"/>
                    <a:pt x="75" y="6736"/>
                    <a:pt x="75" y="6751"/>
                  </a:cubicBezTo>
                  <a:cubicBezTo>
                    <a:pt x="67" y="6759"/>
                    <a:pt x="75" y="6774"/>
                    <a:pt x="67" y="6789"/>
                  </a:cubicBezTo>
                  <a:lnTo>
                    <a:pt x="67" y="6789"/>
                  </a:lnTo>
                  <a:cubicBezTo>
                    <a:pt x="90" y="6789"/>
                    <a:pt x="104" y="6774"/>
                    <a:pt x="120" y="6774"/>
                  </a:cubicBezTo>
                  <a:cubicBezTo>
                    <a:pt x="134" y="6781"/>
                    <a:pt x="142" y="6796"/>
                    <a:pt x="157" y="6796"/>
                  </a:cubicBezTo>
                  <a:cubicBezTo>
                    <a:pt x="187" y="6811"/>
                    <a:pt x="217" y="6796"/>
                    <a:pt x="247" y="6811"/>
                  </a:cubicBezTo>
                  <a:lnTo>
                    <a:pt x="247" y="6811"/>
                  </a:lnTo>
                  <a:cubicBezTo>
                    <a:pt x="284" y="6789"/>
                    <a:pt x="299" y="6766"/>
                    <a:pt x="337" y="6736"/>
                  </a:cubicBezTo>
                  <a:cubicBezTo>
                    <a:pt x="359" y="6744"/>
                    <a:pt x="359" y="6744"/>
                    <a:pt x="359" y="6744"/>
                  </a:cubicBezTo>
                  <a:cubicBezTo>
                    <a:pt x="382" y="6736"/>
                    <a:pt x="389" y="6721"/>
                    <a:pt x="412" y="6714"/>
                  </a:cubicBezTo>
                  <a:cubicBezTo>
                    <a:pt x="419" y="6706"/>
                    <a:pt x="427" y="6706"/>
                    <a:pt x="434" y="6699"/>
                  </a:cubicBezTo>
                  <a:cubicBezTo>
                    <a:pt x="442" y="6691"/>
                    <a:pt x="442" y="6684"/>
                    <a:pt x="449" y="6676"/>
                  </a:cubicBezTo>
                  <a:cubicBezTo>
                    <a:pt x="464" y="6669"/>
                    <a:pt x="479" y="6684"/>
                    <a:pt x="487" y="6676"/>
                  </a:cubicBezTo>
                  <a:cubicBezTo>
                    <a:pt x="494" y="6676"/>
                    <a:pt x="494" y="6669"/>
                    <a:pt x="502" y="6669"/>
                  </a:cubicBezTo>
                  <a:cubicBezTo>
                    <a:pt x="509" y="6654"/>
                    <a:pt x="517" y="6646"/>
                    <a:pt x="532" y="6639"/>
                  </a:cubicBezTo>
                  <a:cubicBezTo>
                    <a:pt x="547" y="6624"/>
                    <a:pt x="554" y="6616"/>
                    <a:pt x="569" y="6616"/>
                  </a:cubicBezTo>
                  <a:cubicBezTo>
                    <a:pt x="584" y="6609"/>
                    <a:pt x="592" y="6616"/>
                    <a:pt x="607" y="6609"/>
                  </a:cubicBezTo>
                  <a:cubicBezTo>
                    <a:pt x="622" y="6609"/>
                    <a:pt x="629" y="6602"/>
                    <a:pt x="644" y="6594"/>
                  </a:cubicBezTo>
                  <a:cubicBezTo>
                    <a:pt x="674" y="6586"/>
                    <a:pt x="689" y="6586"/>
                    <a:pt x="719" y="6579"/>
                  </a:cubicBezTo>
                  <a:cubicBezTo>
                    <a:pt x="719" y="6549"/>
                    <a:pt x="719" y="6519"/>
                    <a:pt x="749" y="6504"/>
                  </a:cubicBezTo>
                  <a:cubicBezTo>
                    <a:pt x="779" y="6474"/>
                    <a:pt x="809" y="6467"/>
                    <a:pt x="846" y="6467"/>
                  </a:cubicBezTo>
                  <a:cubicBezTo>
                    <a:pt x="899" y="6467"/>
                    <a:pt x="929" y="6496"/>
                    <a:pt x="981" y="6504"/>
                  </a:cubicBezTo>
                  <a:cubicBezTo>
                    <a:pt x="1019" y="6512"/>
                    <a:pt x="1041" y="6512"/>
                    <a:pt x="1071" y="6526"/>
                  </a:cubicBezTo>
                  <a:cubicBezTo>
                    <a:pt x="1086" y="6534"/>
                    <a:pt x="1101" y="6542"/>
                    <a:pt x="1109" y="6556"/>
                  </a:cubicBezTo>
                  <a:cubicBezTo>
                    <a:pt x="1116" y="6556"/>
                    <a:pt x="1116" y="6564"/>
                    <a:pt x="1116" y="6564"/>
                  </a:cubicBezTo>
                  <a:cubicBezTo>
                    <a:pt x="1131" y="6586"/>
                    <a:pt x="1146" y="6594"/>
                    <a:pt x="1154" y="6616"/>
                  </a:cubicBezTo>
                  <a:cubicBezTo>
                    <a:pt x="1161" y="6624"/>
                    <a:pt x="1161" y="6639"/>
                    <a:pt x="1169" y="6639"/>
                  </a:cubicBezTo>
                  <a:cubicBezTo>
                    <a:pt x="1176" y="6654"/>
                    <a:pt x="1191" y="6639"/>
                    <a:pt x="1206" y="6646"/>
                  </a:cubicBezTo>
                  <a:cubicBezTo>
                    <a:pt x="1214" y="6654"/>
                    <a:pt x="1214" y="6661"/>
                    <a:pt x="1214" y="6676"/>
                  </a:cubicBezTo>
                  <a:cubicBezTo>
                    <a:pt x="1229" y="6721"/>
                    <a:pt x="1214" y="6751"/>
                    <a:pt x="1229" y="6796"/>
                  </a:cubicBezTo>
                  <a:lnTo>
                    <a:pt x="1229" y="6796"/>
                  </a:lnTo>
                  <a:cubicBezTo>
                    <a:pt x="1244" y="6796"/>
                    <a:pt x="1266" y="6796"/>
                    <a:pt x="1281" y="6811"/>
                  </a:cubicBezTo>
                  <a:cubicBezTo>
                    <a:pt x="1304" y="6819"/>
                    <a:pt x="1296" y="6849"/>
                    <a:pt x="1319" y="6856"/>
                  </a:cubicBezTo>
                  <a:cubicBezTo>
                    <a:pt x="1334" y="6864"/>
                    <a:pt x="1341" y="6864"/>
                    <a:pt x="1363" y="6864"/>
                  </a:cubicBezTo>
                  <a:cubicBezTo>
                    <a:pt x="1363" y="6886"/>
                    <a:pt x="1356" y="6909"/>
                    <a:pt x="1379" y="6924"/>
                  </a:cubicBezTo>
                  <a:cubicBezTo>
                    <a:pt x="1393" y="6939"/>
                    <a:pt x="1409" y="6931"/>
                    <a:pt x="1423" y="6946"/>
                  </a:cubicBezTo>
                  <a:cubicBezTo>
                    <a:pt x="1446" y="6961"/>
                    <a:pt x="1453" y="6976"/>
                    <a:pt x="1476" y="6976"/>
                  </a:cubicBezTo>
                  <a:cubicBezTo>
                    <a:pt x="1491" y="6976"/>
                    <a:pt x="1499" y="6961"/>
                    <a:pt x="1513" y="6954"/>
                  </a:cubicBezTo>
                  <a:cubicBezTo>
                    <a:pt x="1528" y="6939"/>
                    <a:pt x="1536" y="6924"/>
                    <a:pt x="1558" y="6909"/>
                  </a:cubicBezTo>
                  <a:cubicBezTo>
                    <a:pt x="1566" y="6901"/>
                    <a:pt x="1581" y="6894"/>
                    <a:pt x="1588" y="6879"/>
                  </a:cubicBezTo>
                  <a:cubicBezTo>
                    <a:pt x="1596" y="6871"/>
                    <a:pt x="1603" y="6864"/>
                    <a:pt x="1603" y="6856"/>
                  </a:cubicBezTo>
                  <a:cubicBezTo>
                    <a:pt x="1603" y="6841"/>
                    <a:pt x="1588" y="6834"/>
                    <a:pt x="1588" y="6819"/>
                  </a:cubicBezTo>
                  <a:cubicBezTo>
                    <a:pt x="1581" y="6796"/>
                    <a:pt x="1581" y="6789"/>
                    <a:pt x="1581" y="6766"/>
                  </a:cubicBezTo>
                  <a:cubicBezTo>
                    <a:pt x="1596" y="6774"/>
                    <a:pt x="1603" y="6781"/>
                    <a:pt x="1611" y="6789"/>
                  </a:cubicBezTo>
                  <a:cubicBezTo>
                    <a:pt x="1618" y="6804"/>
                    <a:pt x="1618" y="6819"/>
                    <a:pt x="1633" y="6826"/>
                  </a:cubicBezTo>
                  <a:cubicBezTo>
                    <a:pt x="1663" y="6849"/>
                    <a:pt x="1686" y="6849"/>
                    <a:pt x="1716" y="6856"/>
                  </a:cubicBezTo>
                  <a:cubicBezTo>
                    <a:pt x="1746" y="6864"/>
                    <a:pt x="1768" y="6864"/>
                    <a:pt x="1791" y="6871"/>
                  </a:cubicBezTo>
                  <a:cubicBezTo>
                    <a:pt x="1821" y="6879"/>
                    <a:pt x="1828" y="6894"/>
                    <a:pt x="1851" y="6909"/>
                  </a:cubicBezTo>
                  <a:lnTo>
                    <a:pt x="1851" y="6909"/>
                  </a:lnTo>
                  <a:cubicBezTo>
                    <a:pt x="1851" y="6901"/>
                    <a:pt x="1851" y="6894"/>
                    <a:pt x="1858" y="6886"/>
                  </a:cubicBezTo>
                  <a:cubicBezTo>
                    <a:pt x="1858" y="6864"/>
                    <a:pt x="1858" y="6849"/>
                    <a:pt x="1866" y="6819"/>
                  </a:cubicBezTo>
                  <a:cubicBezTo>
                    <a:pt x="1896" y="6819"/>
                    <a:pt x="1911" y="6811"/>
                    <a:pt x="1941" y="6811"/>
                  </a:cubicBezTo>
                  <a:cubicBezTo>
                    <a:pt x="1948" y="6804"/>
                    <a:pt x="1948" y="6789"/>
                    <a:pt x="1956" y="6781"/>
                  </a:cubicBezTo>
                  <a:cubicBezTo>
                    <a:pt x="1963" y="6774"/>
                    <a:pt x="1971" y="6774"/>
                    <a:pt x="1986" y="6766"/>
                  </a:cubicBezTo>
                  <a:cubicBezTo>
                    <a:pt x="2001" y="6759"/>
                    <a:pt x="2008" y="6751"/>
                    <a:pt x="2023" y="6744"/>
                  </a:cubicBezTo>
                  <a:cubicBezTo>
                    <a:pt x="2031" y="6729"/>
                    <a:pt x="2038" y="6721"/>
                    <a:pt x="2046" y="6706"/>
                  </a:cubicBezTo>
                  <a:cubicBezTo>
                    <a:pt x="2053" y="6691"/>
                    <a:pt x="2053" y="6684"/>
                    <a:pt x="2061" y="6669"/>
                  </a:cubicBezTo>
                  <a:cubicBezTo>
                    <a:pt x="2061" y="6639"/>
                    <a:pt x="2061" y="6616"/>
                    <a:pt x="2068" y="6586"/>
                  </a:cubicBezTo>
                  <a:cubicBezTo>
                    <a:pt x="2068" y="6579"/>
                    <a:pt x="2083" y="6572"/>
                    <a:pt x="2083" y="6564"/>
                  </a:cubicBezTo>
                  <a:cubicBezTo>
                    <a:pt x="2091" y="6549"/>
                    <a:pt x="2091" y="6534"/>
                    <a:pt x="2091" y="6512"/>
                  </a:cubicBezTo>
                  <a:cubicBezTo>
                    <a:pt x="2091" y="6482"/>
                    <a:pt x="2105" y="6459"/>
                    <a:pt x="2105" y="6429"/>
                  </a:cubicBezTo>
                  <a:cubicBezTo>
                    <a:pt x="2105" y="6272"/>
                    <a:pt x="2105" y="6272"/>
                    <a:pt x="2105" y="6272"/>
                  </a:cubicBezTo>
                  <a:cubicBezTo>
                    <a:pt x="2105" y="6242"/>
                    <a:pt x="2113" y="6219"/>
                    <a:pt x="2113" y="6189"/>
                  </a:cubicBezTo>
                  <a:cubicBezTo>
                    <a:pt x="2113" y="6182"/>
                    <a:pt x="2121" y="6182"/>
                    <a:pt x="2121" y="6174"/>
                  </a:cubicBezTo>
                  <a:cubicBezTo>
                    <a:pt x="2121" y="6159"/>
                    <a:pt x="2105" y="6152"/>
                    <a:pt x="2105" y="6137"/>
                  </a:cubicBezTo>
                  <a:cubicBezTo>
                    <a:pt x="2105" y="6129"/>
                    <a:pt x="2113" y="6129"/>
                    <a:pt x="2113" y="6122"/>
                  </a:cubicBezTo>
                  <a:cubicBezTo>
                    <a:pt x="2113" y="6114"/>
                    <a:pt x="2113" y="6107"/>
                    <a:pt x="2113" y="6099"/>
                  </a:cubicBezTo>
                  <a:cubicBezTo>
                    <a:pt x="2113" y="6069"/>
                    <a:pt x="2113" y="6047"/>
                    <a:pt x="2113" y="6024"/>
                  </a:cubicBezTo>
                  <a:cubicBezTo>
                    <a:pt x="2113" y="5957"/>
                    <a:pt x="2105" y="5920"/>
                    <a:pt x="2091" y="5860"/>
                  </a:cubicBezTo>
                  <a:cubicBezTo>
                    <a:pt x="2075" y="5762"/>
                    <a:pt x="2075" y="5710"/>
                    <a:pt x="2061" y="5620"/>
                  </a:cubicBezTo>
                  <a:cubicBezTo>
                    <a:pt x="2046" y="5552"/>
                    <a:pt x="2031" y="5515"/>
                    <a:pt x="2008" y="5455"/>
                  </a:cubicBezTo>
                  <a:cubicBezTo>
                    <a:pt x="1986" y="5395"/>
                    <a:pt x="1986" y="5357"/>
                    <a:pt x="1978" y="5290"/>
                  </a:cubicBezTo>
                  <a:cubicBezTo>
                    <a:pt x="1978" y="5260"/>
                    <a:pt x="1971" y="5245"/>
                    <a:pt x="1971" y="5208"/>
                  </a:cubicBezTo>
                  <a:cubicBezTo>
                    <a:pt x="1971" y="5155"/>
                    <a:pt x="1978" y="5118"/>
                    <a:pt x="1993" y="5065"/>
                  </a:cubicBezTo>
                  <a:cubicBezTo>
                    <a:pt x="2023" y="4983"/>
                    <a:pt x="2046" y="4938"/>
                    <a:pt x="2105" y="4870"/>
                  </a:cubicBezTo>
                  <a:cubicBezTo>
                    <a:pt x="2121" y="4849"/>
                    <a:pt x="2143" y="4849"/>
                    <a:pt x="2165" y="4826"/>
                  </a:cubicBezTo>
                  <a:cubicBezTo>
                    <a:pt x="2165" y="4819"/>
                    <a:pt x="2165" y="4811"/>
                    <a:pt x="2165" y="4804"/>
                  </a:cubicBezTo>
                  <a:cubicBezTo>
                    <a:pt x="2165" y="4789"/>
                    <a:pt x="2158" y="4781"/>
                    <a:pt x="2151" y="4774"/>
                  </a:cubicBezTo>
                  <a:cubicBezTo>
                    <a:pt x="2143" y="4766"/>
                    <a:pt x="2151" y="4759"/>
                    <a:pt x="2143" y="4759"/>
                  </a:cubicBezTo>
                  <a:cubicBezTo>
                    <a:pt x="2135" y="4759"/>
                    <a:pt x="2128" y="4759"/>
                    <a:pt x="2121" y="4751"/>
                  </a:cubicBezTo>
                  <a:cubicBezTo>
                    <a:pt x="2128" y="4729"/>
                    <a:pt x="2158" y="4714"/>
                    <a:pt x="2188" y="4714"/>
                  </a:cubicBezTo>
                  <a:cubicBezTo>
                    <a:pt x="2225" y="4714"/>
                    <a:pt x="2240" y="4729"/>
                    <a:pt x="2278" y="4751"/>
                  </a:cubicBezTo>
                  <a:cubicBezTo>
                    <a:pt x="2278" y="4729"/>
                    <a:pt x="2285" y="4714"/>
                    <a:pt x="2293" y="4699"/>
                  </a:cubicBezTo>
                  <a:cubicBezTo>
                    <a:pt x="2300" y="4692"/>
                    <a:pt x="2308" y="4684"/>
                    <a:pt x="2315" y="4676"/>
                  </a:cubicBezTo>
                  <a:cubicBezTo>
                    <a:pt x="2338" y="4676"/>
                    <a:pt x="2353" y="4684"/>
                    <a:pt x="2368" y="4684"/>
                  </a:cubicBezTo>
                  <a:cubicBezTo>
                    <a:pt x="2420" y="4684"/>
                    <a:pt x="2443" y="4669"/>
                    <a:pt x="2495" y="4669"/>
                  </a:cubicBezTo>
                  <a:cubicBezTo>
                    <a:pt x="2503" y="4669"/>
                    <a:pt x="2510" y="4669"/>
                    <a:pt x="2510" y="4676"/>
                  </a:cubicBezTo>
                  <a:cubicBezTo>
                    <a:pt x="2518" y="4692"/>
                    <a:pt x="2518" y="4706"/>
                    <a:pt x="2525" y="4706"/>
                  </a:cubicBezTo>
                  <a:cubicBezTo>
                    <a:pt x="2540" y="4706"/>
                    <a:pt x="2540" y="4692"/>
                    <a:pt x="2555" y="4692"/>
                  </a:cubicBezTo>
                  <a:cubicBezTo>
                    <a:pt x="2555" y="4692"/>
                    <a:pt x="2563" y="4699"/>
                    <a:pt x="2570" y="4699"/>
                  </a:cubicBezTo>
                  <a:cubicBezTo>
                    <a:pt x="2570" y="4714"/>
                    <a:pt x="2555" y="4721"/>
                    <a:pt x="2570" y="4736"/>
                  </a:cubicBezTo>
                  <a:cubicBezTo>
                    <a:pt x="2570" y="4744"/>
                    <a:pt x="2578" y="4751"/>
                    <a:pt x="2585" y="4759"/>
                  </a:cubicBezTo>
                  <a:cubicBezTo>
                    <a:pt x="2615" y="4789"/>
                    <a:pt x="2630" y="4819"/>
                    <a:pt x="2668" y="4834"/>
                  </a:cubicBezTo>
                  <a:cubicBezTo>
                    <a:pt x="2675" y="4826"/>
                    <a:pt x="2675" y="4819"/>
                    <a:pt x="2675" y="4811"/>
                  </a:cubicBezTo>
                  <a:cubicBezTo>
                    <a:pt x="2675" y="4789"/>
                    <a:pt x="2660" y="4774"/>
                    <a:pt x="2660" y="4751"/>
                  </a:cubicBezTo>
                  <a:cubicBezTo>
                    <a:pt x="2660" y="4736"/>
                    <a:pt x="2668" y="4721"/>
                    <a:pt x="2660" y="4714"/>
                  </a:cubicBezTo>
                  <a:cubicBezTo>
                    <a:pt x="2652" y="4692"/>
                    <a:pt x="2638" y="4692"/>
                    <a:pt x="2630" y="4676"/>
                  </a:cubicBezTo>
                  <a:cubicBezTo>
                    <a:pt x="2630" y="4616"/>
                    <a:pt x="2630" y="4616"/>
                    <a:pt x="2630" y="4616"/>
                  </a:cubicBezTo>
                  <a:cubicBezTo>
                    <a:pt x="2652" y="4579"/>
                    <a:pt x="2652" y="4579"/>
                    <a:pt x="2652" y="4579"/>
                  </a:cubicBezTo>
                  <a:cubicBezTo>
                    <a:pt x="2652" y="4572"/>
                    <a:pt x="2645" y="4564"/>
                    <a:pt x="2645" y="4549"/>
                  </a:cubicBezTo>
                  <a:cubicBezTo>
                    <a:pt x="2652" y="4549"/>
                    <a:pt x="2660" y="4557"/>
                    <a:pt x="2668" y="4549"/>
                  </a:cubicBezTo>
                  <a:cubicBezTo>
                    <a:pt x="2675" y="4542"/>
                    <a:pt x="2668" y="4534"/>
                    <a:pt x="2668" y="4519"/>
                  </a:cubicBezTo>
                  <a:cubicBezTo>
                    <a:pt x="2668" y="4512"/>
                    <a:pt x="2668" y="4497"/>
                    <a:pt x="2660" y="4489"/>
                  </a:cubicBezTo>
                  <a:cubicBezTo>
                    <a:pt x="2645" y="4489"/>
                    <a:pt x="2638" y="4489"/>
                    <a:pt x="2623" y="4489"/>
                  </a:cubicBezTo>
                  <a:cubicBezTo>
                    <a:pt x="2623" y="4452"/>
                    <a:pt x="2623" y="4452"/>
                    <a:pt x="2623" y="4452"/>
                  </a:cubicBezTo>
                  <a:cubicBezTo>
                    <a:pt x="2615" y="4452"/>
                    <a:pt x="2608" y="4452"/>
                    <a:pt x="2600" y="4444"/>
                  </a:cubicBezTo>
                  <a:cubicBezTo>
                    <a:pt x="2608" y="4422"/>
                    <a:pt x="2623" y="4414"/>
                    <a:pt x="2638" y="4399"/>
                  </a:cubicBezTo>
                  <a:cubicBezTo>
                    <a:pt x="2638" y="4392"/>
                    <a:pt x="2645" y="4392"/>
                    <a:pt x="2645" y="4384"/>
                  </a:cubicBezTo>
                  <a:cubicBezTo>
                    <a:pt x="2645" y="4377"/>
                    <a:pt x="2660" y="4384"/>
                    <a:pt x="2660" y="4377"/>
                  </a:cubicBezTo>
                  <a:cubicBezTo>
                    <a:pt x="2660" y="4347"/>
                    <a:pt x="2645" y="4324"/>
                    <a:pt x="2615" y="4324"/>
                  </a:cubicBezTo>
                  <a:cubicBezTo>
                    <a:pt x="2608" y="4324"/>
                    <a:pt x="2600" y="4324"/>
                    <a:pt x="2593" y="4324"/>
                  </a:cubicBezTo>
                  <a:cubicBezTo>
                    <a:pt x="2593" y="4317"/>
                    <a:pt x="2585" y="4317"/>
                    <a:pt x="2585" y="4309"/>
                  </a:cubicBezTo>
                  <a:cubicBezTo>
                    <a:pt x="2585" y="4287"/>
                    <a:pt x="2608" y="4287"/>
                    <a:pt x="2623" y="4272"/>
                  </a:cubicBezTo>
                  <a:cubicBezTo>
                    <a:pt x="2645" y="4257"/>
                    <a:pt x="2652" y="4242"/>
                    <a:pt x="2668" y="4227"/>
                  </a:cubicBezTo>
                  <a:cubicBezTo>
                    <a:pt x="2682" y="4212"/>
                    <a:pt x="2698" y="4197"/>
                    <a:pt x="2698" y="4174"/>
                  </a:cubicBezTo>
                  <a:cubicBezTo>
                    <a:pt x="2698" y="4159"/>
                    <a:pt x="2682" y="4144"/>
                    <a:pt x="2668" y="4137"/>
                  </a:cubicBezTo>
                  <a:cubicBezTo>
                    <a:pt x="2675" y="4114"/>
                    <a:pt x="2690" y="4099"/>
                    <a:pt x="2705" y="4077"/>
                  </a:cubicBezTo>
                  <a:cubicBezTo>
                    <a:pt x="2712" y="4069"/>
                    <a:pt x="2720" y="4062"/>
                    <a:pt x="2720" y="4055"/>
                  </a:cubicBezTo>
                  <a:cubicBezTo>
                    <a:pt x="2728" y="4047"/>
                    <a:pt x="2735" y="4047"/>
                    <a:pt x="2735" y="4047"/>
                  </a:cubicBezTo>
                  <a:cubicBezTo>
                    <a:pt x="2750" y="4032"/>
                    <a:pt x="2750" y="4017"/>
                    <a:pt x="2750" y="4002"/>
                  </a:cubicBezTo>
                  <a:cubicBezTo>
                    <a:pt x="2750" y="3980"/>
                    <a:pt x="2742" y="3972"/>
                    <a:pt x="2742" y="3950"/>
                  </a:cubicBezTo>
                  <a:cubicBezTo>
                    <a:pt x="2758" y="3957"/>
                    <a:pt x="2758" y="3957"/>
                    <a:pt x="2758" y="3957"/>
                  </a:cubicBezTo>
                  <a:cubicBezTo>
                    <a:pt x="2765" y="3980"/>
                    <a:pt x="2765" y="4002"/>
                    <a:pt x="2780" y="4017"/>
                  </a:cubicBezTo>
                  <a:cubicBezTo>
                    <a:pt x="2787" y="4002"/>
                    <a:pt x="2787" y="3995"/>
                    <a:pt x="2795" y="3980"/>
                  </a:cubicBezTo>
                  <a:cubicBezTo>
                    <a:pt x="2802" y="3987"/>
                    <a:pt x="2802" y="3995"/>
                    <a:pt x="2817" y="3995"/>
                  </a:cubicBezTo>
                  <a:cubicBezTo>
                    <a:pt x="2817" y="3942"/>
                    <a:pt x="2817" y="3942"/>
                    <a:pt x="2817" y="3942"/>
                  </a:cubicBezTo>
                  <a:cubicBezTo>
                    <a:pt x="2817" y="3935"/>
                    <a:pt x="2802" y="3927"/>
                    <a:pt x="2802" y="3912"/>
                  </a:cubicBezTo>
                  <a:cubicBezTo>
                    <a:pt x="2802" y="3897"/>
                    <a:pt x="2817" y="3882"/>
                    <a:pt x="2817" y="3867"/>
                  </a:cubicBezTo>
                  <a:cubicBezTo>
                    <a:pt x="2817" y="3837"/>
                    <a:pt x="2795" y="3830"/>
                    <a:pt x="2787" y="3800"/>
                  </a:cubicBezTo>
                  <a:cubicBezTo>
                    <a:pt x="2810" y="3800"/>
                    <a:pt x="2825" y="3800"/>
                    <a:pt x="2847" y="3800"/>
                  </a:cubicBezTo>
                  <a:cubicBezTo>
                    <a:pt x="2855" y="3830"/>
                    <a:pt x="2855" y="3852"/>
                    <a:pt x="2870" y="3875"/>
                  </a:cubicBezTo>
                  <a:cubicBezTo>
                    <a:pt x="2885" y="3875"/>
                    <a:pt x="2885" y="3875"/>
                    <a:pt x="2885" y="3875"/>
                  </a:cubicBezTo>
                  <a:cubicBezTo>
                    <a:pt x="2892" y="3852"/>
                    <a:pt x="2885" y="3837"/>
                    <a:pt x="2892" y="3822"/>
                  </a:cubicBezTo>
                  <a:cubicBezTo>
                    <a:pt x="2900" y="3815"/>
                    <a:pt x="2915" y="3807"/>
                    <a:pt x="2915" y="3800"/>
                  </a:cubicBezTo>
                  <a:cubicBezTo>
                    <a:pt x="2915" y="3785"/>
                    <a:pt x="2900" y="3777"/>
                    <a:pt x="2900" y="3762"/>
                  </a:cubicBezTo>
                  <a:cubicBezTo>
                    <a:pt x="2900" y="3747"/>
                    <a:pt x="2915" y="3755"/>
                    <a:pt x="2922" y="3740"/>
                  </a:cubicBezTo>
                  <a:cubicBezTo>
                    <a:pt x="2945" y="3695"/>
                    <a:pt x="2900" y="3755"/>
                    <a:pt x="2952" y="3755"/>
                  </a:cubicBezTo>
                  <a:cubicBezTo>
                    <a:pt x="2975" y="3755"/>
                    <a:pt x="2982" y="3740"/>
                    <a:pt x="2997" y="3740"/>
                  </a:cubicBezTo>
                  <a:cubicBezTo>
                    <a:pt x="3027" y="3740"/>
                    <a:pt x="3027" y="3740"/>
                    <a:pt x="3027" y="3740"/>
                  </a:cubicBezTo>
                  <a:cubicBezTo>
                    <a:pt x="3035" y="3740"/>
                    <a:pt x="3035" y="3740"/>
                    <a:pt x="3035" y="3740"/>
                  </a:cubicBezTo>
                  <a:cubicBezTo>
                    <a:pt x="3027" y="3717"/>
                    <a:pt x="3027" y="3717"/>
                    <a:pt x="3027" y="3717"/>
                  </a:cubicBezTo>
                  <a:cubicBezTo>
                    <a:pt x="3035" y="3710"/>
                    <a:pt x="3042" y="3717"/>
                    <a:pt x="3042" y="3717"/>
                  </a:cubicBezTo>
                  <a:cubicBezTo>
                    <a:pt x="3050" y="3710"/>
                    <a:pt x="3042" y="3702"/>
                    <a:pt x="3050" y="3702"/>
                  </a:cubicBezTo>
                  <a:cubicBezTo>
                    <a:pt x="3027" y="3680"/>
                    <a:pt x="3012" y="3672"/>
                    <a:pt x="3012" y="3642"/>
                  </a:cubicBezTo>
                  <a:cubicBezTo>
                    <a:pt x="3012" y="3635"/>
                    <a:pt x="3012" y="3627"/>
                    <a:pt x="3020" y="3620"/>
                  </a:cubicBezTo>
                  <a:cubicBezTo>
                    <a:pt x="3035" y="3627"/>
                    <a:pt x="3042" y="3635"/>
                    <a:pt x="3050" y="3642"/>
                  </a:cubicBezTo>
                  <a:cubicBezTo>
                    <a:pt x="3057" y="3650"/>
                    <a:pt x="3057" y="3665"/>
                    <a:pt x="3072" y="3665"/>
                  </a:cubicBezTo>
                  <a:cubicBezTo>
                    <a:pt x="3080" y="3665"/>
                    <a:pt x="3080" y="3665"/>
                    <a:pt x="3087" y="3665"/>
                  </a:cubicBezTo>
                  <a:cubicBezTo>
                    <a:pt x="3087" y="3650"/>
                    <a:pt x="3095" y="3642"/>
                    <a:pt x="3095" y="3635"/>
                  </a:cubicBezTo>
                  <a:cubicBezTo>
                    <a:pt x="3095" y="3605"/>
                    <a:pt x="3065" y="3590"/>
                    <a:pt x="3035" y="3575"/>
                  </a:cubicBezTo>
                  <a:cubicBezTo>
                    <a:pt x="3042" y="3567"/>
                    <a:pt x="3042" y="3560"/>
                    <a:pt x="3042" y="3560"/>
                  </a:cubicBezTo>
                  <a:cubicBezTo>
                    <a:pt x="3072" y="3560"/>
                    <a:pt x="3110" y="3552"/>
                    <a:pt x="3110" y="3522"/>
                  </a:cubicBezTo>
                  <a:cubicBezTo>
                    <a:pt x="3110" y="3515"/>
                    <a:pt x="3110" y="3515"/>
                    <a:pt x="3102" y="3507"/>
                  </a:cubicBezTo>
                  <a:cubicBezTo>
                    <a:pt x="3095" y="3507"/>
                    <a:pt x="3050" y="3500"/>
                    <a:pt x="3080" y="3507"/>
                  </a:cubicBezTo>
                  <a:cubicBezTo>
                    <a:pt x="3095" y="3492"/>
                    <a:pt x="3102" y="3477"/>
                    <a:pt x="3117" y="3470"/>
                  </a:cubicBezTo>
                  <a:cubicBezTo>
                    <a:pt x="3125" y="3470"/>
                    <a:pt x="3125" y="3470"/>
                    <a:pt x="3132" y="3470"/>
                  </a:cubicBezTo>
                  <a:cubicBezTo>
                    <a:pt x="3140" y="3463"/>
                    <a:pt x="3147" y="3447"/>
                    <a:pt x="3155" y="3433"/>
                  </a:cubicBezTo>
                  <a:cubicBezTo>
                    <a:pt x="3140" y="3433"/>
                    <a:pt x="3140" y="3433"/>
                    <a:pt x="3125" y="3433"/>
                  </a:cubicBezTo>
                  <a:lnTo>
                    <a:pt x="3117" y="3440"/>
                  </a:lnTo>
                  <a:cubicBezTo>
                    <a:pt x="3110" y="3440"/>
                    <a:pt x="3095" y="3440"/>
                    <a:pt x="3095" y="3433"/>
                  </a:cubicBezTo>
                  <a:lnTo>
                    <a:pt x="3102" y="3425"/>
                  </a:lnTo>
                  <a:cubicBezTo>
                    <a:pt x="3102" y="3417"/>
                    <a:pt x="3102" y="3410"/>
                    <a:pt x="3095" y="3395"/>
                  </a:cubicBezTo>
                  <a:cubicBezTo>
                    <a:pt x="3110" y="3395"/>
                    <a:pt x="3110" y="3395"/>
                    <a:pt x="3117" y="3387"/>
                  </a:cubicBezTo>
                  <a:cubicBezTo>
                    <a:pt x="3117" y="3387"/>
                    <a:pt x="3117" y="3380"/>
                    <a:pt x="3117" y="3373"/>
                  </a:cubicBezTo>
                  <a:cubicBezTo>
                    <a:pt x="3110" y="3373"/>
                    <a:pt x="3102" y="3373"/>
                    <a:pt x="3102" y="3365"/>
                  </a:cubicBezTo>
                  <a:cubicBezTo>
                    <a:pt x="3102" y="3357"/>
                    <a:pt x="3110" y="3357"/>
                    <a:pt x="3110" y="3357"/>
                  </a:cubicBezTo>
                  <a:cubicBezTo>
                    <a:pt x="3147" y="3343"/>
                    <a:pt x="3170" y="3335"/>
                    <a:pt x="3185" y="3298"/>
                  </a:cubicBezTo>
                  <a:cubicBezTo>
                    <a:pt x="3170" y="3305"/>
                    <a:pt x="3162" y="3305"/>
                    <a:pt x="3147" y="3305"/>
                  </a:cubicBezTo>
                  <a:cubicBezTo>
                    <a:pt x="3132" y="3305"/>
                    <a:pt x="3125" y="3320"/>
                    <a:pt x="3110" y="3320"/>
                  </a:cubicBezTo>
                  <a:cubicBezTo>
                    <a:pt x="3102" y="3320"/>
                    <a:pt x="3102" y="3313"/>
                    <a:pt x="3095" y="3313"/>
                  </a:cubicBezTo>
                  <a:cubicBezTo>
                    <a:pt x="3102" y="3298"/>
                    <a:pt x="3110" y="3290"/>
                    <a:pt x="3125" y="3283"/>
                  </a:cubicBezTo>
                  <a:cubicBezTo>
                    <a:pt x="3140" y="3275"/>
                    <a:pt x="3162" y="3275"/>
                    <a:pt x="3162" y="3260"/>
                  </a:cubicBezTo>
                  <a:cubicBezTo>
                    <a:pt x="3162" y="3253"/>
                    <a:pt x="3155" y="3245"/>
                    <a:pt x="3155" y="3245"/>
                  </a:cubicBezTo>
                  <a:cubicBezTo>
                    <a:pt x="3162" y="3238"/>
                    <a:pt x="3170" y="3230"/>
                    <a:pt x="3170" y="3223"/>
                  </a:cubicBezTo>
                  <a:cubicBezTo>
                    <a:pt x="3177" y="3215"/>
                    <a:pt x="3170" y="3200"/>
                    <a:pt x="3177" y="3200"/>
                  </a:cubicBezTo>
                  <a:cubicBezTo>
                    <a:pt x="3192" y="3185"/>
                    <a:pt x="3207" y="3193"/>
                    <a:pt x="3215" y="3185"/>
                  </a:cubicBezTo>
                  <a:cubicBezTo>
                    <a:pt x="3229" y="3178"/>
                    <a:pt x="3237" y="3178"/>
                    <a:pt x="3245" y="3170"/>
                  </a:cubicBezTo>
                  <a:cubicBezTo>
                    <a:pt x="3252" y="3170"/>
                    <a:pt x="3260" y="3170"/>
                    <a:pt x="3260" y="3163"/>
                  </a:cubicBezTo>
                  <a:cubicBezTo>
                    <a:pt x="3260" y="3155"/>
                    <a:pt x="3260" y="3148"/>
                    <a:pt x="3260" y="3140"/>
                  </a:cubicBezTo>
                  <a:cubicBezTo>
                    <a:pt x="3260" y="3133"/>
                    <a:pt x="3267" y="3125"/>
                    <a:pt x="3267" y="3110"/>
                  </a:cubicBezTo>
                  <a:lnTo>
                    <a:pt x="3267" y="3103"/>
                  </a:lnTo>
                  <a:cubicBezTo>
                    <a:pt x="3229" y="3118"/>
                    <a:pt x="3207" y="3133"/>
                    <a:pt x="3162" y="3140"/>
                  </a:cubicBezTo>
                  <a:cubicBezTo>
                    <a:pt x="3155" y="3125"/>
                    <a:pt x="3155" y="3125"/>
                    <a:pt x="3155" y="3125"/>
                  </a:cubicBezTo>
                  <a:cubicBezTo>
                    <a:pt x="3162" y="3110"/>
                    <a:pt x="3162" y="3095"/>
                    <a:pt x="3177" y="3088"/>
                  </a:cubicBezTo>
                  <a:cubicBezTo>
                    <a:pt x="3192" y="3073"/>
                    <a:pt x="3207" y="3073"/>
                    <a:pt x="3229" y="3065"/>
                  </a:cubicBezTo>
                  <a:cubicBezTo>
                    <a:pt x="3252" y="3058"/>
                    <a:pt x="3252" y="3035"/>
                    <a:pt x="3267" y="3013"/>
                  </a:cubicBezTo>
                  <a:cubicBezTo>
                    <a:pt x="3275" y="2998"/>
                    <a:pt x="3275" y="2990"/>
                    <a:pt x="3275" y="2975"/>
                  </a:cubicBezTo>
                  <a:cubicBezTo>
                    <a:pt x="3275" y="2960"/>
                    <a:pt x="3267" y="2945"/>
                    <a:pt x="3260" y="2938"/>
                  </a:cubicBezTo>
                  <a:cubicBezTo>
                    <a:pt x="3252" y="2930"/>
                    <a:pt x="3237" y="2930"/>
                    <a:pt x="3237" y="2923"/>
                  </a:cubicBezTo>
                  <a:cubicBezTo>
                    <a:pt x="3229" y="2908"/>
                    <a:pt x="3229" y="2900"/>
                    <a:pt x="3229" y="2893"/>
                  </a:cubicBezTo>
                  <a:cubicBezTo>
                    <a:pt x="3229" y="2840"/>
                    <a:pt x="3229" y="2840"/>
                    <a:pt x="3229" y="2840"/>
                  </a:cubicBezTo>
                  <a:cubicBezTo>
                    <a:pt x="3222" y="2848"/>
                    <a:pt x="3222" y="2848"/>
                    <a:pt x="3222" y="2848"/>
                  </a:cubicBezTo>
                  <a:cubicBezTo>
                    <a:pt x="3200" y="2886"/>
                    <a:pt x="3185" y="2900"/>
                    <a:pt x="3170" y="2938"/>
                  </a:cubicBezTo>
                  <a:cubicBezTo>
                    <a:pt x="3155" y="2938"/>
                    <a:pt x="3155" y="2938"/>
                    <a:pt x="3155" y="2938"/>
                  </a:cubicBezTo>
                  <a:cubicBezTo>
                    <a:pt x="3155" y="2900"/>
                    <a:pt x="3170" y="2878"/>
                    <a:pt x="3185" y="2848"/>
                  </a:cubicBezTo>
                  <a:cubicBezTo>
                    <a:pt x="3200" y="2826"/>
                    <a:pt x="3200" y="2810"/>
                    <a:pt x="3200" y="2781"/>
                  </a:cubicBezTo>
                  <a:cubicBezTo>
                    <a:pt x="3207" y="2751"/>
                    <a:pt x="3215" y="2736"/>
                    <a:pt x="3215" y="2706"/>
                  </a:cubicBezTo>
                  <a:cubicBezTo>
                    <a:pt x="3215" y="2668"/>
                    <a:pt x="3200" y="2653"/>
                    <a:pt x="3200" y="2623"/>
                  </a:cubicBezTo>
                  <a:cubicBezTo>
                    <a:pt x="3200" y="2556"/>
                    <a:pt x="3200" y="2556"/>
                    <a:pt x="3200" y="2556"/>
                  </a:cubicBezTo>
                  <a:cubicBezTo>
                    <a:pt x="3147" y="2428"/>
                    <a:pt x="3147" y="2428"/>
                    <a:pt x="3147" y="2428"/>
                  </a:cubicBezTo>
                  <a:cubicBezTo>
                    <a:pt x="3155" y="2391"/>
                    <a:pt x="3170" y="2376"/>
                    <a:pt x="3170" y="2338"/>
                  </a:cubicBezTo>
                  <a:cubicBezTo>
                    <a:pt x="3170" y="2316"/>
                    <a:pt x="3155" y="2316"/>
                    <a:pt x="3140" y="2308"/>
                  </a:cubicBezTo>
                  <a:cubicBezTo>
                    <a:pt x="3117" y="2293"/>
                    <a:pt x="3110" y="2278"/>
                    <a:pt x="3087" y="2263"/>
                  </a:cubicBezTo>
                  <a:cubicBezTo>
                    <a:pt x="3065" y="2241"/>
                    <a:pt x="3057" y="2226"/>
                    <a:pt x="3042" y="2204"/>
                  </a:cubicBezTo>
                  <a:cubicBezTo>
                    <a:pt x="3035" y="2181"/>
                    <a:pt x="3027" y="2174"/>
                    <a:pt x="3027" y="2151"/>
                  </a:cubicBezTo>
                  <a:cubicBezTo>
                    <a:pt x="3027" y="2144"/>
                    <a:pt x="3020" y="2136"/>
                    <a:pt x="3027" y="2128"/>
                  </a:cubicBezTo>
                  <a:cubicBezTo>
                    <a:pt x="3035" y="2121"/>
                    <a:pt x="3042" y="2114"/>
                    <a:pt x="3050" y="2114"/>
                  </a:cubicBezTo>
                  <a:cubicBezTo>
                    <a:pt x="3065" y="2106"/>
                    <a:pt x="3065" y="2091"/>
                    <a:pt x="3065" y="2076"/>
                  </a:cubicBezTo>
                  <a:cubicBezTo>
                    <a:pt x="3065" y="2069"/>
                    <a:pt x="3065" y="2061"/>
                    <a:pt x="3057" y="2061"/>
                  </a:cubicBezTo>
                  <a:cubicBezTo>
                    <a:pt x="3057" y="2061"/>
                    <a:pt x="3050" y="2061"/>
                    <a:pt x="3042" y="2061"/>
                  </a:cubicBezTo>
                  <a:cubicBezTo>
                    <a:pt x="3020" y="2046"/>
                    <a:pt x="3005" y="2039"/>
                    <a:pt x="2990" y="2016"/>
                  </a:cubicBezTo>
                  <a:cubicBezTo>
                    <a:pt x="2990" y="2009"/>
                    <a:pt x="2990" y="2001"/>
                    <a:pt x="2997" y="2001"/>
                  </a:cubicBezTo>
                  <a:cubicBezTo>
                    <a:pt x="3005" y="1994"/>
                    <a:pt x="3027" y="1994"/>
                    <a:pt x="3027" y="1979"/>
                  </a:cubicBezTo>
                  <a:cubicBezTo>
                    <a:pt x="3027" y="1949"/>
                    <a:pt x="3005" y="1934"/>
                    <a:pt x="2990" y="1911"/>
                  </a:cubicBezTo>
                  <a:cubicBezTo>
                    <a:pt x="2982" y="1896"/>
                    <a:pt x="2967" y="1881"/>
                    <a:pt x="2960" y="1859"/>
                  </a:cubicBezTo>
                  <a:cubicBezTo>
                    <a:pt x="2960" y="1859"/>
                    <a:pt x="2960" y="1851"/>
                    <a:pt x="2952" y="1851"/>
                  </a:cubicBezTo>
                  <a:cubicBezTo>
                    <a:pt x="2937" y="1829"/>
                    <a:pt x="2922" y="1821"/>
                    <a:pt x="2907" y="1799"/>
                  </a:cubicBezTo>
                  <a:cubicBezTo>
                    <a:pt x="2892" y="1776"/>
                    <a:pt x="2885" y="1761"/>
                    <a:pt x="2870" y="1739"/>
                  </a:cubicBezTo>
                  <a:cubicBezTo>
                    <a:pt x="2847" y="1701"/>
                    <a:pt x="2840" y="1679"/>
                    <a:pt x="2825" y="1641"/>
                  </a:cubicBezTo>
                  <a:cubicBezTo>
                    <a:pt x="2810" y="1604"/>
                    <a:pt x="2802" y="1574"/>
                    <a:pt x="2772" y="1552"/>
                  </a:cubicBezTo>
                  <a:cubicBezTo>
                    <a:pt x="2750" y="1536"/>
                    <a:pt x="2728" y="1544"/>
                    <a:pt x="2705" y="1529"/>
                  </a:cubicBezTo>
                  <a:cubicBezTo>
                    <a:pt x="2652" y="1529"/>
                    <a:pt x="2630" y="1484"/>
                    <a:pt x="2608" y="1439"/>
                  </a:cubicBezTo>
                  <a:cubicBezTo>
                    <a:pt x="2585" y="1387"/>
                    <a:pt x="2578" y="1357"/>
                    <a:pt x="2570" y="1297"/>
                  </a:cubicBezTo>
                  <a:cubicBezTo>
                    <a:pt x="2555" y="1244"/>
                    <a:pt x="2548" y="1207"/>
                    <a:pt x="2540" y="1154"/>
                  </a:cubicBezTo>
                  <a:cubicBezTo>
                    <a:pt x="2533" y="1132"/>
                    <a:pt x="2525" y="1124"/>
                    <a:pt x="2525" y="1102"/>
                  </a:cubicBezTo>
                  <a:cubicBezTo>
                    <a:pt x="2518" y="1072"/>
                    <a:pt x="2518" y="1057"/>
                    <a:pt x="2518" y="1027"/>
                  </a:cubicBezTo>
                  <a:cubicBezTo>
                    <a:pt x="2510" y="945"/>
                    <a:pt x="2510" y="899"/>
                    <a:pt x="2510" y="817"/>
                  </a:cubicBezTo>
                  <a:cubicBezTo>
                    <a:pt x="2510" y="742"/>
                    <a:pt x="2510" y="697"/>
                    <a:pt x="2518" y="622"/>
                  </a:cubicBezTo>
                  <a:cubicBezTo>
                    <a:pt x="2525" y="585"/>
                    <a:pt x="2525" y="570"/>
                    <a:pt x="2525" y="532"/>
                  </a:cubicBezTo>
                  <a:cubicBezTo>
                    <a:pt x="2525" y="480"/>
                    <a:pt x="2533" y="450"/>
                    <a:pt x="2548" y="398"/>
                  </a:cubicBezTo>
                  <a:cubicBezTo>
                    <a:pt x="2555" y="352"/>
                    <a:pt x="2563" y="323"/>
                    <a:pt x="2578" y="285"/>
                  </a:cubicBezTo>
                  <a:cubicBezTo>
                    <a:pt x="2585" y="270"/>
                    <a:pt x="2593" y="263"/>
                    <a:pt x="2593" y="248"/>
                  </a:cubicBezTo>
                  <a:cubicBezTo>
                    <a:pt x="2593" y="173"/>
                    <a:pt x="2593" y="173"/>
                    <a:pt x="2593" y="173"/>
                  </a:cubicBezTo>
                  <a:cubicBezTo>
                    <a:pt x="2585" y="180"/>
                    <a:pt x="2578" y="188"/>
                    <a:pt x="2570" y="195"/>
                  </a:cubicBezTo>
                  <a:cubicBezTo>
                    <a:pt x="2548" y="218"/>
                    <a:pt x="2533" y="225"/>
                    <a:pt x="2510" y="240"/>
                  </a:cubicBezTo>
                  <a:cubicBezTo>
                    <a:pt x="2473" y="263"/>
                    <a:pt x="2458" y="293"/>
                    <a:pt x="2420" y="293"/>
                  </a:cubicBezTo>
                  <a:cubicBezTo>
                    <a:pt x="2383" y="293"/>
                    <a:pt x="2368" y="270"/>
                    <a:pt x="2338" y="248"/>
                  </a:cubicBezTo>
                  <a:cubicBezTo>
                    <a:pt x="2308" y="240"/>
                    <a:pt x="2293" y="233"/>
                    <a:pt x="2270" y="210"/>
                  </a:cubicBezTo>
                  <a:lnTo>
                    <a:pt x="2263" y="203"/>
                  </a:lnTo>
                  <a:cubicBezTo>
                    <a:pt x="2225" y="165"/>
                    <a:pt x="2203" y="128"/>
                    <a:pt x="2165" y="98"/>
                  </a:cubicBezTo>
                  <a:cubicBezTo>
                    <a:pt x="2135" y="98"/>
                    <a:pt x="2113" y="98"/>
                    <a:pt x="2091" y="90"/>
                  </a:cubicBezTo>
                  <a:cubicBezTo>
                    <a:pt x="2068" y="83"/>
                    <a:pt x="2061" y="68"/>
                    <a:pt x="2046" y="53"/>
                  </a:cubicBezTo>
                  <a:cubicBezTo>
                    <a:pt x="2016" y="38"/>
                    <a:pt x="1993" y="23"/>
                    <a:pt x="1971" y="0"/>
                  </a:cubicBezTo>
                  <a:cubicBezTo>
                    <a:pt x="1971" y="15"/>
                    <a:pt x="1963" y="23"/>
                    <a:pt x="1963" y="38"/>
                  </a:cubicBezTo>
                  <a:cubicBezTo>
                    <a:pt x="1963" y="53"/>
                    <a:pt x="1963" y="60"/>
                    <a:pt x="1963" y="75"/>
                  </a:cubicBezTo>
                  <a:cubicBezTo>
                    <a:pt x="1956" y="105"/>
                    <a:pt x="1933" y="120"/>
                    <a:pt x="1911" y="150"/>
                  </a:cubicBezTo>
                  <a:cubicBezTo>
                    <a:pt x="1896" y="165"/>
                    <a:pt x="1888" y="173"/>
                    <a:pt x="1881" y="195"/>
                  </a:cubicBezTo>
                  <a:cubicBezTo>
                    <a:pt x="1881" y="210"/>
                    <a:pt x="1881" y="218"/>
                    <a:pt x="1881" y="233"/>
                  </a:cubicBezTo>
                  <a:cubicBezTo>
                    <a:pt x="1873" y="263"/>
                    <a:pt x="1866" y="278"/>
                    <a:pt x="1858" y="300"/>
                  </a:cubicBezTo>
                  <a:cubicBezTo>
                    <a:pt x="1851" y="308"/>
                    <a:pt x="1843" y="315"/>
                    <a:pt x="1843" y="323"/>
                  </a:cubicBezTo>
                  <a:cubicBezTo>
                    <a:pt x="1836" y="352"/>
                    <a:pt x="1843" y="368"/>
                    <a:pt x="1843" y="398"/>
                  </a:cubicBezTo>
                  <a:cubicBezTo>
                    <a:pt x="1836" y="405"/>
                    <a:pt x="1836" y="412"/>
                    <a:pt x="1836" y="420"/>
                  </a:cubicBezTo>
                  <a:cubicBezTo>
                    <a:pt x="1828" y="465"/>
                    <a:pt x="1828" y="495"/>
                    <a:pt x="1821" y="532"/>
                  </a:cubicBezTo>
                  <a:cubicBezTo>
                    <a:pt x="1821" y="555"/>
                    <a:pt x="1813" y="570"/>
                    <a:pt x="1813" y="592"/>
                  </a:cubicBezTo>
                  <a:cubicBezTo>
                    <a:pt x="1813" y="607"/>
                    <a:pt x="1828" y="615"/>
                    <a:pt x="1843" y="622"/>
                  </a:cubicBezTo>
                  <a:cubicBezTo>
                    <a:pt x="2068" y="517"/>
                    <a:pt x="2068" y="517"/>
                    <a:pt x="2068" y="517"/>
                  </a:cubicBezTo>
                  <a:cubicBezTo>
                    <a:pt x="2091" y="525"/>
                    <a:pt x="2098" y="540"/>
                    <a:pt x="2121" y="540"/>
                  </a:cubicBezTo>
                  <a:cubicBezTo>
                    <a:pt x="2143" y="540"/>
                    <a:pt x="2151" y="517"/>
                    <a:pt x="2173" y="510"/>
                  </a:cubicBezTo>
                  <a:cubicBezTo>
                    <a:pt x="2188" y="495"/>
                    <a:pt x="2211" y="495"/>
                    <a:pt x="2225" y="480"/>
                  </a:cubicBezTo>
                  <a:cubicBezTo>
                    <a:pt x="2240" y="465"/>
                    <a:pt x="2233" y="442"/>
                    <a:pt x="2240" y="420"/>
                  </a:cubicBezTo>
                  <a:cubicBezTo>
                    <a:pt x="2248" y="405"/>
                    <a:pt x="2255" y="398"/>
                    <a:pt x="2263" y="398"/>
                  </a:cubicBezTo>
                  <a:cubicBezTo>
                    <a:pt x="2285" y="398"/>
                    <a:pt x="2293" y="405"/>
                    <a:pt x="2300" y="420"/>
                  </a:cubicBezTo>
                  <a:cubicBezTo>
                    <a:pt x="2323" y="442"/>
                    <a:pt x="2330" y="458"/>
                    <a:pt x="2345" y="480"/>
                  </a:cubicBezTo>
                  <a:cubicBezTo>
                    <a:pt x="2360" y="502"/>
                    <a:pt x="2368" y="510"/>
                    <a:pt x="2375" y="532"/>
                  </a:cubicBezTo>
                  <a:cubicBezTo>
                    <a:pt x="2383" y="547"/>
                    <a:pt x="2390" y="555"/>
                    <a:pt x="2390" y="577"/>
                  </a:cubicBezTo>
                  <a:cubicBezTo>
                    <a:pt x="2390" y="615"/>
                    <a:pt x="2345" y="630"/>
                    <a:pt x="2345" y="667"/>
                  </a:cubicBezTo>
                  <a:cubicBezTo>
                    <a:pt x="2345" y="787"/>
                    <a:pt x="2345" y="787"/>
                    <a:pt x="2345" y="787"/>
                  </a:cubicBezTo>
                  <a:cubicBezTo>
                    <a:pt x="2345" y="802"/>
                    <a:pt x="2338" y="810"/>
                    <a:pt x="2338" y="817"/>
                  </a:cubicBezTo>
                  <a:cubicBezTo>
                    <a:pt x="2330" y="855"/>
                    <a:pt x="2323" y="877"/>
                    <a:pt x="2315" y="907"/>
                  </a:cubicBezTo>
                  <a:cubicBezTo>
                    <a:pt x="2300" y="952"/>
                    <a:pt x="2270" y="997"/>
                    <a:pt x="2225" y="997"/>
                  </a:cubicBezTo>
                  <a:cubicBezTo>
                    <a:pt x="2211" y="997"/>
                    <a:pt x="2203" y="989"/>
                    <a:pt x="2195" y="982"/>
                  </a:cubicBezTo>
                  <a:cubicBezTo>
                    <a:pt x="2181" y="975"/>
                    <a:pt x="2165" y="967"/>
                    <a:pt x="2151" y="952"/>
                  </a:cubicBezTo>
                  <a:cubicBezTo>
                    <a:pt x="2121" y="937"/>
                    <a:pt x="2098" y="929"/>
                    <a:pt x="2068" y="907"/>
                  </a:cubicBezTo>
                  <a:cubicBezTo>
                    <a:pt x="2038" y="885"/>
                    <a:pt x="2031" y="855"/>
                    <a:pt x="1993" y="832"/>
                  </a:cubicBezTo>
                  <a:cubicBezTo>
                    <a:pt x="1978" y="817"/>
                    <a:pt x="1971" y="802"/>
                    <a:pt x="1948" y="802"/>
                  </a:cubicBezTo>
                  <a:cubicBezTo>
                    <a:pt x="1918" y="802"/>
                    <a:pt x="1926" y="840"/>
                    <a:pt x="1918" y="870"/>
                  </a:cubicBezTo>
                  <a:cubicBezTo>
                    <a:pt x="1911" y="899"/>
                    <a:pt x="1911" y="922"/>
                    <a:pt x="1896" y="952"/>
                  </a:cubicBezTo>
                  <a:cubicBezTo>
                    <a:pt x="1888" y="982"/>
                    <a:pt x="1888" y="997"/>
                    <a:pt x="1866" y="1027"/>
                  </a:cubicBezTo>
                  <a:cubicBezTo>
                    <a:pt x="1851" y="1049"/>
                    <a:pt x="1836" y="1072"/>
                    <a:pt x="1806" y="1072"/>
                  </a:cubicBezTo>
                  <a:cubicBezTo>
                    <a:pt x="1798" y="1072"/>
                    <a:pt x="1791" y="1064"/>
                    <a:pt x="1783" y="1057"/>
                  </a:cubicBezTo>
                  <a:cubicBezTo>
                    <a:pt x="1776" y="1057"/>
                    <a:pt x="1768" y="1049"/>
                    <a:pt x="1753" y="1049"/>
                  </a:cubicBezTo>
                  <a:cubicBezTo>
                    <a:pt x="1738" y="1042"/>
                    <a:pt x="1723" y="1042"/>
                    <a:pt x="1716" y="1027"/>
                  </a:cubicBezTo>
                  <a:cubicBezTo>
                    <a:pt x="1708" y="1012"/>
                    <a:pt x="1708" y="997"/>
                    <a:pt x="1708" y="975"/>
                  </a:cubicBezTo>
                  <a:cubicBezTo>
                    <a:pt x="1701" y="945"/>
                    <a:pt x="1693" y="922"/>
                    <a:pt x="1686" y="892"/>
                  </a:cubicBezTo>
                  <a:cubicBezTo>
                    <a:pt x="1671" y="802"/>
                    <a:pt x="1648" y="757"/>
                    <a:pt x="1648" y="675"/>
                  </a:cubicBezTo>
                  <a:cubicBezTo>
                    <a:pt x="1648" y="585"/>
                    <a:pt x="1648" y="585"/>
                    <a:pt x="1648" y="585"/>
                  </a:cubicBezTo>
                  <a:cubicBezTo>
                    <a:pt x="1648" y="555"/>
                    <a:pt x="1656" y="532"/>
                    <a:pt x="1641" y="502"/>
                  </a:cubicBezTo>
                  <a:cubicBezTo>
                    <a:pt x="1633" y="488"/>
                    <a:pt x="1618" y="488"/>
                    <a:pt x="1603" y="480"/>
                  </a:cubicBezTo>
                  <a:cubicBezTo>
                    <a:pt x="1596" y="480"/>
                    <a:pt x="1588" y="472"/>
                    <a:pt x="1573" y="472"/>
                  </a:cubicBezTo>
                  <a:cubicBezTo>
                    <a:pt x="1558" y="472"/>
                    <a:pt x="1551" y="488"/>
                    <a:pt x="1543" y="502"/>
                  </a:cubicBezTo>
                  <a:cubicBezTo>
                    <a:pt x="1543" y="517"/>
                    <a:pt x="1528" y="517"/>
                    <a:pt x="1521" y="525"/>
                  </a:cubicBezTo>
                  <a:cubicBezTo>
                    <a:pt x="1506" y="540"/>
                    <a:pt x="1491" y="555"/>
                    <a:pt x="1476" y="555"/>
                  </a:cubicBezTo>
                  <a:cubicBezTo>
                    <a:pt x="1453" y="555"/>
                    <a:pt x="1453" y="540"/>
                    <a:pt x="1439" y="525"/>
                  </a:cubicBezTo>
                  <a:cubicBezTo>
                    <a:pt x="1423" y="510"/>
                    <a:pt x="1416" y="502"/>
                    <a:pt x="1393" y="480"/>
                  </a:cubicBezTo>
                  <a:cubicBezTo>
                    <a:pt x="1371" y="458"/>
                    <a:pt x="1356" y="450"/>
                    <a:pt x="1326" y="435"/>
                  </a:cubicBezTo>
                  <a:cubicBezTo>
                    <a:pt x="1311" y="480"/>
                    <a:pt x="1311" y="510"/>
                    <a:pt x="1311" y="562"/>
                  </a:cubicBezTo>
                  <a:cubicBezTo>
                    <a:pt x="1311" y="577"/>
                    <a:pt x="1311" y="585"/>
                    <a:pt x="1296" y="600"/>
                  </a:cubicBezTo>
                  <a:cubicBezTo>
                    <a:pt x="1289" y="607"/>
                    <a:pt x="1274" y="607"/>
                    <a:pt x="1259" y="607"/>
                  </a:cubicBezTo>
                  <a:cubicBezTo>
                    <a:pt x="1244" y="607"/>
                    <a:pt x="1236" y="615"/>
                    <a:pt x="1221" y="622"/>
                  </a:cubicBezTo>
                  <a:cubicBezTo>
                    <a:pt x="1259" y="645"/>
                    <a:pt x="1281" y="667"/>
                    <a:pt x="1296" y="712"/>
                  </a:cubicBezTo>
                  <a:cubicBezTo>
                    <a:pt x="1296" y="727"/>
                    <a:pt x="1296" y="735"/>
                    <a:pt x="1304" y="750"/>
                  </a:cubicBezTo>
                  <a:cubicBezTo>
                    <a:pt x="1304" y="757"/>
                    <a:pt x="1319" y="757"/>
                    <a:pt x="1326" y="765"/>
                  </a:cubicBezTo>
                  <a:cubicBezTo>
                    <a:pt x="1334" y="780"/>
                    <a:pt x="1341" y="787"/>
                    <a:pt x="1349" y="802"/>
                  </a:cubicBezTo>
                  <a:cubicBezTo>
                    <a:pt x="1334" y="810"/>
                    <a:pt x="1334" y="810"/>
                    <a:pt x="1334" y="810"/>
                  </a:cubicBezTo>
                  <a:cubicBezTo>
                    <a:pt x="1326" y="795"/>
                    <a:pt x="1311" y="780"/>
                    <a:pt x="1296" y="765"/>
                  </a:cubicBezTo>
                  <a:cubicBezTo>
                    <a:pt x="1296" y="787"/>
                    <a:pt x="1296" y="795"/>
                    <a:pt x="1296" y="810"/>
                  </a:cubicBezTo>
                  <a:cubicBezTo>
                    <a:pt x="1296" y="840"/>
                    <a:pt x="1296" y="855"/>
                    <a:pt x="1289" y="877"/>
                  </a:cubicBezTo>
                  <a:cubicBezTo>
                    <a:pt x="1289" y="929"/>
                    <a:pt x="1281" y="959"/>
                    <a:pt x="1266" y="1005"/>
                  </a:cubicBezTo>
                  <a:cubicBezTo>
                    <a:pt x="1259" y="1027"/>
                    <a:pt x="1251" y="1042"/>
                    <a:pt x="1244" y="1064"/>
                  </a:cubicBezTo>
                  <a:cubicBezTo>
                    <a:pt x="1236" y="1087"/>
                    <a:pt x="1236" y="1102"/>
                    <a:pt x="1221" y="1117"/>
                  </a:cubicBezTo>
                  <a:cubicBezTo>
                    <a:pt x="1199" y="1139"/>
                    <a:pt x="1176" y="1132"/>
                    <a:pt x="1146" y="1147"/>
                  </a:cubicBezTo>
                  <a:cubicBezTo>
                    <a:pt x="1131" y="1162"/>
                    <a:pt x="1124" y="1177"/>
                    <a:pt x="1109" y="1192"/>
                  </a:cubicBezTo>
                  <a:cubicBezTo>
                    <a:pt x="1101" y="1199"/>
                    <a:pt x="1094" y="1199"/>
                    <a:pt x="1086" y="1199"/>
                  </a:cubicBezTo>
                  <a:cubicBezTo>
                    <a:pt x="1071" y="1207"/>
                    <a:pt x="1064" y="1222"/>
                    <a:pt x="1056" y="1222"/>
                  </a:cubicBezTo>
                  <a:cubicBezTo>
                    <a:pt x="1019" y="1222"/>
                    <a:pt x="1011" y="1169"/>
                    <a:pt x="981" y="1169"/>
                  </a:cubicBezTo>
                  <a:cubicBezTo>
                    <a:pt x="966" y="1169"/>
                    <a:pt x="966" y="1177"/>
                    <a:pt x="966" y="1184"/>
                  </a:cubicBezTo>
                  <a:cubicBezTo>
                    <a:pt x="951" y="1199"/>
                    <a:pt x="936" y="1214"/>
                    <a:pt x="922" y="1229"/>
                  </a:cubicBezTo>
                  <a:cubicBezTo>
                    <a:pt x="906" y="1252"/>
                    <a:pt x="906" y="1267"/>
                    <a:pt x="892" y="1297"/>
                  </a:cubicBezTo>
                  <a:cubicBezTo>
                    <a:pt x="876" y="1327"/>
                    <a:pt x="854" y="1342"/>
                    <a:pt x="832" y="1364"/>
                  </a:cubicBezTo>
                  <a:cubicBezTo>
                    <a:pt x="809" y="1379"/>
                    <a:pt x="772" y="1379"/>
                    <a:pt x="772" y="1409"/>
                  </a:cubicBezTo>
                  <a:cubicBezTo>
                    <a:pt x="772" y="1424"/>
                    <a:pt x="779" y="1432"/>
                    <a:pt x="779" y="1447"/>
                  </a:cubicBezTo>
                  <a:cubicBezTo>
                    <a:pt x="802" y="1447"/>
                    <a:pt x="824" y="1439"/>
                    <a:pt x="839" y="1454"/>
                  </a:cubicBezTo>
                  <a:cubicBezTo>
                    <a:pt x="862" y="1462"/>
                    <a:pt x="862" y="1477"/>
                    <a:pt x="862" y="1499"/>
                  </a:cubicBezTo>
                  <a:cubicBezTo>
                    <a:pt x="862" y="1657"/>
                    <a:pt x="862" y="1657"/>
                    <a:pt x="862" y="1657"/>
                  </a:cubicBezTo>
                  <a:cubicBezTo>
                    <a:pt x="862" y="1746"/>
                    <a:pt x="951" y="1776"/>
                    <a:pt x="951" y="1866"/>
                  </a:cubicBezTo>
                  <a:cubicBezTo>
                    <a:pt x="951" y="1911"/>
                    <a:pt x="944" y="1934"/>
                    <a:pt x="936" y="1971"/>
                  </a:cubicBezTo>
                  <a:cubicBezTo>
                    <a:pt x="936" y="1986"/>
                    <a:pt x="936" y="1994"/>
                    <a:pt x="936" y="2009"/>
                  </a:cubicBezTo>
                  <a:cubicBezTo>
                    <a:pt x="929" y="2031"/>
                    <a:pt x="922" y="2039"/>
                    <a:pt x="914" y="2061"/>
                  </a:cubicBezTo>
                  <a:cubicBezTo>
                    <a:pt x="914" y="2076"/>
                    <a:pt x="914" y="2084"/>
                    <a:pt x="906" y="2099"/>
                  </a:cubicBezTo>
                  <a:cubicBezTo>
                    <a:pt x="899" y="2144"/>
                    <a:pt x="892" y="2174"/>
                    <a:pt x="876" y="2218"/>
                  </a:cubicBezTo>
                  <a:cubicBezTo>
                    <a:pt x="854" y="2241"/>
                    <a:pt x="846" y="2263"/>
                    <a:pt x="832" y="2293"/>
                  </a:cubicBezTo>
                  <a:cubicBezTo>
                    <a:pt x="824" y="2308"/>
                    <a:pt x="816" y="2316"/>
                    <a:pt x="802" y="2323"/>
                  </a:cubicBezTo>
                  <a:cubicBezTo>
                    <a:pt x="764" y="2361"/>
                    <a:pt x="734" y="2368"/>
                    <a:pt x="689" y="2368"/>
                  </a:cubicBezTo>
                  <a:cubicBezTo>
                    <a:pt x="644" y="2368"/>
                    <a:pt x="622" y="2353"/>
                    <a:pt x="584" y="2331"/>
                  </a:cubicBezTo>
                  <a:cubicBezTo>
                    <a:pt x="584" y="2338"/>
                    <a:pt x="584" y="2338"/>
                    <a:pt x="584" y="2346"/>
                  </a:cubicBezTo>
                  <a:cubicBezTo>
                    <a:pt x="584" y="2353"/>
                    <a:pt x="592" y="2361"/>
                    <a:pt x="592" y="2368"/>
                  </a:cubicBezTo>
                  <a:cubicBezTo>
                    <a:pt x="607" y="2406"/>
                    <a:pt x="614" y="2421"/>
                    <a:pt x="622" y="2458"/>
                  </a:cubicBezTo>
                  <a:cubicBezTo>
                    <a:pt x="629" y="2481"/>
                    <a:pt x="629" y="2503"/>
                    <a:pt x="644" y="2518"/>
                  </a:cubicBezTo>
                  <a:cubicBezTo>
                    <a:pt x="659" y="2533"/>
                    <a:pt x="674" y="2533"/>
                    <a:pt x="697" y="2533"/>
                  </a:cubicBezTo>
                  <a:cubicBezTo>
                    <a:pt x="712" y="2533"/>
                    <a:pt x="719" y="2526"/>
                    <a:pt x="734" y="2518"/>
                  </a:cubicBezTo>
                  <a:cubicBezTo>
                    <a:pt x="742" y="2518"/>
                    <a:pt x="742" y="2503"/>
                    <a:pt x="749" y="2496"/>
                  </a:cubicBezTo>
                  <a:cubicBezTo>
                    <a:pt x="764" y="2488"/>
                    <a:pt x="772" y="2481"/>
                    <a:pt x="787" y="2481"/>
                  </a:cubicBezTo>
                  <a:cubicBezTo>
                    <a:pt x="802" y="2481"/>
                    <a:pt x="809" y="2473"/>
                    <a:pt x="816" y="2473"/>
                  </a:cubicBezTo>
                  <a:cubicBezTo>
                    <a:pt x="832" y="2473"/>
                    <a:pt x="839" y="2481"/>
                    <a:pt x="846" y="2481"/>
                  </a:cubicBezTo>
                  <a:cubicBezTo>
                    <a:pt x="892" y="2488"/>
                    <a:pt x="914" y="2511"/>
                    <a:pt x="936" y="2541"/>
                  </a:cubicBezTo>
                  <a:cubicBezTo>
                    <a:pt x="989" y="2616"/>
                    <a:pt x="1004" y="2668"/>
                    <a:pt x="1004" y="2758"/>
                  </a:cubicBezTo>
                  <a:cubicBezTo>
                    <a:pt x="1004" y="2818"/>
                    <a:pt x="1004" y="2818"/>
                    <a:pt x="1004" y="2818"/>
                  </a:cubicBezTo>
                  <a:cubicBezTo>
                    <a:pt x="1004" y="2833"/>
                    <a:pt x="996" y="2840"/>
                    <a:pt x="996" y="2856"/>
                  </a:cubicBezTo>
                  <a:cubicBezTo>
                    <a:pt x="989" y="2923"/>
                    <a:pt x="996" y="2968"/>
                    <a:pt x="981" y="3035"/>
                  </a:cubicBezTo>
                  <a:cubicBezTo>
                    <a:pt x="981" y="3058"/>
                    <a:pt x="974" y="3080"/>
                    <a:pt x="966" y="3110"/>
                  </a:cubicBezTo>
                  <a:cubicBezTo>
                    <a:pt x="959" y="3163"/>
                    <a:pt x="944" y="3193"/>
                    <a:pt x="936" y="3253"/>
                  </a:cubicBezTo>
                  <a:cubicBezTo>
                    <a:pt x="929" y="3283"/>
                    <a:pt x="922" y="3298"/>
                    <a:pt x="914" y="3328"/>
                  </a:cubicBezTo>
                  <a:cubicBezTo>
                    <a:pt x="906" y="3343"/>
                    <a:pt x="906" y="3350"/>
                    <a:pt x="899" y="3365"/>
                  </a:cubicBezTo>
                  <a:cubicBezTo>
                    <a:pt x="892" y="3373"/>
                    <a:pt x="892" y="3387"/>
                    <a:pt x="876" y="3387"/>
                  </a:cubicBezTo>
                  <a:cubicBezTo>
                    <a:pt x="869" y="3387"/>
                    <a:pt x="869" y="3380"/>
                    <a:pt x="862" y="3380"/>
                  </a:cubicBezTo>
                  <a:cubicBezTo>
                    <a:pt x="846" y="3380"/>
                    <a:pt x="846" y="3395"/>
                    <a:pt x="839" y="3403"/>
                  </a:cubicBezTo>
                  <a:cubicBezTo>
                    <a:pt x="832" y="3425"/>
                    <a:pt x="832" y="3433"/>
                    <a:pt x="824" y="3455"/>
                  </a:cubicBezTo>
                  <a:cubicBezTo>
                    <a:pt x="816" y="3477"/>
                    <a:pt x="809" y="3492"/>
                    <a:pt x="802" y="3515"/>
                  </a:cubicBezTo>
                  <a:cubicBezTo>
                    <a:pt x="802" y="3537"/>
                    <a:pt x="802" y="3560"/>
                    <a:pt x="802" y="3582"/>
                  </a:cubicBezTo>
                  <a:cubicBezTo>
                    <a:pt x="794" y="3612"/>
                    <a:pt x="787" y="3627"/>
                    <a:pt x="779" y="3657"/>
                  </a:cubicBezTo>
                  <a:cubicBezTo>
                    <a:pt x="772" y="3710"/>
                    <a:pt x="772" y="3747"/>
                    <a:pt x="757" y="3800"/>
                  </a:cubicBezTo>
                  <a:cubicBezTo>
                    <a:pt x="734" y="3852"/>
                    <a:pt x="712" y="3882"/>
                    <a:pt x="697" y="3935"/>
                  </a:cubicBezTo>
                  <a:cubicBezTo>
                    <a:pt x="689" y="3972"/>
                    <a:pt x="682" y="3987"/>
                    <a:pt x="674" y="4025"/>
                  </a:cubicBezTo>
                  <a:cubicBezTo>
                    <a:pt x="659" y="4069"/>
                    <a:pt x="659" y="4107"/>
                    <a:pt x="637" y="4152"/>
                  </a:cubicBezTo>
                  <a:cubicBezTo>
                    <a:pt x="622" y="4174"/>
                    <a:pt x="592" y="4182"/>
                    <a:pt x="569" y="4197"/>
                  </a:cubicBezTo>
                  <a:cubicBezTo>
                    <a:pt x="554" y="4212"/>
                    <a:pt x="539" y="4219"/>
                    <a:pt x="524" y="4234"/>
                  </a:cubicBezTo>
                  <a:cubicBezTo>
                    <a:pt x="494" y="4257"/>
                    <a:pt x="487" y="4272"/>
                    <a:pt x="472" y="4302"/>
                  </a:cubicBezTo>
                  <a:cubicBezTo>
                    <a:pt x="457" y="4324"/>
                    <a:pt x="449" y="4339"/>
                    <a:pt x="434" y="4369"/>
                  </a:cubicBezTo>
                  <a:cubicBezTo>
                    <a:pt x="419" y="4399"/>
                    <a:pt x="412" y="4414"/>
                    <a:pt x="404" y="444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Poppins Light" charset="0"/>
              </a:endParaRPr>
            </a:p>
          </p:txBody>
        </p:sp>
        <p:sp>
          <p:nvSpPr>
            <p:cNvPr id="126" name="Freeform 138">
              <a:extLst>
                <a:ext uri="{FF2B5EF4-FFF2-40B4-BE49-F238E27FC236}">
                  <a16:creationId xmlns:a16="http://schemas.microsoft.com/office/drawing/2014/main" id="{CBF6C1A2-007E-4015-9FAD-FBECAB7CD806}"/>
                </a:ext>
              </a:extLst>
            </p:cNvPr>
            <p:cNvSpPr>
              <a:spLocks noChangeArrowheads="1"/>
            </p:cNvSpPr>
            <p:nvPr/>
          </p:nvSpPr>
          <p:spPr bwMode="auto">
            <a:xfrm>
              <a:off x="7508752" y="2908351"/>
              <a:ext cx="3193056" cy="2798870"/>
            </a:xfrm>
            <a:custGeom>
              <a:avLst/>
              <a:gdLst>
                <a:gd name="T0" fmla="*/ 6768 w 7391"/>
                <a:gd name="T1" fmla="*/ 3507 h 6476"/>
                <a:gd name="T2" fmla="*/ 6925 w 7391"/>
                <a:gd name="T3" fmla="*/ 3560 h 6476"/>
                <a:gd name="T4" fmla="*/ 7240 w 7391"/>
                <a:gd name="T5" fmla="*/ 3410 h 6476"/>
                <a:gd name="T6" fmla="*/ 7195 w 7391"/>
                <a:gd name="T7" fmla="*/ 3485 h 6476"/>
                <a:gd name="T8" fmla="*/ 6775 w 7391"/>
                <a:gd name="T9" fmla="*/ 3755 h 6476"/>
                <a:gd name="T10" fmla="*/ 6565 w 7391"/>
                <a:gd name="T11" fmla="*/ 3957 h 6476"/>
                <a:gd name="T12" fmla="*/ 6363 w 7391"/>
                <a:gd name="T13" fmla="*/ 3987 h 6476"/>
                <a:gd name="T14" fmla="*/ 6176 w 7391"/>
                <a:gd name="T15" fmla="*/ 4047 h 6476"/>
                <a:gd name="T16" fmla="*/ 5794 w 7391"/>
                <a:gd name="T17" fmla="*/ 4077 h 6476"/>
                <a:gd name="T18" fmla="*/ 5389 w 7391"/>
                <a:gd name="T19" fmla="*/ 4115 h 6476"/>
                <a:gd name="T20" fmla="*/ 4962 w 7391"/>
                <a:gd name="T21" fmla="*/ 4482 h 6476"/>
                <a:gd name="T22" fmla="*/ 4632 w 7391"/>
                <a:gd name="T23" fmla="*/ 4901 h 6476"/>
                <a:gd name="T24" fmla="*/ 4542 w 7391"/>
                <a:gd name="T25" fmla="*/ 5441 h 6476"/>
                <a:gd name="T26" fmla="*/ 4227 w 7391"/>
                <a:gd name="T27" fmla="*/ 5441 h 6476"/>
                <a:gd name="T28" fmla="*/ 3718 w 7391"/>
                <a:gd name="T29" fmla="*/ 5194 h 6476"/>
                <a:gd name="T30" fmla="*/ 3065 w 7391"/>
                <a:gd name="T31" fmla="*/ 4789 h 6476"/>
                <a:gd name="T32" fmla="*/ 2488 w 7391"/>
                <a:gd name="T33" fmla="*/ 4609 h 6476"/>
                <a:gd name="T34" fmla="*/ 2159 w 7391"/>
                <a:gd name="T35" fmla="*/ 4849 h 6476"/>
                <a:gd name="T36" fmla="*/ 1844 w 7391"/>
                <a:gd name="T37" fmla="*/ 4999 h 6476"/>
                <a:gd name="T38" fmla="*/ 1574 w 7391"/>
                <a:gd name="T39" fmla="*/ 4654 h 6476"/>
                <a:gd name="T40" fmla="*/ 1125 w 7391"/>
                <a:gd name="T41" fmla="*/ 4946 h 6476"/>
                <a:gd name="T42" fmla="*/ 1432 w 7391"/>
                <a:gd name="T43" fmla="*/ 5396 h 6476"/>
                <a:gd name="T44" fmla="*/ 1852 w 7391"/>
                <a:gd name="T45" fmla="*/ 5666 h 6476"/>
                <a:gd name="T46" fmla="*/ 1994 w 7391"/>
                <a:gd name="T47" fmla="*/ 5935 h 6476"/>
                <a:gd name="T48" fmla="*/ 1604 w 7391"/>
                <a:gd name="T49" fmla="*/ 5913 h 6476"/>
                <a:gd name="T50" fmla="*/ 1424 w 7391"/>
                <a:gd name="T51" fmla="*/ 5973 h 6476"/>
                <a:gd name="T52" fmla="*/ 1259 w 7391"/>
                <a:gd name="T53" fmla="*/ 6280 h 6476"/>
                <a:gd name="T54" fmla="*/ 862 w 7391"/>
                <a:gd name="T55" fmla="*/ 6438 h 6476"/>
                <a:gd name="T56" fmla="*/ 847 w 7391"/>
                <a:gd name="T57" fmla="*/ 5935 h 6476"/>
                <a:gd name="T58" fmla="*/ 870 w 7391"/>
                <a:gd name="T59" fmla="*/ 5508 h 6476"/>
                <a:gd name="T60" fmla="*/ 510 w 7391"/>
                <a:gd name="T61" fmla="*/ 5081 h 6476"/>
                <a:gd name="T62" fmla="*/ 780 w 7391"/>
                <a:gd name="T63" fmla="*/ 4489 h 6476"/>
                <a:gd name="T64" fmla="*/ 1005 w 7391"/>
                <a:gd name="T65" fmla="*/ 4309 h 6476"/>
                <a:gd name="T66" fmla="*/ 1215 w 7391"/>
                <a:gd name="T67" fmla="*/ 4130 h 6476"/>
                <a:gd name="T68" fmla="*/ 1222 w 7391"/>
                <a:gd name="T69" fmla="*/ 3762 h 6476"/>
                <a:gd name="T70" fmla="*/ 1312 w 7391"/>
                <a:gd name="T71" fmla="*/ 3433 h 6476"/>
                <a:gd name="T72" fmla="*/ 1612 w 7391"/>
                <a:gd name="T73" fmla="*/ 3650 h 6476"/>
                <a:gd name="T74" fmla="*/ 1957 w 7391"/>
                <a:gd name="T75" fmla="*/ 3717 h 6476"/>
                <a:gd name="T76" fmla="*/ 2384 w 7391"/>
                <a:gd name="T77" fmla="*/ 3530 h 6476"/>
                <a:gd name="T78" fmla="*/ 2346 w 7391"/>
                <a:gd name="T79" fmla="*/ 3103 h 6476"/>
                <a:gd name="T80" fmla="*/ 2354 w 7391"/>
                <a:gd name="T81" fmla="*/ 2751 h 6476"/>
                <a:gd name="T82" fmla="*/ 2653 w 7391"/>
                <a:gd name="T83" fmla="*/ 2226 h 6476"/>
                <a:gd name="T84" fmla="*/ 2773 w 7391"/>
                <a:gd name="T85" fmla="*/ 1672 h 6476"/>
                <a:gd name="T86" fmla="*/ 2676 w 7391"/>
                <a:gd name="T87" fmla="*/ 795 h 6476"/>
                <a:gd name="T88" fmla="*/ 2646 w 7391"/>
                <a:gd name="T89" fmla="*/ 308 h 6476"/>
                <a:gd name="T90" fmla="*/ 2803 w 7391"/>
                <a:gd name="T91" fmla="*/ 188 h 6476"/>
                <a:gd name="T92" fmla="*/ 3148 w 7391"/>
                <a:gd name="T93" fmla="*/ 225 h 6476"/>
                <a:gd name="T94" fmla="*/ 3620 w 7391"/>
                <a:gd name="T95" fmla="*/ 772 h 6476"/>
                <a:gd name="T96" fmla="*/ 3927 w 7391"/>
                <a:gd name="T97" fmla="*/ 1274 h 6476"/>
                <a:gd name="T98" fmla="*/ 4347 w 7391"/>
                <a:gd name="T99" fmla="*/ 1679 h 6476"/>
                <a:gd name="T100" fmla="*/ 4714 w 7391"/>
                <a:gd name="T101" fmla="*/ 1986 h 6476"/>
                <a:gd name="T102" fmla="*/ 5007 w 7391"/>
                <a:gd name="T103" fmla="*/ 2226 h 6476"/>
                <a:gd name="T104" fmla="*/ 5299 w 7391"/>
                <a:gd name="T105" fmla="*/ 2234 h 6476"/>
                <a:gd name="T106" fmla="*/ 5629 w 7391"/>
                <a:gd name="T107" fmla="*/ 2354 h 6476"/>
                <a:gd name="T108" fmla="*/ 6401 w 7391"/>
                <a:gd name="T109" fmla="*/ 2398 h 6476"/>
                <a:gd name="T110" fmla="*/ 6828 w 7391"/>
                <a:gd name="T111" fmla="*/ 2159 h 6476"/>
                <a:gd name="T112" fmla="*/ 6625 w 7391"/>
                <a:gd name="T113" fmla="*/ 2983 h 6476"/>
                <a:gd name="T114" fmla="*/ 1911 w 7391"/>
                <a:gd name="T115" fmla="*/ 263 h 6476"/>
                <a:gd name="T116" fmla="*/ 1971 w 7391"/>
                <a:gd name="T117" fmla="*/ 128 h 6476"/>
                <a:gd name="T118" fmla="*/ 2196 w 7391"/>
                <a:gd name="T119" fmla="*/ 682 h 6476"/>
                <a:gd name="T120" fmla="*/ 2121 w 7391"/>
                <a:gd name="T121" fmla="*/ 435 h 6476"/>
                <a:gd name="T122" fmla="*/ 113 w 7391"/>
                <a:gd name="T123" fmla="*/ 5321 h 6476"/>
                <a:gd name="T124" fmla="*/ 263 w 7391"/>
                <a:gd name="T125" fmla="*/ 5224 h 6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91" h="6476">
                  <a:moveTo>
                    <a:pt x="6783" y="3380"/>
                  </a:moveTo>
                  <a:lnTo>
                    <a:pt x="6783" y="3380"/>
                  </a:lnTo>
                  <a:cubicBezTo>
                    <a:pt x="6790" y="3410"/>
                    <a:pt x="6790" y="3433"/>
                    <a:pt x="6813" y="3455"/>
                  </a:cubicBezTo>
                  <a:cubicBezTo>
                    <a:pt x="6820" y="3463"/>
                    <a:pt x="6835" y="3463"/>
                    <a:pt x="6843" y="3470"/>
                  </a:cubicBezTo>
                  <a:cubicBezTo>
                    <a:pt x="6858" y="3485"/>
                    <a:pt x="6865" y="3493"/>
                    <a:pt x="6865" y="3515"/>
                  </a:cubicBezTo>
                  <a:cubicBezTo>
                    <a:pt x="6850" y="3507"/>
                    <a:pt x="6843" y="3507"/>
                    <a:pt x="6835" y="3493"/>
                  </a:cubicBezTo>
                  <a:cubicBezTo>
                    <a:pt x="6828" y="3485"/>
                    <a:pt x="6828" y="3485"/>
                    <a:pt x="6820" y="3477"/>
                  </a:cubicBezTo>
                  <a:cubicBezTo>
                    <a:pt x="6820" y="3470"/>
                    <a:pt x="6813" y="3470"/>
                    <a:pt x="6805" y="3470"/>
                  </a:cubicBezTo>
                  <a:cubicBezTo>
                    <a:pt x="6798" y="3470"/>
                    <a:pt x="6798" y="3463"/>
                    <a:pt x="6783" y="3463"/>
                  </a:cubicBezTo>
                  <a:cubicBezTo>
                    <a:pt x="6775" y="3470"/>
                    <a:pt x="6768" y="3470"/>
                    <a:pt x="6753" y="3470"/>
                  </a:cubicBezTo>
                  <a:lnTo>
                    <a:pt x="6753" y="3470"/>
                  </a:lnTo>
                  <a:cubicBezTo>
                    <a:pt x="6753" y="3477"/>
                    <a:pt x="6760" y="3477"/>
                    <a:pt x="6760" y="3485"/>
                  </a:cubicBezTo>
                  <a:cubicBezTo>
                    <a:pt x="6768" y="3493"/>
                    <a:pt x="6760" y="3500"/>
                    <a:pt x="6768" y="3507"/>
                  </a:cubicBezTo>
                  <a:cubicBezTo>
                    <a:pt x="6775" y="3507"/>
                    <a:pt x="6783" y="3507"/>
                    <a:pt x="6790" y="3507"/>
                  </a:cubicBezTo>
                  <a:lnTo>
                    <a:pt x="6790" y="3507"/>
                  </a:lnTo>
                  <a:cubicBezTo>
                    <a:pt x="6805" y="3515"/>
                    <a:pt x="6813" y="3515"/>
                    <a:pt x="6820" y="3515"/>
                  </a:cubicBezTo>
                  <a:cubicBezTo>
                    <a:pt x="6835" y="3523"/>
                    <a:pt x="6843" y="3530"/>
                    <a:pt x="6850" y="3537"/>
                  </a:cubicBezTo>
                  <a:cubicBezTo>
                    <a:pt x="6835" y="3537"/>
                    <a:pt x="6828" y="3537"/>
                    <a:pt x="6820" y="3553"/>
                  </a:cubicBezTo>
                  <a:cubicBezTo>
                    <a:pt x="6820" y="3560"/>
                    <a:pt x="6820" y="3560"/>
                    <a:pt x="6820" y="3560"/>
                  </a:cubicBezTo>
                  <a:cubicBezTo>
                    <a:pt x="6835" y="3560"/>
                    <a:pt x="6843" y="3560"/>
                    <a:pt x="6858" y="3567"/>
                  </a:cubicBezTo>
                  <a:cubicBezTo>
                    <a:pt x="6873" y="3575"/>
                    <a:pt x="6873" y="3590"/>
                    <a:pt x="6888" y="3590"/>
                  </a:cubicBezTo>
                  <a:cubicBezTo>
                    <a:pt x="6903" y="3597"/>
                    <a:pt x="6918" y="3590"/>
                    <a:pt x="6940" y="3590"/>
                  </a:cubicBezTo>
                  <a:cubicBezTo>
                    <a:pt x="6948" y="3590"/>
                    <a:pt x="6948" y="3597"/>
                    <a:pt x="6955" y="3597"/>
                  </a:cubicBezTo>
                  <a:cubicBezTo>
                    <a:pt x="6970" y="3597"/>
                    <a:pt x="6970" y="3597"/>
                    <a:pt x="6970" y="3597"/>
                  </a:cubicBezTo>
                  <a:cubicBezTo>
                    <a:pt x="6970" y="3590"/>
                    <a:pt x="6970" y="3590"/>
                    <a:pt x="6970" y="3590"/>
                  </a:cubicBezTo>
                  <a:cubicBezTo>
                    <a:pt x="6948" y="3583"/>
                    <a:pt x="6940" y="3567"/>
                    <a:pt x="6925" y="3560"/>
                  </a:cubicBezTo>
                  <a:cubicBezTo>
                    <a:pt x="6865" y="3523"/>
                    <a:pt x="6940" y="3560"/>
                    <a:pt x="6955" y="3567"/>
                  </a:cubicBezTo>
                  <a:cubicBezTo>
                    <a:pt x="6963" y="3567"/>
                    <a:pt x="6963" y="3567"/>
                    <a:pt x="6970" y="3575"/>
                  </a:cubicBezTo>
                  <a:cubicBezTo>
                    <a:pt x="6978" y="3575"/>
                    <a:pt x="6985" y="3575"/>
                    <a:pt x="6993" y="3575"/>
                  </a:cubicBezTo>
                  <a:cubicBezTo>
                    <a:pt x="7000" y="3575"/>
                    <a:pt x="7007" y="3583"/>
                    <a:pt x="7023" y="3583"/>
                  </a:cubicBezTo>
                  <a:cubicBezTo>
                    <a:pt x="7030" y="3583"/>
                    <a:pt x="7037" y="3575"/>
                    <a:pt x="7045" y="3567"/>
                  </a:cubicBezTo>
                  <a:cubicBezTo>
                    <a:pt x="7053" y="3560"/>
                    <a:pt x="7067" y="3553"/>
                    <a:pt x="7075" y="3537"/>
                  </a:cubicBezTo>
                  <a:cubicBezTo>
                    <a:pt x="7082" y="3530"/>
                    <a:pt x="7082" y="3523"/>
                    <a:pt x="7090" y="3515"/>
                  </a:cubicBezTo>
                  <a:cubicBezTo>
                    <a:pt x="7097" y="3507"/>
                    <a:pt x="7113" y="3500"/>
                    <a:pt x="7120" y="3493"/>
                  </a:cubicBezTo>
                  <a:cubicBezTo>
                    <a:pt x="7135" y="3477"/>
                    <a:pt x="7143" y="3477"/>
                    <a:pt x="7157" y="3463"/>
                  </a:cubicBezTo>
                  <a:cubicBezTo>
                    <a:pt x="7165" y="3455"/>
                    <a:pt x="7165" y="3448"/>
                    <a:pt x="7172" y="3440"/>
                  </a:cubicBezTo>
                  <a:cubicBezTo>
                    <a:pt x="7195" y="3425"/>
                    <a:pt x="7210" y="3418"/>
                    <a:pt x="7217" y="3395"/>
                  </a:cubicBezTo>
                  <a:cubicBezTo>
                    <a:pt x="7225" y="3395"/>
                    <a:pt x="7225" y="3395"/>
                    <a:pt x="7225" y="3395"/>
                  </a:cubicBezTo>
                  <a:cubicBezTo>
                    <a:pt x="7232" y="3403"/>
                    <a:pt x="7232" y="3410"/>
                    <a:pt x="7240" y="3410"/>
                  </a:cubicBezTo>
                  <a:cubicBezTo>
                    <a:pt x="7247" y="3425"/>
                    <a:pt x="7262" y="3425"/>
                    <a:pt x="7277" y="3425"/>
                  </a:cubicBezTo>
                  <a:cubicBezTo>
                    <a:pt x="7367" y="3403"/>
                    <a:pt x="7367" y="3403"/>
                    <a:pt x="7367" y="3403"/>
                  </a:cubicBezTo>
                  <a:cubicBezTo>
                    <a:pt x="7375" y="3410"/>
                    <a:pt x="7382" y="3410"/>
                    <a:pt x="7382" y="3410"/>
                  </a:cubicBezTo>
                  <a:cubicBezTo>
                    <a:pt x="7390" y="3425"/>
                    <a:pt x="7390" y="3433"/>
                    <a:pt x="7390" y="3448"/>
                  </a:cubicBezTo>
                  <a:cubicBezTo>
                    <a:pt x="7390" y="3455"/>
                    <a:pt x="7382" y="3455"/>
                    <a:pt x="7375" y="3463"/>
                  </a:cubicBezTo>
                  <a:cubicBezTo>
                    <a:pt x="7367" y="3470"/>
                    <a:pt x="7367" y="3470"/>
                    <a:pt x="7352" y="3470"/>
                  </a:cubicBezTo>
                  <a:cubicBezTo>
                    <a:pt x="7337" y="3477"/>
                    <a:pt x="7330" y="3485"/>
                    <a:pt x="7315" y="3493"/>
                  </a:cubicBezTo>
                  <a:cubicBezTo>
                    <a:pt x="7300" y="3493"/>
                    <a:pt x="7292" y="3500"/>
                    <a:pt x="7285" y="3507"/>
                  </a:cubicBezTo>
                  <a:cubicBezTo>
                    <a:pt x="7270" y="3515"/>
                    <a:pt x="7262" y="3530"/>
                    <a:pt x="7240" y="3530"/>
                  </a:cubicBezTo>
                  <a:cubicBezTo>
                    <a:pt x="7232" y="3530"/>
                    <a:pt x="7225" y="3523"/>
                    <a:pt x="7217" y="3523"/>
                  </a:cubicBezTo>
                  <a:cubicBezTo>
                    <a:pt x="7210" y="3523"/>
                    <a:pt x="7210" y="3523"/>
                    <a:pt x="7210" y="3523"/>
                  </a:cubicBezTo>
                  <a:cubicBezTo>
                    <a:pt x="7210" y="3515"/>
                    <a:pt x="7202" y="3515"/>
                    <a:pt x="7202" y="3507"/>
                  </a:cubicBezTo>
                  <a:cubicBezTo>
                    <a:pt x="7202" y="3500"/>
                    <a:pt x="7195" y="3493"/>
                    <a:pt x="7195" y="3485"/>
                  </a:cubicBezTo>
                  <a:cubicBezTo>
                    <a:pt x="7172" y="3507"/>
                    <a:pt x="7172" y="3530"/>
                    <a:pt x="7157" y="3553"/>
                  </a:cubicBezTo>
                  <a:cubicBezTo>
                    <a:pt x="7143" y="3567"/>
                    <a:pt x="7127" y="3567"/>
                    <a:pt x="7120" y="3575"/>
                  </a:cubicBezTo>
                  <a:cubicBezTo>
                    <a:pt x="7113" y="3583"/>
                    <a:pt x="7105" y="3590"/>
                    <a:pt x="7105" y="3605"/>
                  </a:cubicBezTo>
                  <a:cubicBezTo>
                    <a:pt x="7105" y="3613"/>
                    <a:pt x="7097" y="3613"/>
                    <a:pt x="7097" y="3620"/>
                  </a:cubicBezTo>
                  <a:cubicBezTo>
                    <a:pt x="7090" y="3642"/>
                    <a:pt x="7097" y="3657"/>
                    <a:pt x="7090" y="3672"/>
                  </a:cubicBezTo>
                  <a:cubicBezTo>
                    <a:pt x="7090" y="3687"/>
                    <a:pt x="7082" y="3695"/>
                    <a:pt x="7075" y="3702"/>
                  </a:cubicBezTo>
                  <a:cubicBezTo>
                    <a:pt x="7067" y="3717"/>
                    <a:pt x="7067" y="3725"/>
                    <a:pt x="7060" y="3740"/>
                  </a:cubicBezTo>
                  <a:cubicBezTo>
                    <a:pt x="7053" y="3740"/>
                    <a:pt x="7053" y="3740"/>
                    <a:pt x="7053" y="3740"/>
                  </a:cubicBezTo>
                  <a:cubicBezTo>
                    <a:pt x="7045" y="3740"/>
                    <a:pt x="7045" y="3732"/>
                    <a:pt x="7037" y="3725"/>
                  </a:cubicBezTo>
                  <a:cubicBezTo>
                    <a:pt x="7030" y="3725"/>
                    <a:pt x="7023" y="3717"/>
                    <a:pt x="7015" y="3717"/>
                  </a:cubicBezTo>
                  <a:cubicBezTo>
                    <a:pt x="6993" y="3717"/>
                    <a:pt x="6978" y="3725"/>
                    <a:pt x="6963" y="3725"/>
                  </a:cubicBezTo>
                  <a:cubicBezTo>
                    <a:pt x="6918" y="3725"/>
                    <a:pt x="6895" y="3732"/>
                    <a:pt x="6850" y="3740"/>
                  </a:cubicBezTo>
                  <a:cubicBezTo>
                    <a:pt x="6820" y="3747"/>
                    <a:pt x="6798" y="3740"/>
                    <a:pt x="6775" y="3755"/>
                  </a:cubicBezTo>
                  <a:cubicBezTo>
                    <a:pt x="6760" y="3770"/>
                    <a:pt x="6745" y="3770"/>
                    <a:pt x="6738" y="3785"/>
                  </a:cubicBezTo>
                  <a:cubicBezTo>
                    <a:pt x="6730" y="3785"/>
                    <a:pt x="6723" y="3792"/>
                    <a:pt x="6715" y="3792"/>
                  </a:cubicBezTo>
                  <a:cubicBezTo>
                    <a:pt x="6708" y="3800"/>
                    <a:pt x="6700" y="3815"/>
                    <a:pt x="6693" y="3815"/>
                  </a:cubicBezTo>
                  <a:cubicBezTo>
                    <a:pt x="6678" y="3815"/>
                    <a:pt x="6678" y="3792"/>
                    <a:pt x="6670" y="3777"/>
                  </a:cubicBezTo>
                  <a:cubicBezTo>
                    <a:pt x="6655" y="3785"/>
                    <a:pt x="6648" y="3785"/>
                    <a:pt x="6640" y="3792"/>
                  </a:cubicBezTo>
                  <a:cubicBezTo>
                    <a:pt x="6625" y="3800"/>
                    <a:pt x="6618" y="3800"/>
                    <a:pt x="6610" y="3807"/>
                  </a:cubicBezTo>
                  <a:cubicBezTo>
                    <a:pt x="6603" y="3822"/>
                    <a:pt x="6603" y="3830"/>
                    <a:pt x="6603" y="3852"/>
                  </a:cubicBezTo>
                  <a:cubicBezTo>
                    <a:pt x="6603" y="3860"/>
                    <a:pt x="6603" y="3875"/>
                    <a:pt x="6610" y="3882"/>
                  </a:cubicBezTo>
                  <a:cubicBezTo>
                    <a:pt x="6618" y="3890"/>
                    <a:pt x="6625" y="3890"/>
                    <a:pt x="6640" y="3897"/>
                  </a:cubicBezTo>
                  <a:cubicBezTo>
                    <a:pt x="6633" y="3897"/>
                    <a:pt x="6625" y="3905"/>
                    <a:pt x="6618" y="3905"/>
                  </a:cubicBezTo>
                  <a:cubicBezTo>
                    <a:pt x="6588" y="3905"/>
                    <a:pt x="6588" y="3905"/>
                    <a:pt x="6588" y="3905"/>
                  </a:cubicBezTo>
                  <a:cubicBezTo>
                    <a:pt x="6580" y="3912"/>
                    <a:pt x="6580" y="3912"/>
                    <a:pt x="6580" y="3920"/>
                  </a:cubicBezTo>
                  <a:cubicBezTo>
                    <a:pt x="6573" y="3935"/>
                    <a:pt x="6580" y="3950"/>
                    <a:pt x="6565" y="3957"/>
                  </a:cubicBezTo>
                  <a:cubicBezTo>
                    <a:pt x="6543" y="3965"/>
                    <a:pt x="6535" y="3965"/>
                    <a:pt x="6513" y="3972"/>
                  </a:cubicBezTo>
                  <a:cubicBezTo>
                    <a:pt x="6505" y="3980"/>
                    <a:pt x="6505" y="3995"/>
                    <a:pt x="6498" y="4002"/>
                  </a:cubicBezTo>
                  <a:cubicBezTo>
                    <a:pt x="6498" y="4010"/>
                    <a:pt x="6490" y="4017"/>
                    <a:pt x="6483" y="4025"/>
                  </a:cubicBezTo>
                  <a:cubicBezTo>
                    <a:pt x="6460" y="4032"/>
                    <a:pt x="6445" y="4040"/>
                    <a:pt x="6423" y="4040"/>
                  </a:cubicBezTo>
                  <a:cubicBezTo>
                    <a:pt x="6401" y="4040"/>
                    <a:pt x="6385" y="4025"/>
                    <a:pt x="6355" y="4025"/>
                  </a:cubicBezTo>
                  <a:cubicBezTo>
                    <a:pt x="6341" y="4025"/>
                    <a:pt x="6333" y="4017"/>
                    <a:pt x="6325" y="4010"/>
                  </a:cubicBezTo>
                  <a:cubicBezTo>
                    <a:pt x="6311" y="4002"/>
                    <a:pt x="6311" y="4002"/>
                    <a:pt x="6295" y="3995"/>
                  </a:cubicBezTo>
                  <a:cubicBezTo>
                    <a:pt x="6295" y="3987"/>
                    <a:pt x="6288" y="3987"/>
                    <a:pt x="6288" y="3980"/>
                  </a:cubicBezTo>
                  <a:cubicBezTo>
                    <a:pt x="6288" y="3972"/>
                    <a:pt x="6295" y="3972"/>
                    <a:pt x="6295" y="3965"/>
                  </a:cubicBezTo>
                  <a:cubicBezTo>
                    <a:pt x="6295" y="3957"/>
                    <a:pt x="6303" y="3957"/>
                    <a:pt x="6303" y="3950"/>
                  </a:cubicBezTo>
                  <a:cubicBezTo>
                    <a:pt x="6311" y="3957"/>
                    <a:pt x="6318" y="3957"/>
                    <a:pt x="6325" y="3965"/>
                  </a:cubicBezTo>
                  <a:cubicBezTo>
                    <a:pt x="6341" y="3972"/>
                    <a:pt x="6341" y="3995"/>
                    <a:pt x="6355" y="3995"/>
                  </a:cubicBezTo>
                  <a:lnTo>
                    <a:pt x="6363" y="3987"/>
                  </a:lnTo>
                  <a:cubicBezTo>
                    <a:pt x="6371" y="3987"/>
                    <a:pt x="6378" y="3980"/>
                    <a:pt x="6385" y="3980"/>
                  </a:cubicBezTo>
                  <a:cubicBezTo>
                    <a:pt x="6393" y="3965"/>
                    <a:pt x="6401" y="3965"/>
                    <a:pt x="6408" y="3957"/>
                  </a:cubicBezTo>
                  <a:cubicBezTo>
                    <a:pt x="6415" y="3950"/>
                    <a:pt x="6423" y="3950"/>
                    <a:pt x="6423" y="3942"/>
                  </a:cubicBezTo>
                  <a:cubicBezTo>
                    <a:pt x="6423" y="3927"/>
                    <a:pt x="6415" y="3927"/>
                    <a:pt x="6408" y="3920"/>
                  </a:cubicBezTo>
                  <a:cubicBezTo>
                    <a:pt x="6393" y="3912"/>
                    <a:pt x="6385" y="3912"/>
                    <a:pt x="6378" y="3912"/>
                  </a:cubicBezTo>
                  <a:cubicBezTo>
                    <a:pt x="6341" y="3912"/>
                    <a:pt x="6341" y="3912"/>
                    <a:pt x="6341" y="3912"/>
                  </a:cubicBezTo>
                  <a:cubicBezTo>
                    <a:pt x="6325" y="3912"/>
                    <a:pt x="6318" y="3897"/>
                    <a:pt x="6311" y="3890"/>
                  </a:cubicBezTo>
                  <a:cubicBezTo>
                    <a:pt x="6295" y="3905"/>
                    <a:pt x="6295" y="3920"/>
                    <a:pt x="6273" y="3927"/>
                  </a:cubicBezTo>
                  <a:cubicBezTo>
                    <a:pt x="6266" y="3927"/>
                    <a:pt x="6266" y="3935"/>
                    <a:pt x="6258" y="3935"/>
                  </a:cubicBezTo>
                  <a:cubicBezTo>
                    <a:pt x="6251" y="3935"/>
                    <a:pt x="6243" y="3927"/>
                    <a:pt x="6228" y="3935"/>
                  </a:cubicBezTo>
                  <a:cubicBezTo>
                    <a:pt x="6206" y="3935"/>
                    <a:pt x="6191" y="3950"/>
                    <a:pt x="6176" y="3972"/>
                  </a:cubicBezTo>
                  <a:cubicBezTo>
                    <a:pt x="6168" y="3980"/>
                    <a:pt x="6161" y="3987"/>
                    <a:pt x="6161" y="4002"/>
                  </a:cubicBezTo>
                  <a:cubicBezTo>
                    <a:pt x="6161" y="4025"/>
                    <a:pt x="6168" y="4032"/>
                    <a:pt x="6176" y="4047"/>
                  </a:cubicBezTo>
                  <a:cubicBezTo>
                    <a:pt x="6183" y="4062"/>
                    <a:pt x="6183" y="4070"/>
                    <a:pt x="6191" y="4085"/>
                  </a:cubicBezTo>
                  <a:cubicBezTo>
                    <a:pt x="6198" y="4092"/>
                    <a:pt x="6206" y="4092"/>
                    <a:pt x="6213" y="4100"/>
                  </a:cubicBezTo>
                  <a:cubicBezTo>
                    <a:pt x="6213" y="4107"/>
                    <a:pt x="6213" y="4107"/>
                    <a:pt x="6213" y="4107"/>
                  </a:cubicBezTo>
                  <a:lnTo>
                    <a:pt x="6213" y="4115"/>
                  </a:lnTo>
                  <a:cubicBezTo>
                    <a:pt x="6183" y="4115"/>
                    <a:pt x="6168" y="4115"/>
                    <a:pt x="6138" y="4115"/>
                  </a:cubicBezTo>
                  <a:cubicBezTo>
                    <a:pt x="6131" y="4115"/>
                    <a:pt x="6123" y="4115"/>
                    <a:pt x="6123" y="4115"/>
                  </a:cubicBezTo>
                  <a:cubicBezTo>
                    <a:pt x="6108" y="4115"/>
                    <a:pt x="6108" y="4115"/>
                    <a:pt x="6093" y="4107"/>
                  </a:cubicBezTo>
                  <a:cubicBezTo>
                    <a:pt x="6093" y="4107"/>
                    <a:pt x="6093" y="4100"/>
                    <a:pt x="6086" y="4100"/>
                  </a:cubicBezTo>
                  <a:cubicBezTo>
                    <a:pt x="5988" y="4100"/>
                    <a:pt x="5988" y="4100"/>
                    <a:pt x="5988" y="4100"/>
                  </a:cubicBezTo>
                  <a:cubicBezTo>
                    <a:pt x="5966" y="4100"/>
                    <a:pt x="5951" y="4092"/>
                    <a:pt x="5928" y="4092"/>
                  </a:cubicBezTo>
                  <a:cubicBezTo>
                    <a:pt x="5913" y="4092"/>
                    <a:pt x="5906" y="4107"/>
                    <a:pt x="5884" y="4107"/>
                  </a:cubicBezTo>
                  <a:cubicBezTo>
                    <a:pt x="5861" y="4107"/>
                    <a:pt x="5846" y="4100"/>
                    <a:pt x="5823" y="4092"/>
                  </a:cubicBezTo>
                  <a:cubicBezTo>
                    <a:pt x="5808" y="4085"/>
                    <a:pt x="5801" y="4085"/>
                    <a:pt x="5794" y="4077"/>
                  </a:cubicBezTo>
                  <a:cubicBezTo>
                    <a:pt x="5778" y="4077"/>
                    <a:pt x="5778" y="4070"/>
                    <a:pt x="5764" y="4070"/>
                  </a:cubicBezTo>
                  <a:cubicBezTo>
                    <a:pt x="5764" y="4062"/>
                    <a:pt x="5756" y="4062"/>
                    <a:pt x="5756" y="4055"/>
                  </a:cubicBezTo>
                  <a:cubicBezTo>
                    <a:pt x="5756" y="4047"/>
                    <a:pt x="5756" y="4047"/>
                    <a:pt x="5756" y="4040"/>
                  </a:cubicBezTo>
                  <a:cubicBezTo>
                    <a:pt x="5756" y="4040"/>
                    <a:pt x="5748" y="4040"/>
                    <a:pt x="5748" y="4032"/>
                  </a:cubicBezTo>
                  <a:cubicBezTo>
                    <a:pt x="5741" y="4032"/>
                    <a:pt x="5734" y="4032"/>
                    <a:pt x="5726" y="4025"/>
                  </a:cubicBezTo>
                  <a:cubicBezTo>
                    <a:pt x="5711" y="4025"/>
                    <a:pt x="5711" y="4017"/>
                    <a:pt x="5696" y="4017"/>
                  </a:cubicBezTo>
                  <a:cubicBezTo>
                    <a:pt x="5659" y="4017"/>
                    <a:pt x="5659" y="4017"/>
                    <a:pt x="5659" y="4017"/>
                  </a:cubicBezTo>
                  <a:cubicBezTo>
                    <a:pt x="5651" y="4017"/>
                    <a:pt x="5644" y="4017"/>
                    <a:pt x="5636" y="4017"/>
                  </a:cubicBezTo>
                  <a:cubicBezTo>
                    <a:pt x="5606" y="4025"/>
                    <a:pt x="5583" y="4032"/>
                    <a:pt x="5554" y="4040"/>
                  </a:cubicBezTo>
                  <a:cubicBezTo>
                    <a:pt x="5531" y="4047"/>
                    <a:pt x="5516" y="4055"/>
                    <a:pt x="5494" y="4070"/>
                  </a:cubicBezTo>
                  <a:cubicBezTo>
                    <a:pt x="5471" y="4077"/>
                    <a:pt x="5464" y="4077"/>
                    <a:pt x="5449" y="4085"/>
                  </a:cubicBezTo>
                  <a:cubicBezTo>
                    <a:pt x="5434" y="4092"/>
                    <a:pt x="5434" y="4100"/>
                    <a:pt x="5419" y="4100"/>
                  </a:cubicBezTo>
                  <a:cubicBezTo>
                    <a:pt x="5411" y="4107"/>
                    <a:pt x="5404" y="4115"/>
                    <a:pt x="5389" y="4115"/>
                  </a:cubicBezTo>
                  <a:cubicBezTo>
                    <a:pt x="5381" y="4122"/>
                    <a:pt x="5381" y="4122"/>
                    <a:pt x="5366" y="4130"/>
                  </a:cubicBezTo>
                  <a:cubicBezTo>
                    <a:pt x="5351" y="4137"/>
                    <a:pt x="5336" y="4144"/>
                    <a:pt x="5321" y="4152"/>
                  </a:cubicBezTo>
                  <a:cubicBezTo>
                    <a:pt x="5314" y="4159"/>
                    <a:pt x="5306" y="4159"/>
                    <a:pt x="5291" y="4167"/>
                  </a:cubicBezTo>
                  <a:cubicBezTo>
                    <a:pt x="5269" y="4182"/>
                    <a:pt x="5254" y="4197"/>
                    <a:pt x="5231" y="4219"/>
                  </a:cubicBezTo>
                  <a:cubicBezTo>
                    <a:pt x="5216" y="4242"/>
                    <a:pt x="5201" y="4249"/>
                    <a:pt x="5179" y="4272"/>
                  </a:cubicBezTo>
                  <a:cubicBezTo>
                    <a:pt x="5179" y="4272"/>
                    <a:pt x="5179" y="4272"/>
                    <a:pt x="5171" y="4279"/>
                  </a:cubicBezTo>
                  <a:cubicBezTo>
                    <a:pt x="5164" y="4295"/>
                    <a:pt x="5149" y="4295"/>
                    <a:pt x="5142" y="4309"/>
                  </a:cubicBezTo>
                  <a:cubicBezTo>
                    <a:pt x="5134" y="4317"/>
                    <a:pt x="5126" y="4324"/>
                    <a:pt x="5119" y="4332"/>
                  </a:cubicBezTo>
                  <a:cubicBezTo>
                    <a:pt x="5112" y="4339"/>
                    <a:pt x="5104" y="4347"/>
                    <a:pt x="5096" y="4354"/>
                  </a:cubicBezTo>
                  <a:cubicBezTo>
                    <a:pt x="5029" y="4422"/>
                    <a:pt x="5029" y="4422"/>
                    <a:pt x="5029" y="4422"/>
                  </a:cubicBezTo>
                  <a:cubicBezTo>
                    <a:pt x="5014" y="4437"/>
                    <a:pt x="5007" y="4437"/>
                    <a:pt x="4999" y="4444"/>
                  </a:cubicBezTo>
                  <a:cubicBezTo>
                    <a:pt x="4992" y="4452"/>
                    <a:pt x="4984" y="4459"/>
                    <a:pt x="4977" y="4467"/>
                  </a:cubicBezTo>
                  <a:cubicBezTo>
                    <a:pt x="4977" y="4474"/>
                    <a:pt x="4969" y="4474"/>
                    <a:pt x="4962" y="4482"/>
                  </a:cubicBezTo>
                  <a:cubicBezTo>
                    <a:pt x="4954" y="4489"/>
                    <a:pt x="4954" y="4497"/>
                    <a:pt x="4939" y="4504"/>
                  </a:cubicBezTo>
                  <a:cubicBezTo>
                    <a:pt x="4924" y="4519"/>
                    <a:pt x="4917" y="4527"/>
                    <a:pt x="4902" y="4542"/>
                  </a:cubicBezTo>
                  <a:cubicBezTo>
                    <a:pt x="4887" y="4549"/>
                    <a:pt x="4879" y="4557"/>
                    <a:pt x="4864" y="4572"/>
                  </a:cubicBezTo>
                  <a:cubicBezTo>
                    <a:pt x="4857" y="4579"/>
                    <a:pt x="4857" y="4587"/>
                    <a:pt x="4849" y="4594"/>
                  </a:cubicBezTo>
                  <a:cubicBezTo>
                    <a:pt x="4834" y="4609"/>
                    <a:pt x="4827" y="4617"/>
                    <a:pt x="4819" y="4624"/>
                  </a:cubicBezTo>
                  <a:cubicBezTo>
                    <a:pt x="4804" y="4647"/>
                    <a:pt x="4797" y="4654"/>
                    <a:pt x="4789" y="4677"/>
                  </a:cubicBezTo>
                  <a:cubicBezTo>
                    <a:pt x="4774" y="4699"/>
                    <a:pt x="4774" y="4714"/>
                    <a:pt x="4759" y="4736"/>
                  </a:cubicBezTo>
                  <a:cubicBezTo>
                    <a:pt x="4752" y="4744"/>
                    <a:pt x="4744" y="4752"/>
                    <a:pt x="4737" y="4759"/>
                  </a:cubicBezTo>
                  <a:cubicBezTo>
                    <a:pt x="4722" y="4774"/>
                    <a:pt x="4722" y="4782"/>
                    <a:pt x="4714" y="4796"/>
                  </a:cubicBezTo>
                  <a:cubicBezTo>
                    <a:pt x="4699" y="4812"/>
                    <a:pt x="4692" y="4819"/>
                    <a:pt x="4677" y="4834"/>
                  </a:cubicBezTo>
                  <a:cubicBezTo>
                    <a:pt x="4669" y="4841"/>
                    <a:pt x="4662" y="4849"/>
                    <a:pt x="4654" y="4864"/>
                  </a:cubicBezTo>
                  <a:cubicBezTo>
                    <a:pt x="4654" y="4871"/>
                    <a:pt x="4647" y="4879"/>
                    <a:pt x="4647" y="4886"/>
                  </a:cubicBezTo>
                  <a:cubicBezTo>
                    <a:pt x="4639" y="4894"/>
                    <a:pt x="4639" y="4894"/>
                    <a:pt x="4632" y="4901"/>
                  </a:cubicBezTo>
                  <a:cubicBezTo>
                    <a:pt x="4632" y="4916"/>
                    <a:pt x="4624" y="4924"/>
                    <a:pt x="4617" y="4939"/>
                  </a:cubicBezTo>
                  <a:cubicBezTo>
                    <a:pt x="4602" y="4954"/>
                    <a:pt x="4602" y="4969"/>
                    <a:pt x="4587" y="4984"/>
                  </a:cubicBezTo>
                  <a:cubicBezTo>
                    <a:pt x="4587" y="4991"/>
                    <a:pt x="4579" y="4999"/>
                    <a:pt x="4579" y="5014"/>
                  </a:cubicBezTo>
                  <a:cubicBezTo>
                    <a:pt x="4572" y="5021"/>
                    <a:pt x="4572" y="5021"/>
                    <a:pt x="4564" y="5029"/>
                  </a:cubicBezTo>
                  <a:cubicBezTo>
                    <a:pt x="4557" y="5059"/>
                    <a:pt x="4549" y="5074"/>
                    <a:pt x="4542" y="5104"/>
                  </a:cubicBezTo>
                  <a:cubicBezTo>
                    <a:pt x="4542" y="5119"/>
                    <a:pt x="4535" y="5134"/>
                    <a:pt x="4535" y="5156"/>
                  </a:cubicBezTo>
                  <a:cubicBezTo>
                    <a:pt x="4535" y="5171"/>
                    <a:pt x="4535" y="5179"/>
                    <a:pt x="4542" y="5194"/>
                  </a:cubicBezTo>
                  <a:cubicBezTo>
                    <a:pt x="4542" y="5201"/>
                    <a:pt x="4542" y="5209"/>
                    <a:pt x="4549" y="5216"/>
                  </a:cubicBezTo>
                  <a:cubicBezTo>
                    <a:pt x="4557" y="5239"/>
                    <a:pt x="4564" y="5246"/>
                    <a:pt x="4564" y="5261"/>
                  </a:cubicBezTo>
                  <a:cubicBezTo>
                    <a:pt x="4564" y="5276"/>
                    <a:pt x="4557" y="5291"/>
                    <a:pt x="4557" y="5299"/>
                  </a:cubicBezTo>
                  <a:cubicBezTo>
                    <a:pt x="4557" y="5366"/>
                    <a:pt x="4557" y="5366"/>
                    <a:pt x="4557" y="5366"/>
                  </a:cubicBezTo>
                  <a:cubicBezTo>
                    <a:pt x="4557" y="5374"/>
                    <a:pt x="4557" y="5381"/>
                    <a:pt x="4549" y="5396"/>
                  </a:cubicBezTo>
                  <a:cubicBezTo>
                    <a:pt x="4549" y="5411"/>
                    <a:pt x="4542" y="5418"/>
                    <a:pt x="4542" y="5441"/>
                  </a:cubicBezTo>
                  <a:cubicBezTo>
                    <a:pt x="4542" y="5448"/>
                    <a:pt x="4542" y="5456"/>
                    <a:pt x="4542" y="5464"/>
                  </a:cubicBezTo>
                  <a:cubicBezTo>
                    <a:pt x="4542" y="5471"/>
                    <a:pt x="4542" y="5478"/>
                    <a:pt x="4542" y="5486"/>
                  </a:cubicBezTo>
                  <a:cubicBezTo>
                    <a:pt x="4535" y="5501"/>
                    <a:pt x="4527" y="5501"/>
                    <a:pt x="4512" y="5516"/>
                  </a:cubicBezTo>
                  <a:cubicBezTo>
                    <a:pt x="4505" y="5524"/>
                    <a:pt x="4497" y="5538"/>
                    <a:pt x="4489" y="5546"/>
                  </a:cubicBezTo>
                  <a:cubicBezTo>
                    <a:pt x="4482" y="5561"/>
                    <a:pt x="4482" y="5568"/>
                    <a:pt x="4482" y="5583"/>
                  </a:cubicBezTo>
                  <a:cubicBezTo>
                    <a:pt x="4475" y="5583"/>
                    <a:pt x="4475" y="5591"/>
                    <a:pt x="4475" y="5598"/>
                  </a:cubicBezTo>
                  <a:cubicBezTo>
                    <a:pt x="4475" y="5628"/>
                    <a:pt x="4475" y="5643"/>
                    <a:pt x="4467" y="5673"/>
                  </a:cubicBezTo>
                  <a:cubicBezTo>
                    <a:pt x="4445" y="5666"/>
                    <a:pt x="4437" y="5651"/>
                    <a:pt x="4422" y="5628"/>
                  </a:cubicBezTo>
                  <a:cubicBezTo>
                    <a:pt x="4415" y="5613"/>
                    <a:pt x="4407" y="5613"/>
                    <a:pt x="4400" y="5606"/>
                  </a:cubicBezTo>
                  <a:cubicBezTo>
                    <a:pt x="4385" y="5598"/>
                    <a:pt x="4385" y="5591"/>
                    <a:pt x="4385" y="5576"/>
                  </a:cubicBezTo>
                  <a:cubicBezTo>
                    <a:pt x="4370" y="5546"/>
                    <a:pt x="4355" y="5524"/>
                    <a:pt x="4324" y="5501"/>
                  </a:cubicBezTo>
                  <a:cubicBezTo>
                    <a:pt x="4310" y="5494"/>
                    <a:pt x="4302" y="5486"/>
                    <a:pt x="4295" y="5478"/>
                  </a:cubicBezTo>
                  <a:cubicBezTo>
                    <a:pt x="4265" y="5464"/>
                    <a:pt x="4250" y="5456"/>
                    <a:pt x="4227" y="5441"/>
                  </a:cubicBezTo>
                  <a:cubicBezTo>
                    <a:pt x="4212" y="5434"/>
                    <a:pt x="4205" y="5426"/>
                    <a:pt x="4190" y="5411"/>
                  </a:cubicBezTo>
                  <a:cubicBezTo>
                    <a:pt x="4182" y="5404"/>
                    <a:pt x="4175" y="5396"/>
                    <a:pt x="4167" y="5388"/>
                  </a:cubicBezTo>
                  <a:cubicBezTo>
                    <a:pt x="4152" y="5381"/>
                    <a:pt x="4145" y="5374"/>
                    <a:pt x="4130" y="5374"/>
                  </a:cubicBezTo>
                  <a:cubicBezTo>
                    <a:pt x="4100" y="5359"/>
                    <a:pt x="4085" y="5351"/>
                    <a:pt x="4055" y="5351"/>
                  </a:cubicBezTo>
                  <a:cubicBezTo>
                    <a:pt x="4032" y="5344"/>
                    <a:pt x="4017" y="5344"/>
                    <a:pt x="3987" y="5344"/>
                  </a:cubicBezTo>
                  <a:cubicBezTo>
                    <a:pt x="3965" y="5336"/>
                    <a:pt x="3950" y="5336"/>
                    <a:pt x="3935" y="5321"/>
                  </a:cubicBezTo>
                  <a:cubicBezTo>
                    <a:pt x="3927" y="5314"/>
                    <a:pt x="3927" y="5306"/>
                    <a:pt x="3920" y="5299"/>
                  </a:cubicBezTo>
                  <a:cubicBezTo>
                    <a:pt x="3912" y="5299"/>
                    <a:pt x="3905" y="5291"/>
                    <a:pt x="3897" y="5291"/>
                  </a:cubicBezTo>
                  <a:cubicBezTo>
                    <a:pt x="3867" y="5284"/>
                    <a:pt x="3853" y="5276"/>
                    <a:pt x="3823" y="5276"/>
                  </a:cubicBezTo>
                  <a:cubicBezTo>
                    <a:pt x="3807" y="5269"/>
                    <a:pt x="3800" y="5269"/>
                    <a:pt x="3785" y="5261"/>
                  </a:cubicBezTo>
                  <a:cubicBezTo>
                    <a:pt x="3777" y="5261"/>
                    <a:pt x="3777" y="5254"/>
                    <a:pt x="3777" y="5254"/>
                  </a:cubicBezTo>
                  <a:cubicBezTo>
                    <a:pt x="3770" y="5246"/>
                    <a:pt x="3763" y="5239"/>
                    <a:pt x="3755" y="5231"/>
                  </a:cubicBezTo>
                  <a:cubicBezTo>
                    <a:pt x="3747" y="5216"/>
                    <a:pt x="3740" y="5201"/>
                    <a:pt x="3718" y="5194"/>
                  </a:cubicBezTo>
                  <a:cubicBezTo>
                    <a:pt x="3695" y="5186"/>
                    <a:pt x="3680" y="5179"/>
                    <a:pt x="3665" y="5164"/>
                  </a:cubicBezTo>
                  <a:cubicBezTo>
                    <a:pt x="3643" y="5141"/>
                    <a:pt x="3628" y="5141"/>
                    <a:pt x="3605" y="5126"/>
                  </a:cubicBezTo>
                  <a:cubicBezTo>
                    <a:pt x="3590" y="5111"/>
                    <a:pt x="3575" y="5111"/>
                    <a:pt x="3553" y="5104"/>
                  </a:cubicBezTo>
                  <a:cubicBezTo>
                    <a:pt x="3545" y="5096"/>
                    <a:pt x="3538" y="5096"/>
                    <a:pt x="3530" y="5089"/>
                  </a:cubicBezTo>
                  <a:cubicBezTo>
                    <a:pt x="3508" y="5081"/>
                    <a:pt x="3500" y="5081"/>
                    <a:pt x="3478" y="5074"/>
                  </a:cubicBezTo>
                  <a:cubicBezTo>
                    <a:pt x="3455" y="5051"/>
                    <a:pt x="3440" y="5044"/>
                    <a:pt x="3418" y="5029"/>
                  </a:cubicBezTo>
                  <a:cubicBezTo>
                    <a:pt x="3410" y="5029"/>
                    <a:pt x="3410" y="5021"/>
                    <a:pt x="3403" y="5014"/>
                  </a:cubicBezTo>
                  <a:cubicBezTo>
                    <a:pt x="3380" y="4991"/>
                    <a:pt x="3365" y="4984"/>
                    <a:pt x="3343" y="4969"/>
                  </a:cubicBezTo>
                  <a:cubicBezTo>
                    <a:pt x="3320" y="4954"/>
                    <a:pt x="3305" y="4939"/>
                    <a:pt x="3290" y="4916"/>
                  </a:cubicBezTo>
                  <a:cubicBezTo>
                    <a:pt x="3268" y="4901"/>
                    <a:pt x="3268" y="4879"/>
                    <a:pt x="3238" y="4864"/>
                  </a:cubicBezTo>
                  <a:cubicBezTo>
                    <a:pt x="3208" y="4834"/>
                    <a:pt x="3178" y="4841"/>
                    <a:pt x="3141" y="4834"/>
                  </a:cubicBezTo>
                  <a:cubicBezTo>
                    <a:pt x="3126" y="4826"/>
                    <a:pt x="3118" y="4826"/>
                    <a:pt x="3103" y="4819"/>
                  </a:cubicBezTo>
                  <a:cubicBezTo>
                    <a:pt x="3088" y="4812"/>
                    <a:pt x="3073" y="4804"/>
                    <a:pt x="3065" y="4789"/>
                  </a:cubicBezTo>
                  <a:cubicBezTo>
                    <a:pt x="3051" y="4774"/>
                    <a:pt x="3043" y="4774"/>
                    <a:pt x="3036" y="4759"/>
                  </a:cubicBezTo>
                  <a:cubicBezTo>
                    <a:pt x="3021" y="4752"/>
                    <a:pt x="3021" y="4744"/>
                    <a:pt x="3013" y="4736"/>
                  </a:cubicBezTo>
                  <a:cubicBezTo>
                    <a:pt x="3006" y="4729"/>
                    <a:pt x="2998" y="4722"/>
                    <a:pt x="2991" y="4714"/>
                  </a:cubicBezTo>
                  <a:cubicBezTo>
                    <a:pt x="2983" y="4706"/>
                    <a:pt x="2983" y="4699"/>
                    <a:pt x="2976" y="4692"/>
                  </a:cubicBezTo>
                  <a:cubicBezTo>
                    <a:pt x="2953" y="4669"/>
                    <a:pt x="2938" y="4662"/>
                    <a:pt x="2916" y="4647"/>
                  </a:cubicBezTo>
                  <a:cubicBezTo>
                    <a:pt x="2901" y="4639"/>
                    <a:pt x="2893" y="4639"/>
                    <a:pt x="2878" y="4632"/>
                  </a:cubicBezTo>
                  <a:cubicBezTo>
                    <a:pt x="2841" y="4624"/>
                    <a:pt x="2818" y="4624"/>
                    <a:pt x="2781" y="4609"/>
                  </a:cubicBezTo>
                  <a:cubicBezTo>
                    <a:pt x="2758" y="4602"/>
                    <a:pt x="2743" y="4602"/>
                    <a:pt x="2713" y="4594"/>
                  </a:cubicBezTo>
                  <a:cubicBezTo>
                    <a:pt x="2706" y="4594"/>
                    <a:pt x="2698" y="4594"/>
                    <a:pt x="2691" y="4587"/>
                  </a:cubicBezTo>
                  <a:cubicBezTo>
                    <a:pt x="2661" y="4587"/>
                    <a:pt x="2638" y="4579"/>
                    <a:pt x="2608" y="4579"/>
                  </a:cubicBezTo>
                  <a:cubicBezTo>
                    <a:pt x="2571" y="4579"/>
                    <a:pt x="2571" y="4579"/>
                    <a:pt x="2571" y="4579"/>
                  </a:cubicBezTo>
                  <a:cubicBezTo>
                    <a:pt x="2556" y="4579"/>
                    <a:pt x="2556" y="4587"/>
                    <a:pt x="2541" y="4587"/>
                  </a:cubicBezTo>
                  <a:cubicBezTo>
                    <a:pt x="2518" y="4594"/>
                    <a:pt x="2511" y="4602"/>
                    <a:pt x="2488" y="4609"/>
                  </a:cubicBezTo>
                  <a:cubicBezTo>
                    <a:pt x="2474" y="4617"/>
                    <a:pt x="2459" y="4624"/>
                    <a:pt x="2436" y="4632"/>
                  </a:cubicBezTo>
                  <a:cubicBezTo>
                    <a:pt x="2421" y="4639"/>
                    <a:pt x="2414" y="4647"/>
                    <a:pt x="2406" y="4654"/>
                  </a:cubicBezTo>
                  <a:cubicBezTo>
                    <a:pt x="2391" y="4662"/>
                    <a:pt x="2384" y="4669"/>
                    <a:pt x="2369" y="4677"/>
                  </a:cubicBezTo>
                  <a:cubicBezTo>
                    <a:pt x="2354" y="4684"/>
                    <a:pt x="2346" y="4692"/>
                    <a:pt x="2339" y="4706"/>
                  </a:cubicBezTo>
                  <a:cubicBezTo>
                    <a:pt x="2331" y="4706"/>
                    <a:pt x="2324" y="4706"/>
                    <a:pt x="2324" y="4714"/>
                  </a:cubicBezTo>
                  <a:cubicBezTo>
                    <a:pt x="2316" y="4714"/>
                    <a:pt x="2316" y="4722"/>
                    <a:pt x="2309" y="4729"/>
                  </a:cubicBezTo>
                  <a:cubicBezTo>
                    <a:pt x="2309" y="4729"/>
                    <a:pt x="2301" y="4722"/>
                    <a:pt x="2301" y="4729"/>
                  </a:cubicBezTo>
                  <a:cubicBezTo>
                    <a:pt x="2294" y="4729"/>
                    <a:pt x="2286" y="4736"/>
                    <a:pt x="2279" y="4744"/>
                  </a:cubicBezTo>
                  <a:cubicBezTo>
                    <a:pt x="2271" y="4752"/>
                    <a:pt x="2264" y="4752"/>
                    <a:pt x="2256" y="4759"/>
                  </a:cubicBezTo>
                  <a:cubicBezTo>
                    <a:pt x="2241" y="4782"/>
                    <a:pt x="2226" y="4796"/>
                    <a:pt x="2204" y="4819"/>
                  </a:cubicBezTo>
                  <a:cubicBezTo>
                    <a:pt x="2196" y="4826"/>
                    <a:pt x="2189" y="4826"/>
                    <a:pt x="2181" y="4834"/>
                  </a:cubicBezTo>
                  <a:cubicBezTo>
                    <a:pt x="2181" y="4841"/>
                    <a:pt x="2174" y="4849"/>
                    <a:pt x="2166" y="4849"/>
                  </a:cubicBezTo>
                  <a:lnTo>
                    <a:pt x="2159" y="4849"/>
                  </a:lnTo>
                  <a:cubicBezTo>
                    <a:pt x="2151" y="4856"/>
                    <a:pt x="2151" y="4856"/>
                    <a:pt x="2144" y="4856"/>
                  </a:cubicBezTo>
                  <a:cubicBezTo>
                    <a:pt x="2129" y="4864"/>
                    <a:pt x="2114" y="4871"/>
                    <a:pt x="2099" y="4879"/>
                  </a:cubicBezTo>
                  <a:cubicBezTo>
                    <a:pt x="2091" y="4894"/>
                    <a:pt x="2084" y="4901"/>
                    <a:pt x="2076" y="4909"/>
                  </a:cubicBezTo>
                  <a:cubicBezTo>
                    <a:pt x="2047" y="4939"/>
                    <a:pt x="2031" y="4961"/>
                    <a:pt x="2001" y="4991"/>
                  </a:cubicBezTo>
                  <a:cubicBezTo>
                    <a:pt x="1987" y="5014"/>
                    <a:pt x="1971" y="5021"/>
                    <a:pt x="1949" y="5044"/>
                  </a:cubicBezTo>
                  <a:cubicBezTo>
                    <a:pt x="1941" y="5051"/>
                    <a:pt x="1941" y="5059"/>
                    <a:pt x="1934" y="5066"/>
                  </a:cubicBezTo>
                  <a:cubicBezTo>
                    <a:pt x="1934" y="5074"/>
                    <a:pt x="1927" y="5074"/>
                    <a:pt x="1927" y="5081"/>
                  </a:cubicBezTo>
                  <a:cubicBezTo>
                    <a:pt x="1927" y="5089"/>
                    <a:pt x="1927" y="5089"/>
                    <a:pt x="1919" y="5089"/>
                  </a:cubicBezTo>
                  <a:cubicBezTo>
                    <a:pt x="1911" y="5089"/>
                    <a:pt x="1911" y="5089"/>
                    <a:pt x="1911" y="5089"/>
                  </a:cubicBezTo>
                  <a:cubicBezTo>
                    <a:pt x="1897" y="5089"/>
                    <a:pt x="1889" y="5081"/>
                    <a:pt x="1882" y="5074"/>
                  </a:cubicBezTo>
                  <a:cubicBezTo>
                    <a:pt x="1867" y="5066"/>
                    <a:pt x="1867" y="5059"/>
                    <a:pt x="1859" y="5051"/>
                  </a:cubicBezTo>
                  <a:cubicBezTo>
                    <a:pt x="1852" y="5044"/>
                    <a:pt x="1837" y="5044"/>
                    <a:pt x="1837" y="5029"/>
                  </a:cubicBezTo>
                  <a:cubicBezTo>
                    <a:pt x="1837" y="5021"/>
                    <a:pt x="1844" y="5014"/>
                    <a:pt x="1844" y="4999"/>
                  </a:cubicBezTo>
                  <a:lnTo>
                    <a:pt x="1837" y="4991"/>
                  </a:lnTo>
                  <a:cubicBezTo>
                    <a:pt x="1829" y="4991"/>
                    <a:pt x="1829" y="4984"/>
                    <a:pt x="1822" y="4984"/>
                  </a:cubicBezTo>
                  <a:cubicBezTo>
                    <a:pt x="1814" y="4976"/>
                    <a:pt x="1807" y="4969"/>
                    <a:pt x="1807" y="4961"/>
                  </a:cubicBezTo>
                  <a:cubicBezTo>
                    <a:pt x="1799" y="4954"/>
                    <a:pt x="1799" y="4946"/>
                    <a:pt x="1799" y="4939"/>
                  </a:cubicBezTo>
                  <a:cubicBezTo>
                    <a:pt x="1799" y="4924"/>
                    <a:pt x="1792" y="4916"/>
                    <a:pt x="1784" y="4901"/>
                  </a:cubicBezTo>
                  <a:cubicBezTo>
                    <a:pt x="1784" y="4886"/>
                    <a:pt x="1784" y="4886"/>
                    <a:pt x="1777" y="4871"/>
                  </a:cubicBezTo>
                  <a:cubicBezTo>
                    <a:pt x="1777" y="4864"/>
                    <a:pt x="1769" y="4856"/>
                    <a:pt x="1754" y="4849"/>
                  </a:cubicBezTo>
                  <a:cubicBezTo>
                    <a:pt x="1739" y="4826"/>
                    <a:pt x="1724" y="4812"/>
                    <a:pt x="1694" y="4804"/>
                  </a:cubicBezTo>
                  <a:cubicBezTo>
                    <a:pt x="1679" y="4796"/>
                    <a:pt x="1672" y="4796"/>
                    <a:pt x="1664" y="4789"/>
                  </a:cubicBezTo>
                  <a:cubicBezTo>
                    <a:pt x="1649" y="4782"/>
                    <a:pt x="1649" y="4766"/>
                    <a:pt x="1649" y="4752"/>
                  </a:cubicBezTo>
                  <a:cubicBezTo>
                    <a:pt x="1642" y="4736"/>
                    <a:pt x="1634" y="4729"/>
                    <a:pt x="1619" y="4714"/>
                  </a:cubicBezTo>
                  <a:cubicBezTo>
                    <a:pt x="1612" y="4699"/>
                    <a:pt x="1604" y="4692"/>
                    <a:pt x="1597" y="4684"/>
                  </a:cubicBezTo>
                  <a:cubicBezTo>
                    <a:pt x="1589" y="4669"/>
                    <a:pt x="1582" y="4662"/>
                    <a:pt x="1574" y="4654"/>
                  </a:cubicBezTo>
                  <a:cubicBezTo>
                    <a:pt x="1567" y="4654"/>
                    <a:pt x="1567" y="4654"/>
                    <a:pt x="1559" y="4654"/>
                  </a:cubicBezTo>
                  <a:cubicBezTo>
                    <a:pt x="1544" y="4654"/>
                    <a:pt x="1537" y="4654"/>
                    <a:pt x="1522" y="4654"/>
                  </a:cubicBezTo>
                  <a:cubicBezTo>
                    <a:pt x="1499" y="4654"/>
                    <a:pt x="1484" y="4654"/>
                    <a:pt x="1454" y="4654"/>
                  </a:cubicBezTo>
                  <a:cubicBezTo>
                    <a:pt x="1439" y="4654"/>
                    <a:pt x="1432" y="4654"/>
                    <a:pt x="1417" y="4654"/>
                  </a:cubicBezTo>
                  <a:cubicBezTo>
                    <a:pt x="1372" y="4654"/>
                    <a:pt x="1372" y="4654"/>
                    <a:pt x="1372" y="4654"/>
                  </a:cubicBezTo>
                  <a:lnTo>
                    <a:pt x="1364" y="4654"/>
                  </a:lnTo>
                  <a:cubicBezTo>
                    <a:pt x="1312" y="4654"/>
                    <a:pt x="1312" y="4654"/>
                    <a:pt x="1312" y="4654"/>
                  </a:cubicBezTo>
                  <a:cubicBezTo>
                    <a:pt x="1297" y="4654"/>
                    <a:pt x="1289" y="4669"/>
                    <a:pt x="1282" y="4677"/>
                  </a:cubicBezTo>
                  <a:cubicBezTo>
                    <a:pt x="1267" y="4714"/>
                    <a:pt x="1252" y="4729"/>
                    <a:pt x="1229" y="4759"/>
                  </a:cubicBezTo>
                  <a:cubicBezTo>
                    <a:pt x="1222" y="4759"/>
                    <a:pt x="1215" y="4766"/>
                    <a:pt x="1207" y="4774"/>
                  </a:cubicBezTo>
                  <a:cubicBezTo>
                    <a:pt x="1192" y="4789"/>
                    <a:pt x="1177" y="4796"/>
                    <a:pt x="1170" y="4819"/>
                  </a:cubicBezTo>
                  <a:cubicBezTo>
                    <a:pt x="1162" y="4834"/>
                    <a:pt x="1162" y="4849"/>
                    <a:pt x="1155" y="4856"/>
                  </a:cubicBezTo>
                  <a:cubicBezTo>
                    <a:pt x="1140" y="4894"/>
                    <a:pt x="1140" y="4916"/>
                    <a:pt x="1125" y="4946"/>
                  </a:cubicBezTo>
                  <a:cubicBezTo>
                    <a:pt x="1117" y="4976"/>
                    <a:pt x="1110" y="4999"/>
                    <a:pt x="1102" y="5029"/>
                  </a:cubicBezTo>
                  <a:cubicBezTo>
                    <a:pt x="1102" y="5036"/>
                    <a:pt x="1102" y="5036"/>
                    <a:pt x="1102" y="5036"/>
                  </a:cubicBezTo>
                  <a:cubicBezTo>
                    <a:pt x="1102" y="5126"/>
                    <a:pt x="1102" y="5126"/>
                    <a:pt x="1102" y="5126"/>
                  </a:cubicBezTo>
                  <a:cubicBezTo>
                    <a:pt x="1102" y="5141"/>
                    <a:pt x="1095" y="5156"/>
                    <a:pt x="1102" y="5179"/>
                  </a:cubicBezTo>
                  <a:cubicBezTo>
                    <a:pt x="1110" y="5194"/>
                    <a:pt x="1125" y="5209"/>
                    <a:pt x="1147" y="5209"/>
                  </a:cubicBezTo>
                  <a:cubicBezTo>
                    <a:pt x="1170" y="5209"/>
                    <a:pt x="1185" y="5209"/>
                    <a:pt x="1199" y="5209"/>
                  </a:cubicBezTo>
                  <a:cubicBezTo>
                    <a:pt x="1222" y="5216"/>
                    <a:pt x="1229" y="5231"/>
                    <a:pt x="1252" y="5246"/>
                  </a:cubicBezTo>
                  <a:cubicBezTo>
                    <a:pt x="1275" y="5261"/>
                    <a:pt x="1289" y="5276"/>
                    <a:pt x="1312" y="5299"/>
                  </a:cubicBezTo>
                  <a:cubicBezTo>
                    <a:pt x="1327" y="5306"/>
                    <a:pt x="1335" y="5314"/>
                    <a:pt x="1342" y="5321"/>
                  </a:cubicBezTo>
                  <a:cubicBezTo>
                    <a:pt x="1364" y="5336"/>
                    <a:pt x="1379" y="5344"/>
                    <a:pt x="1387" y="5366"/>
                  </a:cubicBezTo>
                  <a:cubicBezTo>
                    <a:pt x="1394" y="5374"/>
                    <a:pt x="1402" y="5381"/>
                    <a:pt x="1409" y="5388"/>
                  </a:cubicBezTo>
                  <a:cubicBezTo>
                    <a:pt x="1417" y="5396"/>
                    <a:pt x="1417" y="5396"/>
                    <a:pt x="1424" y="5396"/>
                  </a:cubicBezTo>
                  <a:cubicBezTo>
                    <a:pt x="1424" y="5396"/>
                    <a:pt x="1424" y="5396"/>
                    <a:pt x="1432" y="5396"/>
                  </a:cubicBezTo>
                  <a:cubicBezTo>
                    <a:pt x="1447" y="5396"/>
                    <a:pt x="1454" y="5388"/>
                    <a:pt x="1469" y="5381"/>
                  </a:cubicBezTo>
                  <a:cubicBezTo>
                    <a:pt x="1484" y="5381"/>
                    <a:pt x="1492" y="5381"/>
                    <a:pt x="1499" y="5381"/>
                  </a:cubicBezTo>
                  <a:cubicBezTo>
                    <a:pt x="1522" y="5374"/>
                    <a:pt x="1537" y="5366"/>
                    <a:pt x="1559" y="5366"/>
                  </a:cubicBezTo>
                  <a:cubicBezTo>
                    <a:pt x="1582" y="5366"/>
                    <a:pt x="1597" y="5374"/>
                    <a:pt x="1612" y="5388"/>
                  </a:cubicBezTo>
                  <a:cubicBezTo>
                    <a:pt x="1619" y="5396"/>
                    <a:pt x="1627" y="5396"/>
                    <a:pt x="1634" y="5404"/>
                  </a:cubicBezTo>
                  <a:cubicBezTo>
                    <a:pt x="1642" y="5411"/>
                    <a:pt x="1642" y="5418"/>
                    <a:pt x="1649" y="5426"/>
                  </a:cubicBezTo>
                  <a:cubicBezTo>
                    <a:pt x="1664" y="5434"/>
                    <a:pt x="1664" y="5441"/>
                    <a:pt x="1672" y="5456"/>
                  </a:cubicBezTo>
                  <a:cubicBezTo>
                    <a:pt x="1679" y="5464"/>
                    <a:pt x="1679" y="5471"/>
                    <a:pt x="1687" y="5478"/>
                  </a:cubicBezTo>
                  <a:cubicBezTo>
                    <a:pt x="1687" y="5486"/>
                    <a:pt x="1687" y="5494"/>
                    <a:pt x="1694" y="5501"/>
                  </a:cubicBezTo>
                  <a:cubicBezTo>
                    <a:pt x="1709" y="5516"/>
                    <a:pt x="1717" y="5524"/>
                    <a:pt x="1732" y="5531"/>
                  </a:cubicBezTo>
                  <a:cubicBezTo>
                    <a:pt x="1754" y="5553"/>
                    <a:pt x="1769" y="5561"/>
                    <a:pt x="1792" y="5583"/>
                  </a:cubicBezTo>
                  <a:cubicBezTo>
                    <a:pt x="1814" y="5606"/>
                    <a:pt x="1814" y="5628"/>
                    <a:pt x="1837" y="5651"/>
                  </a:cubicBezTo>
                  <a:cubicBezTo>
                    <a:pt x="1844" y="5658"/>
                    <a:pt x="1844" y="5658"/>
                    <a:pt x="1852" y="5666"/>
                  </a:cubicBezTo>
                  <a:cubicBezTo>
                    <a:pt x="1874" y="5681"/>
                    <a:pt x="1882" y="5696"/>
                    <a:pt x="1897" y="5711"/>
                  </a:cubicBezTo>
                  <a:cubicBezTo>
                    <a:pt x="1919" y="5718"/>
                    <a:pt x="1927" y="5726"/>
                    <a:pt x="1941" y="5733"/>
                  </a:cubicBezTo>
                  <a:cubicBezTo>
                    <a:pt x="1971" y="5741"/>
                    <a:pt x="1987" y="5741"/>
                    <a:pt x="2009" y="5748"/>
                  </a:cubicBezTo>
                  <a:cubicBezTo>
                    <a:pt x="2024" y="5748"/>
                    <a:pt x="2031" y="5748"/>
                    <a:pt x="2047" y="5756"/>
                  </a:cubicBezTo>
                  <a:cubicBezTo>
                    <a:pt x="2054" y="5756"/>
                    <a:pt x="2069" y="5756"/>
                    <a:pt x="2069" y="5771"/>
                  </a:cubicBezTo>
                  <a:cubicBezTo>
                    <a:pt x="2069" y="5801"/>
                    <a:pt x="2069" y="5801"/>
                    <a:pt x="2069" y="5801"/>
                  </a:cubicBezTo>
                  <a:cubicBezTo>
                    <a:pt x="2069" y="5816"/>
                    <a:pt x="2061" y="5831"/>
                    <a:pt x="2076" y="5838"/>
                  </a:cubicBezTo>
                  <a:cubicBezTo>
                    <a:pt x="2084" y="5846"/>
                    <a:pt x="2099" y="5838"/>
                    <a:pt x="2106" y="5853"/>
                  </a:cubicBezTo>
                  <a:cubicBezTo>
                    <a:pt x="2099" y="5861"/>
                    <a:pt x="2099" y="5868"/>
                    <a:pt x="2091" y="5883"/>
                  </a:cubicBezTo>
                  <a:cubicBezTo>
                    <a:pt x="2084" y="5891"/>
                    <a:pt x="2084" y="5891"/>
                    <a:pt x="2076" y="5891"/>
                  </a:cubicBezTo>
                  <a:cubicBezTo>
                    <a:pt x="2069" y="5891"/>
                    <a:pt x="2061" y="5891"/>
                    <a:pt x="2054" y="5891"/>
                  </a:cubicBezTo>
                  <a:cubicBezTo>
                    <a:pt x="2039" y="5891"/>
                    <a:pt x="2031" y="5906"/>
                    <a:pt x="2017" y="5913"/>
                  </a:cubicBezTo>
                  <a:cubicBezTo>
                    <a:pt x="2009" y="5928"/>
                    <a:pt x="2001" y="5928"/>
                    <a:pt x="1994" y="5935"/>
                  </a:cubicBezTo>
                  <a:cubicBezTo>
                    <a:pt x="1987" y="5951"/>
                    <a:pt x="1987" y="5958"/>
                    <a:pt x="1979" y="5965"/>
                  </a:cubicBezTo>
                  <a:cubicBezTo>
                    <a:pt x="1971" y="5965"/>
                    <a:pt x="1964" y="5965"/>
                    <a:pt x="1957" y="5965"/>
                  </a:cubicBezTo>
                  <a:cubicBezTo>
                    <a:pt x="1941" y="5973"/>
                    <a:pt x="1941" y="5981"/>
                    <a:pt x="1927" y="5981"/>
                  </a:cubicBezTo>
                  <a:cubicBezTo>
                    <a:pt x="1911" y="5988"/>
                    <a:pt x="1904" y="5988"/>
                    <a:pt x="1889" y="5995"/>
                  </a:cubicBezTo>
                  <a:cubicBezTo>
                    <a:pt x="1882" y="6003"/>
                    <a:pt x="1882" y="6003"/>
                    <a:pt x="1874" y="6003"/>
                  </a:cubicBezTo>
                  <a:cubicBezTo>
                    <a:pt x="1859" y="6003"/>
                    <a:pt x="1859" y="5988"/>
                    <a:pt x="1852" y="5981"/>
                  </a:cubicBezTo>
                  <a:cubicBezTo>
                    <a:pt x="1852" y="5973"/>
                    <a:pt x="1844" y="5965"/>
                    <a:pt x="1829" y="5958"/>
                  </a:cubicBezTo>
                  <a:cubicBezTo>
                    <a:pt x="1807" y="5951"/>
                    <a:pt x="1792" y="5943"/>
                    <a:pt x="1769" y="5928"/>
                  </a:cubicBezTo>
                  <a:cubicBezTo>
                    <a:pt x="1754" y="5921"/>
                    <a:pt x="1739" y="5921"/>
                    <a:pt x="1724" y="5913"/>
                  </a:cubicBezTo>
                  <a:cubicBezTo>
                    <a:pt x="1717" y="5913"/>
                    <a:pt x="1709" y="5913"/>
                    <a:pt x="1709" y="5913"/>
                  </a:cubicBezTo>
                  <a:cubicBezTo>
                    <a:pt x="1694" y="5913"/>
                    <a:pt x="1687" y="5913"/>
                    <a:pt x="1672" y="5913"/>
                  </a:cubicBezTo>
                  <a:cubicBezTo>
                    <a:pt x="1657" y="5906"/>
                    <a:pt x="1657" y="5906"/>
                    <a:pt x="1642" y="5906"/>
                  </a:cubicBezTo>
                  <a:cubicBezTo>
                    <a:pt x="1627" y="5906"/>
                    <a:pt x="1619" y="5906"/>
                    <a:pt x="1604" y="5913"/>
                  </a:cubicBezTo>
                  <a:cubicBezTo>
                    <a:pt x="1597" y="5921"/>
                    <a:pt x="1589" y="5928"/>
                    <a:pt x="1582" y="5935"/>
                  </a:cubicBezTo>
                  <a:cubicBezTo>
                    <a:pt x="1582" y="5943"/>
                    <a:pt x="1582" y="5951"/>
                    <a:pt x="1574" y="5951"/>
                  </a:cubicBezTo>
                  <a:cubicBezTo>
                    <a:pt x="1567" y="5951"/>
                    <a:pt x="1559" y="5943"/>
                    <a:pt x="1559" y="5935"/>
                  </a:cubicBezTo>
                  <a:cubicBezTo>
                    <a:pt x="1559" y="5928"/>
                    <a:pt x="1567" y="5928"/>
                    <a:pt x="1567" y="5921"/>
                  </a:cubicBezTo>
                  <a:cubicBezTo>
                    <a:pt x="1574" y="5913"/>
                    <a:pt x="1574" y="5906"/>
                    <a:pt x="1582" y="5898"/>
                  </a:cubicBezTo>
                  <a:cubicBezTo>
                    <a:pt x="1582" y="5891"/>
                    <a:pt x="1589" y="5891"/>
                    <a:pt x="1589" y="5883"/>
                  </a:cubicBezTo>
                  <a:cubicBezTo>
                    <a:pt x="1589" y="5868"/>
                    <a:pt x="1574" y="5861"/>
                    <a:pt x="1567" y="5853"/>
                  </a:cubicBezTo>
                  <a:cubicBezTo>
                    <a:pt x="1552" y="5846"/>
                    <a:pt x="1544" y="5831"/>
                    <a:pt x="1537" y="5831"/>
                  </a:cubicBezTo>
                  <a:cubicBezTo>
                    <a:pt x="1522" y="5831"/>
                    <a:pt x="1514" y="5846"/>
                    <a:pt x="1499" y="5853"/>
                  </a:cubicBezTo>
                  <a:cubicBezTo>
                    <a:pt x="1492" y="5861"/>
                    <a:pt x="1484" y="5868"/>
                    <a:pt x="1484" y="5876"/>
                  </a:cubicBezTo>
                  <a:cubicBezTo>
                    <a:pt x="1469" y="5898"/>
                    <a:pt x="1454" y="5906"/>
                    <a:pt x="1447" y="5935"/>
                  </a:cubicBezTo>
                  <a:cubicBezTo>
                    <a:pt x="1447" y="5943"/>
                    <a:pt x="1439" y="5951"/>
                    <a:pt x="1439" y="5958"/>
                  </a:cubicBezTo>
                  <a:cubicBezTo>
                    <a:pt x="1432" y="5965"/>
                    <a:pt x="1432" y="5965"/>
                    <a:pt x="1424" y="5973"/>
                  </a:cubicBezTo>
                  <a:cubicBezTo>
                    <a:pt x="1417" y="5973"/>
                    <a:pt x="1417" y="5981"/>
                    <a:pt x="1402" y="5981"/>
                  </a:cubicBezTo>
                  <a:cubicBezTo>
                    <a:pt x="1387" y="5995"/>
                    <a:pt x="1379" y="5995"/>
                    <a:pt x="1357" y="6011"/>
                  </a:cubicBezTo>
                  <a:cubicBezTo>
                    <a:pt x="1349" y="6018"/>
                    <a:pt x="1349" y="6025"/>
                    <a:pt x="1335" y="6025"/>
                  </a:cubicBezTo>
                  <a:cubicBezTo>
                    <a:pt x="1327" y="6025"/>
                    <a:pt x="1319" y="6018"/>
                    <a:pt x="1305" y="6018"/>
                  </a:cubicBezTo>
                  <a:cubicBezTo>
                    <a:pt x="1297" y="6011"/>
                    <a:pt x="1297" y="6011"/>
                    <a:pt x="1289" y="6011"/>
                  </a:cubicBezTo>
                  <a:cubicBezTo>
                    <a:pt x="1282" y="6011"/>
                    <a:pt x="1282" y="6018"/>
                    <a:pt x="1282" y="6025"/>
                  </a:cubicBezTo>
                  <a:cubicBezTo>
                    <a:pt x="1275" y="6033"/>
                    <a:pt x="1275" y="6033"/>
                    <a:pt x="1275" y="6041"/>
                  </a:cubicBezTo>
                  <a:cubicBezTo>
                    <a:pt x="1267" y="6055"/>
                    <a:pt x="1267" y="6070"/>
                    <a:pt x="1259" y="6085"/>
                  </a:cubicBezTo>
                  <a:cubicBezTo>
                    <a:pt x="1259" y="6108"/>
                    <a:pt x="1259" y="6123"/>
                    <a:pt x="1252" y="6145"/>
                  </a:cubicBezTo>
                  <a:cubicBezTo>
                    <a:pt x="1252" y="6153"/>
                    <a:pt x="1252" y="6160"/>
                    <a:pt x="1252" y="6168"/>
                  </a:cubicBezTo>
                  <a:cubicBezTo>
                    <a:pt x="1252" y="6205"/>
                    <a:pt x="1252" y="6205"/>
                    <a:pt x="1252" y="6205"/>
                  </a:cubicBezTo>
                  <a:cubicBezTo>
                    <a:pt x="1252" y="6228"/>
                    <a:pt x="1267" y="6243"/>
                    <a:pt x="1267" y="6265"/>
                  </a:cubicBezTo>
                  <a:cubicBezTo>
                    <a:pt x="1267" y="6273"/>
                    <a:pt x="1267" y="6280"/>
                    <a:pt x="1259" y="6280"/>
                  </a:cubicBezTo>
                  <a:cubicBezTo>
                    <a:pt x="1259" y="6288"/>
                    <a:pt x="1252" y="6288"/>
                    <a:pt x="1245" y="6288"/>
                  </a:cubicBezTo>
                  <a:cubicBezTo>
                    <a:pt x="1229" y="6295"/>
                    <a:pt x="1222" y="6295"/>
                    <a:pt x="1207" y="6303"/>
                  </a:cubicBezTo>
                  <a:cubicBezTo>
                    <a:pt x="1170" y="6318"/>
                    <a:pt x="1147" y="6318"/>
                    <a:pt x="1117" y="6333"/>
                  </a:cubicBezTo>
                  <a:cubicBezTo>
                    <a:pt x="1102" y="6340"/>
                    <a:pt x="1087" y="6348"/>
                    <a:pt x="1080" y="6355"/>
                  </a:cubicBezTo>
                  <a:cubicBezTo>
                    <a:pt x="1072" y="6355"/>
                    <a:pt x="1065" y="6363"/>
                    <a:pt x="1057" y="6370"/>
                  </a:cubicBezTo>
                  <a:cubicBezTo>
                    <a:pt x="1050" y="6378"/>
                    <a:pt x="1050" y="6385"/>
                    <a:pt x="1050" y="6393"/>
                  </a:cubicBezTo>
                  <a:cubicBezTo>
                    <a:pt x="1042" y="6408"/>
                    <a:pt x="1035" y="6415"/>
                    <a:pt x="1027" y="6430"/>
                  </a:cubicBezTo>
                  <a:cubicBezTo>
                    <a:pt x="1027" y="6445"/>
                    <a:pt x="1020" y="6453"/>
                    <a:pt x="1012" y="6460"/>
                  </a:cubicBezTo>
                  <a:cubicBezTo>
                    <a:pt x="1012" y="6468"/>
                    <a:pt x="1005" y="6475"/>
                    <a:pt x="997" y="6475"/>
                  </a:cubicBezTo>
                  <a:cubicBezTo>
                    <a:pt x="990" y="6475"/>
                    <a:pt x="990" y="6468"/>
                    <a:pt x="982" y="6468"/>
                  </a:cubicBezTo>
                  <a:cubicBezTo>
                    <a:pt x="967" y="6460"/>
                    <a:pt x="960" y="6460"/>
                    <a:pt x="952" y="6453"/>
                  </a:cubicBezTo>
                  <a:cubicBezTo>
                    <a:pt x="945" y="6438"/>
                    <a:pt x="937" y="6430"/>
                    <a:pt x="922" y="6430"/>
                  </a:cubicBezTo>
                  <a:cubicBezTo>
                    <a:pt x="900" y="6430"/>
                    <a:pt x="885" y="6438"/>
                    <a:pt x="862" y="6438"/>
                  </a:cubicBezTo>
                  <a:cubicBezTo>
                    <a:pt x="855" y="6438"/>
                    <a:pt x="847" y="6430"/>
                    <a:pt x="840" y="6415"/>
                  </a:cubicBezTo>
                  <a:cubicBezTo>
                    <a:pt x="832" y="6408"/>
                    <a:pt x="825" y="6393"/>
                    <a:pt x="817" y="6378"/>
                  </a:cubicBezTo>
                  <a:cubicBezTo>
                    <a:pt x="802" y="6355"/>
                    <a:pt x="795" y="6340"/>
                    <a:pt x="780" y="6310"/>
                  </a:cubicBezTo>
                  <a:cubicBezTo>
                    <a:pt x="772" y="6288"/>
                    <a:pt x="780" y="6273"/>
                    <a:pt x="765" y="6250"/>
                  </a:cubicBezTo>
                  <a:cubicBezTo>
                    <a:pt x="758" y="6235"/>
                    <a:pt x="758" y="6220"/>
                    <a:pt x="758" y="6198"/>
                  </a:cubicBezTo>
                  <a:cubicBezTo>
                    <a:pt x="750" y="6190"/>
                    <a:pt x="750" y="6183"/>
                    <a:pt x="750" y="6175"/>
                  </a:cubicBezTo>
                  <a:cubicBezTo>
                    <a:pt x="750" y="6153"/>
                    <a:pt x="758" y="6145"/>
                    <a:pt x="758" y="6123"/>
                  </a:cubicBezTo>
                  <a:cubicBezTo>
                    <a:pt x="758" y="6115"/>
                    <a:pt x="772" y="6108"/>
                    <a:pt x="772" y="6100"/>
                  </a:cubicBezTo>
                  <a:cubicBezTo>
                    <a:pt x="772" y="6063"/>
                    <a:pt x="772" y="6063"/>
                    <a:pt x="772" y="6063"/>
                  </a:cubicBezTo>
                  <a:cubicBezTo>
                    <a:pt x="772" y="6055"/>
                    <a:pt x="772" y="6055"/>
                    <a:pt x="772" y="6048"/>
                  </a:cubicBezTo>
                  <a:cubicBezTo>
                    <a:pt x="780" y="6033"/>
                    <a:pt x="787" y="6025"/>
                    <a:pt x="795" y="6011"/>
                  </a:cubicBezTo>
                  <a:cubicBezTo>
                    <a:pt x="810" y="5988"/>
                    <a:pt x="817" y="5981"/>
                    <a:pt x="832" y="5958"/>
                  </a:cubicBezTo>
                  <a:cubicBezTo>
                    <a:pt x="832" y="5951"/>
                    <a:pt x="840" y="5943"/>
                    <a:pt x="847" y="5935"/>
                  </a:cubicBezTo>
                  <a:cubicBezTo>
                    <a:pt x="847" y="5928"/>
                    <a:pt x="855" y="5921"/>
                    <a:pt x="862" y="5913"/>
                  </a:cubicBezTo>
                  <a:cubicBezTo>
                    <a:pt x="862" y="5906"/>
                    <a:pt x="862" y="5898"/>
                    <a:pt x="862" y="5883"/>
                  </a:cubicBezTo>
                  <a:cubicBezTo>
                    <a:pt x="862" y="5868"/>
                    <a:pt x="862" y="5861"/>
                    <a:pt x="870" y="5846"/>
                  </a:cubicBezTo>
                  <a:cubicBezTo>
                    <a:pt x="877" y="5846"/>
                    <a:pt x="877" y="5846"/>
                    <a:pt x="877" y="5846"/>
                  </a:cubicBezTo>
                  <a:cubicBezTo>
                    <a:pt x="892" y="5853"/>
                    <a:pt x="892" y="5853"/>
                    <a:pt x="892" y="5853"/>
                  </a:cubicBezTo>
                  <a:cubicBezTo>
                    <a:pt x="907" y="5846"/>
                    <a:pt x="915" y="5831"/>
                    <a:pt x="915" y="5816"/>
                  </a:cubicBezTo>
                  <a:cubicBezTo>
                    <a:pt x="915" y="5793"/>
                    <a:pt x="915" y="5778"/>
                    <a:pt x="922" y="5756"/>
                  </a:cubicBezTo>
                  <a:cubicBezTo>
                    <a:pt x="922" y="5748"/>
                    <a:pt x="922" y="5748"/>
                    <a:pt x="922" y="5741"/>
                  </a:cubicBezTo>
                  <a:cubicBezTo>
                    <a:pt x="922" y="5718"/>
                    <a:pt x="930" y="5703"/>
                    <a:pt x="930" y="5681"/>
                  </a:cubicBezTo>
                  <a:cubicBezTo>
                    <a:pt x="930" y="5658"/>
                    <a:pt x="922" y="5651"/>
                    <a:pt x="915" y="5636"/>
                  </a:cubicBezTo>
                  <a:cubicBezTo>
                    <a:pt x="915" y="5613"/>
                    <a:pt x="915" y="5606"/>
                    <a:pt x="915" y="5591"/>
                  </a:cubicBezTo>
                  <a:cubicBezTo>
                    <a:pt x="907" y="5576"/>
                    <a:pt x="907" y="5568"/>
                    <a:pt x="907" y="5561"/>
                  </a:cubicBezTo>
                  <a:cubicBezTo>
                    <a:pt x="892" y="5538"/>
                    <a:pt x="885" y="5531"/>
                    <a:pt x="870" y="5508"/>
                  </a:cubicBezTo>
                  <a:cubicBezTo>
                    <a:pt x="862" y="5501"/>
                    <a:pt x="855" y="5494"/>
                    <a:pt x="847" y="5478"/>
                  </a:cubicBezTo>
                  <a:cubicBezTo>
                    <a:pt x="840" y="5464"/>
                    <a:pt x="840" y="5456"/>
                    <a:pt x="832" y="5448"/>
                  </a:cubicBezTo>
                  <a:cubicBezTo>
                    <a:pt x="825" y="5426"/>
                    <a:pt x="817" y="5418"/>
                    <a:pt x="810" y="5404"/>
                  </a:cubicBezTo>
                  <a:cubicBezTo>
                    <a:pt x="802" y="5396"/>
                    <a:pt x="802" y="5388"/>
                    <a:pt x="795" y="5381"/>
                  </a:cubicBezTo>
                  <a:cubicBezTo>
                    <a:pt x="787" y="5381"/>
                    <a:pt x="780" y="5374"/>
                    <a:pt x="765" y="5374"/>
                  </a:cubicBezTo>
                  <a:cubicBezTo>
                    <a:pt x="735" y="5366"/>
                    <a:pt x="712" y="5374"/>
                    <a:pt x="690" y="5359"/>
                  </a:cubicBezTo>
                  <a:cubicBezTo>
                    <a:pt x="675" y="5351"/>
                    <a:pt x="668" y="5336"/>
                    <a:pt x="660" y="5321"/>
                  </a:cubicBezTo>
                  <a:cubicBezTo>
                    <a:pt x="652" y="5306"/>
                    <a:pt x="652" y="5299"/>
                    <a:pt x="645" y="5284"/>
                  </a:cubicBezTo>
                  <a:cubicBezTo>
                    <a:pt x="638" y="5254"/>
                    <a:pt x="623" y="5231"/>
                    <a:pt x="593" y="5224"/>
                  </a:cubicBezTo>
                  <a:cubicBezTo>
                    <a:pt x="578" y="5216"/>
                    <a:pt x="570" y="5209"/>
                    <a:pt x="555" y="5201"/>
                  </a:cubicBezTo>
                  <a:cubicBezTo>
                    <a:pt x="533" y="5194"/>
                    <a:pt x="525" y="5179"/>
                    <a:pt x="525" y="5164"/>
                  </a:cubicBezTo>
                  <a:cubicBezTo>
                    <a:pt x="525" y="5149"/>
                    <a:pt x="525" y="5141"/>
                    <a:pt x="525" y="5126"/>
                  </a:cubicBezTo>
                  <a:cubicBezTo>
                    <a:pt x="518" y="5111"/>
                    <a:pt x="510" y="5096"/>
                    <a:pt x="510" y="5081"/>
                  </a:cubicBezTo>
                  <a:cubicBezTo>
                    <a:pt x="510" y="5059"/>
                    <a:pt x="518" y="5044"/>
                    <a:pt x="533" y="5029"/>
                  </a:cubicBezTo>
                  <a:cubicBezTo>
                    <a:pt x="548" y="5006"/>
                    <a:pt x="555" y="4991"/>
                    <a:pt x="570" y="4969"/>
                  </a:cubicBezTo>
                  <a:cubicBezTo>
                    <a:pt x="578" y="4946"/>
                    <a:pt x="585" y="4931"/>
                    <a:pt x="593" y="4909"/>
                  </a:cubicBezTo>
                  <a:cubicBezTo>
                    <a:pt x="593" y="4886"/>
                    <a:pt x="600" y="4879"/>
                    <a:pt x="600" y="4856"/>
                  </a:cubicBezTo>
                  <a:cubicBezTo>
                    <a:pt x="600" y="4796"/>
                    <a:pt x="585" y="4766"/>
                    <a:pt x="585" y="4714"/>
                  </a:cubicBezTo>
                  <a:cubicBezTo>
                    <a:pt x="585" y="4692"/>
                    <a:pt x="585" y="4692"/>
                    <a:pt x="585" y="4692"/>
                  </a:cubicBezTo>
                  <a:cubicBezTo>
                    <a:pt x="585" y="4669"/>
                    <a:pt x="585" y="4654"/>
                    <a:pt x="585" y="4624"/>
                  </a:cubicBezTo>
                  <a:cubicBezTo>
                    <a:pt x="585" y="4594"/>
                    <a:pt x="600" y="4579"/>
                    <a:pt x="600" y="4549"/>
                  </a:cubicBezTo>
                  <a:cubicBezTo>
                    <a:pt x="615" y="4534"/>
                    <a:pt x="630" y="4527"/>
                    <a:pt x="645" y="4519"/>
                  </a:cubicBezTo>
                  <a:cubicBezTo>
                    <a:pt x="652" y="4512"/>
                    <a:pt x="660" y="4504"/>
                    <a:pt x="668" y="4504"/>
                  </a:cubicBezTo>
                  <a:cubicBezTo>
                    <a:pt x="682" y="4504"/>
                    <a:pt x="690" y="4504"/>
                    <a:pt x="698" y="4504"/>
                  </a:cubicBezTo>
                  <a:cubicBezTo>
                    <a:pt x="705" y="4504"/>
                    <a:pt x="712" y="4497"/>
                    <a:pt x="720" y="4497"/>
                  </a:cubicBezTo>
                  <a:cubicBezTo>
                    <a:pt x="742" y="4497"/>
                    <a:pt x="758" y="4489"/>
                    <a:pt x="780" y="4489"/>
                  </a:cubicBezTo>
                  <a:cubicBezTo>
                    <a:pt x="787" y="4497"/>
                    <a:pt x="795" y="4489"/>
                    <a:pt x="810" y="4489"/>
                  </a:cubicBezTo>
                  <a:cubicBezTo>
                    <a:pt x="817" y="4489"/>
                    <a:pt x="825" y="4489"/>
                    <a:pt x="832" y="4482"/>
                  </a:cubicBezTo>
                  <a:cubicBezTo>
                    <a:pt x="840" y="4474"/>
                    <a:pt x="840" y="4467"/>
                    <a:pt x="840" y="4452"/>
                  </a:cubicBezTo>
                  <a:lnTo>
                    <a:pt x="847" y="4444"/>
                  </a:lnTo>
                  <a:cubicBezTo>
                    <a:pt x="855" y="4437"/>
                    <a:pt x="862" y="4429"/>
                    <a:pt x="870" y="4429"/>
                  </a:cubicBezTo>
                  <a:cubicBezTo>
                    <a:pt x="885" y="4422"/>
                    <a:pt x="892" y="4414"/>
                    <a:pt x="907" y="4407"/>
                  </a:cubicBezTo>
                  <a:cubicBezTo>
                    <a:pt x="915" y="4407"/>
                    <a:pt x="922" y="4407"/>
                    <a:pt x="930" y="4399"/>
                  </a:cubicBezTo>
                  <a:cubicBezTo>
                    <a:pt x="937" y="4399"/>
                    <a:pt x="937" y="4392"/>
                    <a:pt x="937" y="4377"/>
                  </a:cubicBezTo>
                  <a:cubicBezTo>
                    <a:pt x="937" y="4362"/>
                    <a:pt x="945" y="4354"/>
                    <a:pt x="952" y="4347"/>
                  </a:cubicBezTo>
                  <a:cubicBezTo>
                    <a:pt x="967" y="4324"/>
                    <a:pt x="967" y="4309"/>
                    <a:pt x="975" y="4287"/>
                  </a:cubicBezTo>
                  <a:lnTo>
                    <a:pt x="982" y="4287"/>
                  </a:lnTo>
                  <a:cubicBezTo>
                    <a:pt x="982" y="4295"/>
                    <a:pt x="982" y="4302"/>
                    <a:pt x="990" y="4302"/>
                  </a:cubicBezTo>
                  <a:cubicBezTo>
                    <a:pt x="997" y="4309"/>
                    <a:pt x="997" y="4302"/>
                    <a:pt x="1005" y="4309"/>
                  </a:cubicBezTo>
                  <a:cubicBezTo>
                    <a:pt x="1012" y="4309"/>
                    <a:pt x="1012" y="4309"/>
                    <a:pt x="1012" y="4317"/>
                  </a:cubicBezTo>
                  <a:cubicBezTo>
                    <a:pt x="1020" y="4324"/>
                    <a:pt x="1027" y="4324"/>
                    <a:pt x="1035" y="4339"/>
                  </a:cubicBezTo>
                  <a:cubicBezTo>
                    <a:pt x="1035" y="4354"/>
                    <a:pt x="1035" y="4362"/>
                    <a:pt x="1042" y="4377"/>
                  </a:cubicBezTo>
                  <a:cubicBezTo>
                    <a:pt x="1057" y="4369"/>
                    <a:pt x="1057" y="4369"/>
                    <a:pt x="1072" y="4369"/>
                  </a:cubicBezTo>
                  <a:cubicBezTo>
                    <a:pt x="1087" y="4362"/>
                    <a:pt x="1095" y="4362"/>
                    <a:pt x="1110" y="4362"/>
                  </a:cubicBezTo>
                  <a:cubicBezTo>
                    <a:pt x="1110" y="4347"/>
                    <a:pt x="1117" y="4339"/>
                    <a:pt x="1117" y="4317"/>
                  </a:cubicBezTo>
                  <a:cubicBezTo>
                    <a:pt x="1117" y="4317"/>
                    <a:pt x="1117" y="4317"/>
                    <a:pt x="1117" y="4309"/>
                  </a:cubicBezTo>
                  <a:cubicBezTo>
                    <a:pt x="1117" y="4302"/>
                    <a:pt x="1117" y="4302"/>
                    <a:pt x="1117" y="4295"/>
                  </a:cubicBezTo>
                  <a:cubicBezTo>
                    <a:pt x="1117" y="4287"/>
                    <a:pt x="1117" y="4279"/>
                    <a:pt x="1125" y="4272"/>
                  </a:cubicBezTo>
                  <a:cubicBezTo>
                    <a:pt x="1125" y="4265"/>
                    <a:pt x="1132" y="4265"/>
                    <a:pt x="1132" y="4265"/>
                  </a:cubicBezTo>
                  <a:cubicBezTo>
                    <a:pt x="1147" y="4249"/>
                    <a:pt x="1147" y="4235"/>
                    <a:pt x="1162" y="4219"/>
                  </a:cubicBezTo>
                  <a:cubicBezTo>
                    <a:pt x="1177" y="4205"/>
                    <a:pt x="1177" y="4189"/>
                    <a:pt x="1192" y="4175"/>
                  </a:cubicBezTo>
                  <a:cubicBezTo>
                    <a:pt x="1199" y="4159"/>
                    <a:pt x="1207" y="4152"/>
                    <a:pt x="1215" y="4130"/>
                  </a:cubicBezTo>
                  <a:cubicBezTo>
                    <a:pt x="1215" y="4130"/>
                    <a:pt x="1215" y="4122"/>
                    <a:pt x="1222" y="4115"/>
                  </a:cubicBezTo>
                  <a:cubicBezTo>
                    <a:pt x="1222" y="4115"/>
                    <a:pt x="1222" y="4115"/>
                    <a:pt x="1229" y="4115"/>
                  </a:cubicBezTo>
                  <a:cubicBezTo>
                    <a:pt x="1237" y="4100"/>
                    <a:pt x="1252" y="4092"/>
                    <a:pt x="1275" y="4085"/>
                  </a:cubicBezTo>
                  <a:cubicBezTo>
                    <a:pt x="1282" y="4085"/>
                    <a:pt x="1289" y="4077"/>
                    <a:pt x="1297" y="4077"/>
                  </a:cubicBezTo>
                  <a:cubicBezTo>
                    <a:pt x="1312" y="4062"/>
                    <a:pt x="1327" y="4055"/>
                    <a:pt x="1342" y="4040"/>
                  </a:cubicBezTo>
                  <a:cubicBezTo>
                    <a:pt x="1349" y="4032"/>
                    <a:pt x="1357" y="4025"/>
                    <a:pt x="1364" y="4010"/>
                  </a:cubicBezTo>
                  <a:cubicBezTo>
                    <a:pt x="1372" y="4002"/>
                    <a:pt x="1372" y="4002"/>
                    <a:pt x="1372" y="3995"/>
                  </a:cubicBezTo>
                  <a:cubicBezTo>
                    <a:pt x="1372" y="3972"/>
                    <a:pt x="1357" y="3972"/>
                    <a:pt x="1349" y="3950"/>
                  </a:cubicBezTo>
                  <a:cubicBezTo>
                    <a:pt x="1342" y="3935"/>
                    <a:pt x="1335" y="3927"/>
                    <a:pt x="1327" y="3905"/>
                  </a:cubicBezTo>
                  <a:cubicBezTo>
                    <a:pt x="1319" y="3897"/>
                    <a:pt x="1312" y="3897"/>
                    <a:pt x="1305" y="3890"/>
                  </a:cubicBezTo>
                  <a:cubicBezTo>
                    <a:pt x="1297" y="3882"/>
                    <a:pt x="1297" y="3875"/>
                    <a:pt x="1297" y="3867"/>
                  </a:cubicBezTo>
                  <a:cubicBezTo>
                    <a:pt x="1289" y="3852"/>
                    <a:pt x="1282" y="3837"/>
                    <a:pt x="1275" y="3822"/>
                  </a:cubicBezTo>
                  <a:cubicBezTo>
                    <a:pt x="1259" y="3800"/>
                    <a:pt x="1245" y="3785"/>
                    <a:pt x="1222" y="3762"/>
                  </a:cubicBezTo>
                  <a:cubicBezTo>
                    <a:pt x="1215" y="3755"/>
                    <a:pt x="1207" y="3755"/>
                    <a:pt x="1199" y="3747"/>
                  </a:cubicBezTo>
                  <a:cubicBezTo>
                    <a:pt x="1192" y="3732"/>
                    <a:pt x="1177" y="3725"/>
                    <a:pt x="1170" y="3710"/>
                  </a:cubicBezTo>
                  <a:cubicBezTo>
                    <a:pt x="1170" y="3710"/>
                    <a:pt x="1162" y="3702"/>
                    <a:pt x="1162" y="3695"/>
                  </a:cubicBezTo>
                  <a:cubicBezTo>
                    <a:pt x="1155" y="3680"/>
                    <a:pt x="1147" y="3665"/>
                    <a:pt x="1140" y="3650"/>
                  </a:cubicBezTo>
                  <a:cubicBezTo>
                    <a:pt x="1170" y="3553"/>
                    <a:pt x="1170" y="3553"/>
                    <a:pt x="1170" y="3553"/>
                  </a:cubicBezTo>
                  <a:cubicBezTo>
                    <a:pt x="1170" y="3515"/>
                    <a:pt x="1170" y="3515"/>
                    <a:pt x="1170" y="3515"/>
                  </a:cubicBezTo>
                  <a:cubicBezTo>
                    <a:pt x="1170" y="3500"/>
                    <a:pt x="1170" y="3500"/>
                    <a:pt x="1170" y="3500"/>
                  </a:cubicBezTo>
                  <a:lnTo>
                    <a:pt x="1170" y="3500"/>
                  </a:lnTo>
                  <a:cubicBezTo>
                    <a:pt x="1199" y="3500"/>
                    <a:pt x="1199" y="3500"/>
                    <a:pt x="1199" y="3500"/>
                  </a:cubicBezTo>
                  <a:cubicBezTo>
                    <a:pt x="1215" y="3500"/>
                    <a:pt x="1215" y="3500"/>
                    <a:pt x="1215" y="3500"/>
                  </a:cubicBezTo>
                  <a:cubicBezTo>
                    <a:pt x="1229" y="3500"/>
                    <a:pt x="1237" y="3493"/>
                    <a:pt x="1245" y="3493"/>
                  </a:cubicBezTo>
                  <a:cubicBezTo>
                    <a:pt x="1267" y="3493"/>
                    <a:pt x="1282" y="3493"/>
                    <a:pt x="1289" y="3477"/>
                  </a:cubicBezTo>
                  <a:cubicBezTo>
                    <a:pt x="1297" y="3463"/>
                    <a:pt x="1305" y="3448"/>
                    <a:pt x="1312" y="3433"/>
                  </a:cubicBezTo>
                  <a:cubicBezTo>
                    <a:pt x="1319" y="3433"/>
                    <a:pt x="1319" y="3433"/>
                    <a:pt x="1327" y="3433"/>
                  </a:cubicBezTo>
                  <a:cubicBezTo>
                    <a:pt x="1342" y="3440"/>
                    <a:pt x="1342" y="3455"/>
                    <a:pt x="1357" y="3463"/>
                  </a:cubicBezTo>
                  <a:cubicBezTo>
                    <a:pt x="1372" y="3470"/>
                    <a:pt x="1387" y="3470"/>
                    <a:pt x="1394" y="3485"/>
                  </a:cubicBezTo>
                  <a:cubicBezTo>
                    <a:pt x="1402" y="3493"/>
                    <a:pt x="1402" y="3493"/>
                    <a:pt x="1402" y="3500"/>
                  </a:cubicBezTo>
                  <a:cubicBezTo>
                    <a:pt x="1417" y="3523"/>
                    <a:pt x="1424" y="3545"/>
                    <a:pt x="1447" y="3553"/>
                  </a:cubicBezTo>
                  <a:cubicBezTo>
                    <a:pt x="1462" y="3553"/>
                    <a:pt x="1477" y="3553"/>
                    <a:pt x="1492" y="3560"/>
                  </a:cubicBezTo>
                  <a:lnTo>
                    <a:pt x="1499" y="3567"/>
                  </a:lnTo>
                  <a:cubicBezTo>
                    <a:pt x="1499" y="3575"/>
                    <a:pt x="1499" y="3575"/>
                    <a:pt x="1499" y="3575"/>
                  </a:cubicBezTo>
                  <a:cubicBezTo>
                    <a:pt x="1492" y="3583"/>
                    <a:pt x="1484" y="3583"/>
                    <a:pt x="1484" y="3590"/>
                  </a:cubicBezTo>
                  <a:cubicBezTo>
                    <a:pt x="1484" y="3597"/>
                    <a:pt x="1492" y="3597"/>
                    <a:pt x="1499" y="3605"/>
                  </a:cubicBezTo>
                  <a:cubicBezTo>
                    <a:pt x="1514" y="3613"/>
                    <a:pt x="1522" y="3613"/>
                    <a:pt x="1529" y="3613"/>
                  </a:cubicBezTo>
                  <a:cubicBezTo>
                    <a:pt x="1544" y="3613"/>
                    <a:pt x="1559" y="3620"/>
                    <a:pt x="1567" y="3627"/>
                  </a:cubicBezTo>
                  <a:cubicBezTo>
                    <a:pt x="1582" y="3635"/>
                    <a:pt x="1597" y="3642"/>
                    <a:pt x="1612" y="3650"/>
                  </a:cubicBezTo>
                  <a:cubicBezTo>
                    <a:pt x="1627" y="3650"/>
                    <a:pt x="1634" y="3650"/>
                    <a:pt x="1642" y="3657"/>
                  </a:cubicBezTo>
                  <a:cubicBezTo>
                    <a:pt x="1642" y="3665"/>
                    <a:pt x="1649" y="3665"/>
                    <a:pt x="1649" y="3672"/>
                  </a:cubicBezTo>
                  <a:cubicBezTo>
                    <a:pt x="1649" y="3702"/>
                    <a:pt x="1649" y="3702"/>
                    <a:pt x="1649" y="3702"/>
                  </a:cubicBezTo>
                  <a:cubicBezTo>
                    <a:pt x="1664" y="3702"/>
                    <a:pt x="1664" y="3702"/>
                    <a:pt x="1664" y="3702"/>
                  </a:cubicBezTo>
                  <a:cubicBezTo>
                    <a:pt x="1694" y="3702"/>
                    <a:pt x="1702" y="3695"/>
                    <a:pt x="1724" y="3687"/>
                  </a:cubicBezTo>
                  <a:cubicBezTo>
                    <a:pt x="1747" y="3687"/>
                    <a:pt x="1762" y="3687"/>
                    <a:pt x="1784" y="3687"/>
                  </a:cubicBezTo>
                  <a:cubicBezTo>
                    <a:pt x="1807" y="3680"/>
                    <a:pt x="1822" y="3672"/>
                    <a:pt x="1844" y="3657"/>
                  </a:cubicBezTo>
                  <a:cubicBezTo>
                    <a:pt x="1859" y="3657"/>
                    <a:pt x="1867" y="3657"/>
                    <a:pt x="1882" y="3650"/>
                  </a:cubicBezTo>
                  <a:cubicBezTo>
                    <a:pt x="1889" y="3650"/>
                    <a:pt x="1889" y="3642"/>
                    <a:pt x="1897" y="3642"/>
                  </a:cubicBezTo>
                  <a:cubicBezTo>
                    <a:pt x="1911" y="3642"/>
                    <a:pt x="1927" y="3650"/>
                    <a:pt x="1927" y="3665"/>
                  </a:cubicBezTo>
                  <a:cubicBezTo>
                    <a:pt x="1927" y="3672"/>
                    <a:pt x="1919" y="3672"/>
                    <a:pt x="1919" y="3680"/>
                  </a:cubicBezTo>
                  <a:cubicBezTo>
                    <a:pt x="1919" y="3687"/>
                    <a:pt x="1919" y="3687"/>
                    <a:pt x="1927" y="3695"/>
                  </a:cubicBezTo>
                  <a:cubicBezTo>
                    <a:pt x="1934" y="3710"/>
                    <a:pt x="1941" y="3710"/>
                    <a:pt x="1957" y="3717"/>
                  </a:cubicBezTo>
                  <a:cubicBezTo>
                    <a:pt x="1971" y="3732"/>
                    <a:pt x="1979" y="3740"/>
                    <a:pt x="2001" y="3747"/>
                  </a:cubicBezTo>
                  <a:cubicBezTo>
                    <a:pt x="2017" y="3762"/>
                    <a:pt x="2031" y="3770"/>
                    <a:pt x="2054" y="3770"/>
                  </a:cubicBezTo>
                  <a:cubicBezTo>
                    <a:pt x="2069" y="3777"/>
                    <a:pt x="2076" y="3785"/>
                    <a:pt x="2091" y="3785"/>
                  </a:cubicBezTo>
                  <a:cubicBezTo>
                    <a:pt x="2114" y="3785"/>
                    <a:pt x="2129" y="3777"/>
                    <a:pt x="2151" y="3770"/>
                  </a:cubicBezTo>
                  <a:cubicBezTo>
                    <a:pt x="2159" y="3770"/>
                    <a:pt x="2166" y="3762"/>
                    <a:pt x="2174" y="3762"/>
                  </a:cubicBezTo>
                  <a:cubicBezTo>
                    <a:pt x="2181" y="3755"/>
                    <a:pt x="2189" y="3747"/>
                    <a:pt x="2196" y="3740"/>
                  </a:cubicBezTo>
                  <a:cubicBezTo>
                    <a:pt x="2204" y="3740"/>
                    <a:pt x="2204" y="3732"/>
                    <a:pt x="2211" y="3725"/>
                  </a:cubicBezTo>
                  <a:cubicBezTo>
                    <a:pt x="2219" y="3725"/>
                    <a:pt x="2226" y="3717"/>
                    <a:pt x="2234" y="3710"/>
                  </a:cubicBezTo>
                  <a:cubicBezTo>
                    <a:pt x="2241" y="3702"/>
                    <a:pt x="2241" y="3702"/>
                    <a:pt x="2249" y="3695"/>
                  </a:cubicBezTo>
                  <a:cubicBezTo>
                    <a:pt x="2264" y="3687"/>
                    <a:pt x="2264" y="3680"/>
                    <a:pt x="2271" y="3672"/>
                  </a:cubicBezTo>
                  <a:cubicBezTo>
                    <a:pt x="2301" y="3635"/>
                    <a:pt x="2316" y="3613"/>
                    <a:pt x="2346" y="3575"/>
                  </a:cubicBezTo>
                  <a:cubicBezTo>
                    <a:pt x="2354" y="3567"/>
                    <a:pt x="2354" y="3560"/>
                    <a:pt x="2361" y="3553"/>
                  </a:cubicBezTo>
                  <a:cubicBezTo>
                    <a:pt x="2369" y="3545"/>
                    <a:pt x="2376" y="3545"/>
                    <a:pt x="2384" y="3530"/>
                  </a:cubicBezTo>
                  <a:cubicBezTo>
                    <a:pt x="2391" y="3515"/>
                    <a:pt x="2391" y="3507"/>
                    <a:pt x="2391" y="3485"/>
                  </a:cubicBezTo>
                  <a:lnTo>
                    <a:pt x="2399" y="3477"/>
                  </a:lnTo>
                  <a:cubicBezTo>
                    <a:pt x="2399" y="3425"/>
                    <a:pt x="2399" y="3425"/>
                    <a:pt x="2399" y="3425"/>
                  </a:cubicBezTo>
                  <a:cubicBezTo>
                    <a:pt x="2399" y="3418"/>
                    <a:pt x="2399" y="3410"/>
                    <a:pt x="2399" y="3403"/>
                  </a:cubicBezTo>
                  <a:cubicBezTo>
                    <a:pt x="2399" y="3365"/>
                    <a:pt x="2391" y="3343"/>
                    <a:pt x="2376" y="3305"/>
                  </a:cubicBezTo>
                  <a:lnTo>
                    <a:pt x="2376" y="3298"/>
                  </a:lnTo>
                  <a:cubicBezTo>
                    <a:pt x="2369" y="3275"/>
                    <a:pt x="2361" y="3268"/>
                    <a:pt x="2346" y="3253"/>
                  </a:cubicBezTo>
                  <a:cubicBezTo>
                    <a:pt x="2346" y="3245"/>
                    <a:pt x="2339" y="3238"/>
                    <a:pt x="2331" y="3230"/>
                  </a:cubicBezTo>
                  <a:cubicBezTo>
                    <a:pt x="2331" y="3223"/>
                    <a:pt x="2324" y="3215"/>
                    <a:pt x="2324" y="3208"/>
                  </a:cubicBezTo>
                  <a:cubicBezTo>
                    <a:pt x="2316" y="3200"/>
                    <a:pt x="2316" y="3193"/>
                    <a:pt x="2316" y="3185"/>
                  </a:cubicBezTo>
                  <a:cubicBezTo>
                    <a:pt x="2316" y="3178"/>
                    <a:pt x="2324" y="3170"/>
                    <a:pt x="2324" y="3155"/>
                  </a:cubicBezTo>
                  <a:cubicBezTo>
                    <a:pt x="2331" y="3148"/>
                    <a:pt x="2331" y="3140"/>
                    <a:pt x="2339" y="3125"/>
                  </a:cubicBezTo>
                  <a:cubicBezTo>
                    <a:pt x="2339" y="3118"/>
                    <a:pt x="2346" y="3110"/>
                    <a:pt x="2346" y="3103"/>
                  </a:cubicBezTo>
                  <a:cubicBezTo>
                    <a:pt x="2346" y="3088"/>
                    <a:pt x="2346" y="3080"/>
                    <a:pt x="2339" y="3066"/>
                  </a:cubicBezTo>
                  <a:cubicBezTo>
                    <a:pt x="2331" y="3050"/>
                    <a:pt x="2324" y="3043"/>
                    <a:pt x="2316" y="3028"/>
                  </a:cubicBezTo>
                  <a:cubicBezTo>
                    <a:pt x="2316" y="3020"/>
                    <a:pt x="2316" y="3013"/>
                    <a:pt x="2309" y="3006"/>
                  </a:cubicBezTo>
                  <a:cubicBezTo>
                    <a:pt x="2309" y="2983"/>
                    <a:pt x="2301" y="2968"/>
                    <a:pt x="2301" y="2953"/>
                  </a:cubicBezTo>
                  <a:cubicBezTo>
                    <a:pt x="2294" y="2930"/>
                    <a:pt x="2294" y="2923"/>
                    <a:pt x="2286" y="2908"/>
                  </a:cubicBezTo>
                  <a:cubicBezTo>
                    <a:pt x="2286" y="2901"/>
                    <a:pt x="2279" y="2901"/>
                    <a:pt x="2279" y="2893"/>
                  </a:cubicBezTo>
                  <a:cubicBezTo>
                    <a:pt x="2279" y="2878"/>
                    <a:pt x="2279" y="2871"/>
                    <a:pt x="2286" y="2855"/>
                  </a:cubicBezTo>
                  <a:cubicBezTo>
                    <a:pt x="2286" y="2848"/>
                    <a:pt x="2286" y="2848"/>
                    <a:pt x="2294" y="2841"/>
                  </a:cubicBezTo>
                  <a:cubicBezTo>
                    <a:pt x="2294" y="2833"/>
                    <a:pt x="2294" y="2833"/>
                    <a:pt x="2301" y="2833"/>
                  </a:cubicBezTo>
                  <a:cubicBezTo>
                    <a:pt x="2309" y="2818"/>
                    <a:pt x="2316" y="2811"/>
                    <a:pt x="2331" y="2796"/>
                  </a:cubicBezTo>
                  <a:cubicBezTo>
                    <a:pt x="2331" y="2788"/>
                    <a:pt x="2339" y="2788"/>
                    <a:pt x="2339" y="2781"/>
                  </a:cubicBezTo>
                  <a:cubicBezTo>
                    <a:pt x="2339" y="2773"/>
                    <a:pt x="2339" y="2773"/>
                    <a:pt x="2339" y="2766"/>
                  </a:cubicBezTo>
                  <a:cubicBezTo>
                    <a:pt x="2339" y="2758"/>
                    <a:pt x="2346" y="2758"/>
                    <a:pt x="2354" y="2751"/>
                  </a:cubicBezTo>
                  <a:cubicBezTo>
                    <a:pt x="2361" y="2743"/>
                    <a:pt x="2369" y="2736"/>
                    <a:pt x="2376" y="2728"/>
                  </a:cubicBezTo>
                  <a:cubicBezTo>
                    <a:pt x="2391" y="2721"/>
                    <a:pt x="2406" y="2721"/>
                    <a:pt x="2421" y="2713"/>
                  </a:cubicBezTo>
                  <a:cubicBezTo>
                    <a:pt x="2436" y="2713"/>
                    <a:pt x="2451" y="2706"/>
                    <a:pt x="2466" y="2706"/>
                  </a:cubicBezTo>
                  <a:cubicBezTo>
                    <a:pt x="2474" y="2698"/>
                    <a:pt x="2481" y="2698"/>
                    <a:pt x="2481" y="2691"/>
                  </a:cubicBezTo>
                  <a:cubicBezTo>
                    <a:pt x="2488" y="2683"/>
                    <a:pt x="2496" y="2676"/>
                    <a:pt x="2504" y="2676"/>
                  </a:cubicBezTo>
                  <a:cubicBezTo>
                    <a:pt x="2511" y="2676"/>
                    <a:pt x="2518" y="2676"/>
                    <a:pt x="2526" y="2676"/>
                  </a:cubicBezTo>
                  <a:cubicBezTo>
                    <a:pt x="2534" y="2676"/>
                    <a:pt x="2541" y="2668"/>
                    <a:pt x="2541" y="2668"/>
                  </a:cubicBezTo>
                  <a:cubicBezTo>
                    <a:pt x="2556" y="2653"/>
                    <a:pt x="2571" y="2646"/>
                    <a:pt x="2578" y="2638"/>
                  </a:cubicBezTo>
                  <a:cubicBezTo>
                    <a:pt x="2601" y="2616"/>
                    <a:pt x="2608" y="2601"/>
                    <a:pt x="2616" y="2571"/>
                  </a:cubicBezTo>
                  <a:cubicBezTo>
                    <a:pt x="2623" y="2541"/>
                    <a:pt x="2631" y="2526"/>
                    <a:pt x="2646" y="2496"/>
                  </a:cubicBezTo>
                  <a:cubicBezTo>
                    <a:pt x="2646" y="2481"/>
                    <a:pt x="2653" y="2473"/>
                    <a:pt x="2653" y="2451"/>
                  </a:cubicBezTo>
                  <a:cubicBezTo>
                    <a:pt x="2653" y="2406"/>
                    <a:pt x="2653" y="2376"/>
                    <a:pt x="2653" y="2331"/>
                  </a:cubicBezTo>
                  <a:cubicBezTo>
                    <a:pt x="2653" y="2286"/>
                    <a:pt x="2653" y="2264"/>
                    <a:pt x="2653" y="2226"/>
                  </a:cubicBezTo>
                  <a:cubicBezTo>
                    <a:pt x="2653" y="2181"/>
                    <a:pt x="2661" y="2166"/>
                    <a:pt x="2661" y="2121"/>
                  </a:cubicBezTo>
                  <a:cubicBezTo>
                    <a:pt x="2661" y="2084"/>
                    <a:pt x="2661" y="2061"/>
                    <a:pt x="2653" y="2024"/>
                  </a:cubicBezTo>
                  <a:cubicBezTo>
                    <a:pt x="2653" y="2009"/>
                    <a:pt x="2646" y="2001"/>
                    <a:pt x="2646" y="1986"/>
                  </a:cubicBezTo>
                  <a:cubicBezTo>
                    <a:pt x="2646" y="1979"/>
                    <a:pt x="2646" y="1971"/>
                    <a:pt x="2646" y="1964"/>
                  </a:cubicBezTo>
                  <a:cubicBezTo>
                    <a:pt x="2646" y="1956"/>
                    <a:pt x="2638" y="1956"/>
                    <a:pt x="2638" y="1949"/>
                  </a:cubicBezTo>
                  <a:cubicBezTo>
                    <a:pt x="2638" y="1941"/>
                    <a:pt x="2646" y="1941"/>
                    <a:pt x="2646" y="1941"/>
                  </a:cubicBezTo>
                  <a:cubicBezTo>
                    <a:pt x="2653" y="1934"/>
                    <a:pt x="2661" y="1934"/>
                    <a:pt x="2661" y="1934"/>
                  </a:cubicBezTo>
                  <a:cubicBezTo>
                    <a:pt x="2676" y="1926"/>
                    <a:pt x="2683" y="1919"/>
                    <a:pt x="2691" y="1904"/>
                  </a:cubicBezTo>
                  <a:cubicBezTo>
                    <a:pt x="2698" y="1881"/>
                    <a:pt x="2706" y="1866"/>
                    <a:pt x="2713" y="1844"/>
                  </a:cubicBezTo>
                  <a:cubicBezTo>
                    <a:pt x="2721" y="1829"/>
                    <a:pt x="2728" y="1821"/>
                    <a:pt x="2736" y="1807"/>
                  </a:cubicBezTo>
                  <a:cubicBezTo>
                    <a:pt x="2736" y="1799"/>
                    <a:pt x="2743" y="1791"/>
                    <a:pt x="2743" y="1784"/>
                  </a:cubicBezTo>
                  <a:cubicBezTo>
                    <a:pt x="2758" y="1761"/>
                    <a:pt x="2758" y="1747"/>
                    <a:pt x="2766" y="1724"/>
                  </a:cubicBezTo>
                  <a:cubicBezTo>
                    <a:pt x="2766" y="1701"/>
                    <a:pt x="2766" y="1687"/>
                    <a:pt x="2773" y="1672"/>
                  </a:cubicBezTo>
                  <a:cubicBezTo>
                    <a:pt x="2773" y="1642"/>
                    <a:pt x="2781" y="1627"/>
                    <a:pt x="2781" y="1604"/>
                  </a:cubicBezTo>
                  <a:cubicBezTo>
                    <a:pt x="2781" y="1589"/>
                    <a:pt x="2781" y="1582"/>
                    <a:pt x="2781" y="1567"/>
                  </a:cubicBezTo>
                  <a:cubicBezTo>
                    <a:pt x="2781" y="1559"/>
                    <a:pt x="2796" y="1552"/>
                    <a:pt x="2796" y="1537"/>
                  </a:cubicBezTo>
                  <a:cubicBezTo>
                    <a:pt x="2803" y="1514"/>
                    <a:pt x="2803" y="1499"/>
                    <a:pt x="2803" y="1477"/>
                  </a:cubicBezTo>
                  <a:cubicBezTo>
                    <a:pt x="2803" y="1364"/>
                    <a:pt x="2788" y="1304"/>
                    <a:pt x="2773" y="1192"/>
                  </a:cubicBezTo>
                  <a:cubicBezTo>
                    <a:pt x="2766" y="1162"/>
                    <a:pt x="2758" y="1139"/>
                    <a:pt x="2758" y="1109"/>
                  </a:cubicBezTo>
                  <a:cubicBezTo>
                    <a:pt x="2758" y="1102"/>
                    <a:pt x="2751" y="1095"/>
                    <a:pt x="2751" y="1095"/>
                  </a:cubicBezTo>
                  <a:cubicBezTo>
                    <a:pt x="2751" y="1072"/>
                    <a:pt x="2751" y="1065"/>
                    <a:pt x="2743" y="1049"/>
                  </a:cubicBezTo>
                  <a:cubicBezTo>
                    <a:pt x="2743" y="1042"/>
                    <a:pt x="2736" y="1042"/>
                    <a:pt x="2736" y="1035"/>
                  </a:cubicBezTo>
                  <a:cubicBezTo>
                    <a:pt x="2728" y="1012"/>
                    <a:pt x="2728" y="990"/>
                    <a:pt x="2721" y="960"/>
                  </a:cubicBezTo>
                  <a:cubicBezTo>
                    <a:pt x="2713" y="945"/>
                    <a:pt x="2713" y="937"/>
                    <a:pt x="2706" y="922"/>
                  </a:cubicBezTo>
                  <a:cubicBezTo>
                    <a:pt x="2698" y="892"/>
                    <a:pt x="2698" y="877"/>
                    <a:pt x="2691" y="847"/>
                  </a:cubicBezTo>
                  <a:cubicBezTo>
                    <a:pt x="2683" y="825"/>
                    <a:pt x="2683" y="810"/>
                    <a:pt x="2676" y="795"/>
                  </a:cubicBezTo>
                  <a:cubicBezTo>
                    <a:pt x="2668" y="787"/>
                    <a:pt x="2668" y="780"/>
                    <a:pt x="2661" y="772"/>
                  </a:cubicBezTo>
                  <a:cubicBezTo>
                    <a:pt x="2646" y="742"/>
                    <a:pt x="2631" y="720"/>
                    <a:pt x="2616" y="690"/>
                  </a:cubicBezTo>
                  <a:cubicBezTo>
                    <a:pt x="2601" y="652"/>
                    <a:pt x="2601" y="637"/>
                    <a:pt x="2586" y="600"/>
                  </a:cubicBezTo>
                  <a:cubicBezTo>
                    <a:pt x="2578" y="592"/>
                    <a:pt x="2578" y="585"/>
                    <a:pt x="2571" y="570"/>
                  </a:cubicBezTo>
                  <a:cubicBezTo>
                    <a:pt x="2564" y="548"/>
                    <a:pt x="2556" y="540"/>
                    <a:pt x="2556" y="518"/>
                  </a:cubicBezTo>
                  <a:cubicBezTo>
                    <a:pt x="2556" y="495"/>
                    <a:pt x="2556" y="488"/>
                    <a:pt x="2564" y="465"/>
                  </a:cubicBezTo>
                  <a:cubicBezTo>
                    <a:pt x="2571" y="458"/>
                    <a:pt x="2578" y="450"/>
                    <a:pt x="2578" y="443"/>
                  </a:cubicBezTo>
                  <a:cubicBezTo>
                    <a:pt x="2586" y="443"/>
                    <a:pt x="2586" y="435"/>
                    <a:pt x="2586" y="435"/>
                  </a:cubicBezTo>
                  <a:cubicBezTo>
                    <a:pt x="2594" y="428"/>
                    <a:pt x="2601" y="420"/>
                    <a:pt x="2601" y="413"/>
                  </a:cubicBezTo>
                  <a:cubicBezTo>
                    <a:pt x="2608" y="405"/>
                    <a:pt x="2608" y="398"/>
                    <a:pt x="2608" y="383"/>
                  </a:cubicBezTo>
                  <a:cubicBezTo>
                    <a:pt x="2608" y="375"/>
                    <a:pt x="2601" y="368"/>
                    <a:pt x="2601" y="360"/>
                  </a:cubicBezTo>
                  <a:cubicBezTo>
                    <a:pt x="2601" y="353"/>
                    <a:pt x="2608" y="345"/>
                    <a:pt x="2616" y="338"/>
                  </a:cubicBezTo>
                  <a:cubicBezTo>
                    <a:pt x="2631" y="330"/>
                    <a:pt x="2638" y="323"/>
                    <a:pt x="2646" y="308"/>
                  </a:cubicBezTo>
                  <a:cubicBezTo>
                    <a:pt x="2653" y="293"/>
                    <a:pt x="2661" y="285"/>
                    <a:pt x="2661" y="263"/>
                  </a:cubicBezTo>
                  <a:cubicBezTo>
                    <a:pt x="2661" y="248"/>
                    <a:pt x="2653" y="248"/>
                    <a:pt x="2646" y="233"/>
                  </a:cubicBezTo>
                  <a:cubicBezTo>
                    <a:pt x="2646" y="225"/>
                    <a:pt x="2646" y="218"/>
                    <a:pt x="2646" y="203"/>
                  </a:cubicBezTo>
                  <a:cubicBezTo>
                    <a:pt x="2638" y="188"/>
                    <a:pt x="2638" y="180"/>
                    <a:pt x="2638" y="158"/>
                  </a:cubicBezTo>
                  <a:cubicBezTo>
                    <a:pt x="2638" y="120"/>
                    <a:pt x="2638" y="120"/>
                    <a:pt x="2638" y="120"/>
                  </a:cubicBezTo>
                  <a:cubicBezTo>
                    <a:pt x="2646" y="128"/>
                    <a:pt x="2646" y="135"/>
                    <a:pt x="2653" y="135"/>
                  </a:cubicBezTo>
                  <a:cubicBezTo>
                    <a:pt x="2653" y="143"/>
                    <a:pt x="2661" y="135"/>
                    <a:pt x="2661" y="143"/>
                  </a:cubicBezTo>
                  <a:cubicBezTo>
                    <a:pt x="2668" y="150"/>
                    <a:pt x="2676" y="158"/>
                    <a:pt x="2683" y="165"/>
                  </a:cubicBezTo>
                  <a:cubicBezTo>
                    <a:pt x="2691" y="188"/>
                    <a:pt x="2706" y="203"/>
                    <a:pt x="2728" y="203"/>
                  </a:cubicBezTo>
                  <a:cubicBezTo>
                    <a:pt x="2743" y="203"/>
                    <a:pt x="2743" y="188"/>
                    <a:pt x="2758" y="180"/>
                  </a:cubicBezTo>
                  <a:cubicBezTo>
                    <a:pt x="2758" y="180"/>
                    <a:pt x="2758" y="173"/>
                    <a:pt x="2766" y="173"/>
                  </a:cubicBezTo>
                  <a:cubicBezTo>
                    <a:pt x="2766" y="173"/>
                    <a:pt x="2773" y="180"/>
                    <a:pt x="2773" y="188"/>
                  </a:cubicBezTo>
                  <a:cubicBezTo>
                    <a:pt x="2781" y="188"/>
                    <a:pt x="2788" y="188"/>
                    <a:pt x="2803" y="188"/>
                  </a:cubicBezTo>
                  <a:cubicBezTo>
                    <a:pt x="2818" y="188"/>
                    <a:pt x="2826" y="180"/>
                    <a:pt x="2841" y="173"/>
                  </a:cubicBezTo>
                  <a:cubicBezTo>
                    <a:pt x="2848" y="165"/>
                    <a:pt x="2856" y="165"/>
                    <a:pt x="2871" y="158"/>
                  </a:cubicBezTo>
                  <a:cubicBezTo>
                    <a:pt x="2893" y="135"/>
                    <a:pt x="2893" y="113"/>
                    <a:pt x="2901" y="90"/>
                  </a:cubicBezTo>
                  <a:cubicBezTo>
                    <a:pt x="2908" y="75"/>
                    <a:pt x="2916" y="68"/>
                    <a:pt x="2916" y="53"/>
                  </a:cubicBezTo>
                  <a:cubicBezTo>
                    <a:pt x="2923" y="38"/>
                    <a:pt x="2923" y="23"/>
                    <a:pt x="2938" y="23"/>
                  </a:cubicBezTo>
                  <a:cubicBezTo>
                    <a:pt x="2953" y="15"/>
                    <a:pt x="2961" y="15"/>
                    <a:pt x="2968" y="15"/>
                  </a:cubicBezTo>
                  <a:cubicBezTo>
                    <a:pt x="2983" y="8"/>
                    <a:pt x="2991" y="0"/>
                    <a:pt x="2998" y="15"/>
                  </a:cubicBezTo>
                  <a:cubicBezTo>
                    <a:pt x="3013" y="30"/>
                    <a:pt x="3006" y="45"/>
                    <a:pt x="3013" y="60"/>
                  </a:cubicBezTo>
                  <a:cubicBezTo>
                    <a:pt x="3021" y="68"/>
                    <a:pt x="3028" y="75"/>
                    <a:pt x="3043" y="75"/>
                  </a:cubicBezTo>
                  <a:cubicBezTo>
                    <a:pt x="3065" y="90"/>
                    <a:pt x="3065" y="113"/>
                    <a:pt x="3073" y="135"/>
                  </a:cubicBezTo>
                  <a:cubicBezTo>
                    <a:pt x="3073" y="150"/>
                    <a:pt x="3081" y="158"/>
                    <a:pt x="3088" y="173"/>
                  </a:cubicBezTo>
                  <a:cubicBezTo>
                    <a:pt x="3096" y="188"/>
                    <a:pt x="3103" y="195"/>
                    <a:pt x="3118" y="203"/>
                  </a:cubicBezTo>
                  <a:cubicBezTo>
                    <a:pt x="3133" y="210"/>
                    <a:pt x="3141" y="218"/>
                    <a:pt x="3148" y="225"/>
                  </a:cubicBezTo>
                  <a:cubicBezTo>
                    <a:pt x="3163" y="233"/>
                    <a:pt x="3171" y="240"/>
                    <a:pt x="3178" y="248"/>
                  </a:cubicBezTo>
                  <a:cubicBezTo>
                    <a:pt x="3186" y="263"/>
                    <a:pt x="3200" y="263"/>
                    <a:pt x="3216" y="278"/>
                  </a:cubicBezTo>
                  <a:cubicBezTo>
                    <a:pt x="3223" y="285"/>
                    <a:pt x="3230" y="293"/>
                    <a:pt x="3238" y="300"/>
                  </a:cubicBezTo>
                  <a:cubicBezTo>
                    <a:pt x="3260" y="315"/>
                    <a:pt x="3276" y="338"/>
                    <a:pt x="3290" y="360"/>
                  </a:cubicBezTo>
                  <a:cubicBezTo>
                    <a:pt x="3313" y="383"/>
                    <a:pt x="3313" y="398"/>
                    <a:pt x="3328" y="420"/>
                  </a:cubicBezTo>
                  <a:cubicBezTo>
                    <a:pt x="3343" y="450"/>
                    <a:pt x="3358" y="458"/>
                    <a:pt x="3373" y="480"/>
                  </a:cubicBezTo>
                  <a:cubicBezTo>
                    <a:pt x="3388" y="502"/>
                    <a:pt x="3395" y="518"/>
                    <a:pt x="3410" y="532"/>
                  </a:cubicBezTo>
                  <a:cubicBezTo>
                    <a:pt x="3418" y="540"/>
                    <a:pt x="3425" y="540"/>
                    <a:pt x="3433" y="548"/>
                  </a:cubicBezTo>
                  <a:cubicBezTo>
                    <a:pt x="3455" y="570"/>
                    <a:pt x="3470" y="585"/>
                    <a:pt x="3485" y="608"/>
                  </a:cubicBezTo>
                  <a:cubicBezTo>
                    <a:pt x="3493" y="622"/>
                    <a:pt x="3500" y="630"/>
                    <a:pt x="3508" y="637"/>
                  </a:cubicBezTo>
                  <a:cubicBezTo>
                    <a:pt x="3523" y="652"/>
                    <a:pt x="3523" y="660"/>
                    <a:pt x="3538" y="675"/>
                  </a:cubicBezTo>
                  <a:cubicBezTo>
                    <a:pt x="3553" y="697"/>
                    <a:pt x="3560" y="712"/>
                    <a:pt x="3583" y="727"/>
                  </a:cubicBezTo>
                  <a:cubicBezTo>
                    <a:pt x="3598" y="742"/>
                    <a:pt x="3605" y="757"/>
                    <a:pt x="3620" y="772"/>
                  </a:cubicBezTo>
                  <a:cubicBezTo>
                    <a:pt x="3635" y="787"/>
                    <a:pt x="3643" y="795"/>
                    <a:pt x="3650" y="817"/>
                  </a:cubicBezTo>
                  <a:cubicBezTo>
                    <a:pt x="3658" y="825"/>
                    <a:pt x="3658" y="832"/>
                    <a:pt x="3658" y="840"/>
                  </a:cubicBezTo>
                  <a:cubicBezTo>
                    <a:pt x="3658" y="855"/>
                    <a:pt x="3673" y="855"/>
                    <a:pt x="3673" y="862"/>
                  </a:cubicBezTo>
                  <a:cubicBezTo>
                    <a:pt x="3680" y="885"/>
                    <a:pt x="3688" y="892"/>
                    <a:pt x="3695" y="907"/>
                  </a:cubicBezTo>
                  <a:cubicBezTo>
                    <a:pt x="3710" y="945"/>
                    <a:pt x="3710" y="967"/>
                    <a:pt x="3733" y="997"/>
                  </a:cubicBezTo>
                  <a:cubicBezTo>
                    <a:pt x="3740" y="1005"/>
                    <a:pt x="3747" y="1012"/>
                    <a:pt x="3763" y="1027"/>
                  </a:cubicBezTo>
                  <a:cubicBezTo>
                    <a:pt x="3777" y="1049"/>
                    <a:pt x="3785" y="1065"/>
                    <a:pt x="3800" y="1087"/>
                  </a:cubicBezTo>
                  <a:cubicBezTo>
                    <a:pt x="3807" y="1095"/>
                    <a:pt x="3807" y="1102"/>
                    <a:pt x="3815" y="1109"/>
                  </a:cubicBezTo>
                  <a:cubicBezTo>
                    <a:pt x="3815" y="1117"/>
                    <a:pt x="3823" y="1117"/>
                    <a:pt x="3823" y="1125"/>
                  </a:cubicBezTo>
                  <a:cubicBezTo>
                    <a:pt x="3830" y="1132"/>
                    <a:pt x="3837" y="1139"/>
                    <a:pt x="3837" y="1147"/>
                  </a:cubicBezTo>
                  <a:cubicBezTo>
                    <a:pt x="3853" y="1177"/>
                    <a:pt x="3875" y="1192"/>
                    <a:pt x="3890" y="1222"/>
                  </a:cubicBezTo>
                  <a:cubicBezTo>
                    <a:pt x="3897" y="1229"/>
                    <a:pt x="3905" y="1237"/>
                    <a:pt x="3905" y="1252"/>
                  </a:cubicBezTo>
                  <a:cubicBezTo>
                    <a:pt x="3920" y="1252"/>
                    <a:pt x="3920" y="1267"/>
                    <a:pt x="3927" y="1274"/>
                  </a:cubicBezTo>
                  <a:cubicBezTo>
                    <a:pt x="3942" y="1289"/>
                    <a:pt x="3957" y="1297"/>
                    <a:pt x="3965" y="1312"/>
                  </a:cubicBezTo>
                  <a:cubicBezTo>
                    <a:pt x="3987" y="1342"/>
                    <a:pt x="3995" y="1357"/>
                    <a:pt x="4017" y="1372"/>
                  </a:cubicBezTo>
                  <a:cubicBezTo>
                    <a:pt x="4032" y="1387"/>
                    <a:pt x="4047" y="1387"/>
                    <a:pt x="4062" y="1402"/>
                  </a:cubicBezTo>
                  <a:cubicBezTo>
                    <a:pt x="4062" y="1402"/>
                    <a:pt x="4062" y="1409"/>
                    <a:pt x="4070" y="1417"/>
                  </a:cubicBezTo>
                  <a:cubicBezTo>
                    <a:pt x="4077" y="1424"/>
                    <a:pt x="4085" y="1432"/>
                    <a:pt x="4100" y="1447"/>
                  </a:cubicBezTo>
                  <a:cubicBezTo>
                    <a:pt x="4107" y="1454"/>
                    <a:pt x="4107" y="1462"/>
                    <a:pt x="4115" y="1462"/>
                  </a:cubicBezTo>
                  <a:cubicBezTo>
                    <a:pt x="4122" y="1477"/>
                    <a:pt x="4130" y="1484"/>
                    <a:pt x="4137" y="1492"/>
                  </a:cubicBezTo>
                  <a:cubicBezTo>
                    <a:pt x="4152" y="1514"/>
                    <a:pt x="4160" y="1529"/>
                    <a:pt x="4167" y="1544"/>
                  </a:cubicBezTo>
                  <a:cubicBezTo>
                    <a:pt x="4175" y="1559"/>
                    <a:pt x="4182" y="1559"/>
                    <a:pt x="4197" y="1567"/>
                  </a:cubicBezTo>
                  <a:cubicBezTo>
                    <a:pt x="4212" y="1582"/>
                    <a:pt x="4220" y="1582"/>
                    <a:pt x="4235" y="1597"/>
                  </a:cubicBezTo>
                  <a:cubicBezTo>
                    <a:pt x="4242" y="1604"/>
                    <a:pt x="4242" y="1612"/>
                    <a:pt x="4250" y="1612"/>
                  </a:cubicBezTo>
                  <a:cubicBezTo>
                    <a:pt x="4280" y="1634"/>
                    <a:pt x="4295" y="1649"/>
                    <a:pt x="4324" y="1664"/>
                  </a:cubicBezTo>
                  <a:cubicBezTo>
                    <a:pt x="4332" y="1672"/>
                    <a:pt x="4340" y="1679"/>
                    <a:pt x="4347" y="1679"/>
                  </a:cubicBezTo>
                  <a:cubicBezTo>
                    <a:pt x="4362" y="1687"/>
                    <a:pt x="4362" y="1694"/>
                    <a:pt x="4377" y="1694"/>
                  </a:cubicBezTo>
                  <a:cubicBezTo>
                    <a:pt x="4392" y="1709"/>
                    <a:pt x="4407" y="1717"/>
                    <a:pt x="4415" y="1724"/>
                  </a:cubicBezTo>
                  <a:cubicBezTo>
                    <a:pt x="4430" y="1731"/>
                    <a:pt x="4437" y="1739"/>
                    <a:pt x="4452" y="1754"/>
                  </a:cubicBezTo>
                  <a:cubicBezTo>
                    <a:pt x="4452" y="1754"/>
                    <a:pt x="4459" y="1754"/>
                    <a:pt x="4459" y="1761"/>
                  </a:cubicBezTo>
                  <a:cubicBezTo>
                    <a:pt x="4467" y="1769"/>
                    <a:pt x="4467" y="1769"/>
                    <a:pt x="4475" y="1777"/>
                  </a:cubicBezTo>
                  <a:cubicBezTo>
                    <a:pt x="4489" y="1784"/>
                    <a:pt x="4497" y="1791"/>
                    <a:pt x="4512" y="1807"/>
                  </a:cubicBezTo>
                  <a:cubicBezTo>
                    <a:pt x="4527" y="1821"/>
                    <a:pt x="4535" y="1829"/>
                    <a:pt x="4549" y="1837"/>
                  </a:cubicBezTo>
                  <a:cubicBezTo>
                    <a:pt x="4564" y="1844"/>
                    <a:pt x="4572" y="1851"/>
                    <a:pt x="4579" y="1859"/>
                  </a:cubicBezTo>
                  <a:cubicBezTo>
                    <a:pt x="4587" y="1859"/>
                    <a:pt x="4602" y="1866"/>
                    <a:pt x="4609" y="1874"/>
                  </a:cubicBezTo>
                  <a:cubicBezTo>
                    <a:pt x="4617" y="1889"/>
                    <a:pt x="4617" y="1896"/>
                    <a:pt x="4624" y="1911"/>
                  </a:cubicBezTo>
                  <a:cubicBezTo>
                    <a:pt x="4632" y="1919"/>
                    <a:pt x="4639" y="1926"/>
                    <a:pt x="4647" y="1934"/>
                  </a:cubicBezTo>
                  <a:cubicBezTo>
                    <a:pt x="4654" y="1949"/>
                    <a:pt x="4654" y="1956"/>
                    <a:pt x="4669" y="1964"/>
                  </a:cubicBezTo>
                  <a:cubicBezTo>
                    <a:pt x="4684" y="1979"/>
                    <a:pt x="4692" y="1979"/>
                    <a:pt x="4714" y="1986"/>
                  </a:cubicBezTo>
                  <a:cubicBezTo>
                    <a:pt x="4722" y="1994"/>
                    <a:pt x="4729" y="2001"/>
                    <a:pt x="4744" y="2009"/>
                  </a:cubicBezTo>
                  <a:cubicBezTo>
                    <a:pt x="4759" y="2009"/>
                    <a:pt x="4767" y="2016"/>
                    <a:pt x="4774" y="2016"/>
                  </a:cubicBezTo>
                  <a:cubicBezTo>
                    <a:pt x="4812" y="2039"/>
                    <a:pt x="4834" y="2054"/>
                    <a:pt x="4872" y="2069"/>
                  </a:cubicBezTo>
                  <a:cubicBezTo>
                    <a:pt x="4894" y="2091"/>
                    <a:pt x="4917" y="2099"/>
                    <a:pt x="4947" y="2114"/>
                  </a:cubicBezTo>
                  <a:cubicBezTo>
                    <a:pt x="4962" y="2121"/>
                    <a:pt x="4969" y="2129"/>
                    <a:pt x="4984" y="2129"/>
                  </a:cubicBezTo>
                  <a:cubicBezTo>
                    <a:pt x="4999" y="2136"/>
                    <a:pt x="5007" y="2136"/>
                    <a:pt x="5022" y="2136"/>
                  </a:cubicBezTo>
                  <a:cubicBezTo>
                    <a:pt x="5052" y="2144"/>
                    <a:pt x="5066" y="2159"/>
                    <a:pt x="5096" y="2174"/>
                  </a:cubicBezTo>
                  <a:cubicBezTo>
                    <a:pt x="5082" y="2166"/>
                    <a:pt x="5066" y="2159"/>
                    <a:pt x="5052" y="2159"/>
                  </a:cubicBezTo>
                  <a:cubicBezTo>
                    <a:pt x="5029" y="2159"/>
                    <a:pt x="5014" y="2159"/>
                    <a:pt x="4999" y="2151"/>
                  </a:cubicBezTo>
                  <a:cubicBezTo>
                    <a:pt x="4992" y="2151"/>
                    <a:pt x="4984" y="2144"/>
                    <a:pt x="4977" y="2144"/>
                  </a:cubicBezTo>
                  <a:cubicBezTo>
                    <a:pt x="4969" y="2144"/>
                    <a:pt x="4969" y="2144"/>
                    <a:pt x="4962" y="2144"/>
                  </a:cubicBezTo>
                  <a:cubicBezTo>
                    <a:pt x="4962" y="2159"/>
                    <a:pt x="4962" y="2166"/>
                    <a:pt x="4962" y="2174"/>
                  </a:cubicBezTo>
                  <a:cubicBezTo>
                    <a:pt x="4969" y="2196"/>
                    <a:pt x="4992" y="2211"/>
                    <a:pt x="5007" y="2226"/>
                  </a:cubicBezTo>
                  <a:cubicBezTo>
                    <a:pt x="5014" y="2234"/>
                    <a:pt x="5022" y="2241"/>
                    <a:pt x="5029" y="2248"/>
                  </a:cubicBezTo>
                  <a:cubicBezTo>
                    <a:pt x="5052" y="2271"/>
                    <a:pt x="5082" y="2286"/>
                    <a:pt x="5112" y="2286"/>
                  </a:cubicBezTo>
                  <a:cubicBezTo>
                    <a:pt x="5134" y="2286"/>
                    <a:pt x="5134" y="2271"/>
                    <a:pt x="5149" y="2271"/>
                  </a:cubicBezTo>
                  <a:cubicBezTo>
                    <a:pt x="5164" y="2271"/>
                    <a:pt x="5164" y="2278"/>
                    <a:pt x="5179" y="2286"/>
                  </a:cubicBezTo>
                  <a:cubicBezTo>
                    <a:pt x="5194" y="2286"/>
                    <a:pt x="5201" y="2286"/>
                    <a:pt x="5216" y="2294"/>
                  </a:cubicBezTo>
                  <a:cubicBezTo>
                    <a:pt x="5224" y="2294"/>
                    <a:pt x="5231" y="2294"/>
                    <a:pt x="5239" y="2294"/>
                  </a:cubicBezTo>
                  <a:cubicBezTo>
                    <a:pt x="5261" y="2294"/>
                    <a:pt x="5291" y="2286"/>
                    <a:pt x="5291" y="2264"/>
                  </a:cubicBezTo>
                  <a:cubicBezTo>
                    <a:pt x="5291" y="2248"/>
                    <a:pt x="5276" y="2241"/>
                    <a:pt x="5261" y="2234"/>
                  </a:cubicBezTo>
                  <a:cubicBezTo>
                    <a:pt x="5239" y="2219"/>
                    <a:pt x="5224" y="2211"/>
                    <a:pt x="5194" y="2204"/>
                  </a:cubicBezTo>
                  <a:cubicBezTo>
                    <a:pt x="5171" y="2196"/>
                    <a:pt x="5156" y="2196"/>
                    <a:pt x="5134" y="2189"/>
                  </a:cubicBezTo>
                  <a:cubicBezTo>
                    <a:pt x="5119" y="2181"/>
                    <a:pt x="5119" y="2174"/>
                    <a:pt x="5104" y="2166"/>
                  </a:cubicBezTo>
                  <a:cubicBezTo>
                    <a:pt x="5156" y="2174"/>
                    <a:pt x="5186" y="2189"/>
                    <a:pt x="5239" y="2204"/>
                  </a:cubicBezTo>
                  <a:cubicBezTo>
                    <a:pt x="5261" y="2219"/>
                    <a:pt x="5276" y="2219"/>
                    <a:pt x="5299" y="2234"/>
                  </a:cubicBezTo>
                  <a:cubicBezTo>
                    <a:pt x="5359" y="2241"/>
                    <a:pt x="5396" y="2241"/>
                    <a:pt x="5456" y="2256"/>
                  </a:cubicBezTo>
                  <a:cubicBezTo>
                    <a:pt x="5479" y="2264"/>
                    <a:pt x="5494" y="2264"/>
                    <a:pt x="5516" y="2278"/>
                  </a:cubicBezTo>
                  <a:cubicBezTo>
                    <a:pt x="5516" y="2286"/>
                    <a:pt x="5516" y="2294"/>
                    <a:pt x="5516" y="2294"/>
                  </a:cubicBezTo>
                  <a:cubicBezTo>
                    <a:pt x="5494" y="2301"/>
                    <a:pt x="5486" y="2301"/>
                    <a:pt x="5464" y="2316"/>
                  </a:cubicBezTo>
                  <a:cubicBezTo>
                    <a:pt x="5449" y="2324"/>
                    <a:pt x="5434" y="2331"/>
                    <a:pt x="5434" y="2354"/>
                  </a:cubicBezTo>
                  <a:cubicBezTo>
                    <a:pt x="5434" y="2376"/>
                    <a:pt x="5441" y="2384"/>
                    <a:pt x="5449" y="2406"/>
                  </a:cubicBezTo>
                  <a:cubicBezTo>
                    <a:pt x="5449" y="2413"/>
                    <a:pt x="5449" y="2428"/>
                    <a:pt x="5464" y="2428"/>
                  </a:cubicBezTo>
                  <a:cubicBezTo>
                    <a:pt x="5471" y="2428"/>
                    <a:pt x="5479" y="2421"/>
                    <a:pt x="5486" y="2421"/>
                  </a:cubicBezTo>
                  <a:cubicBezTo>
                    <a:pt x="5501" y="2413"/>
                    <a:pt x="5516" y="2406"/>
                    <a:pt x="5524" y="2391"/>
                  </a:cubicBezTo>
                  <a:cubicBezTo>
                    <a:pt x="5539" y="2376"/>
                    <a:pt x="5539" y="2354"/>
                    <a:pt x="5539" y="2331"/>
                  </a:cubicBezTo>
                  <a:cubicBezTo>
                    <a:pt x="5546" y="2308"/>
                    <a:pt x="5546" y="2301"/>
                    <a:pt x="5546" y="2278"/>
                  </a:cubicBezTo>
                  <a:cubicBezTo>
                    <a:pt x="5569" y="2286"/>
                    <a:pt x="5583" y="2278"/>
                    <a:pt x="5606" y="2278"/>
                  </a:cubicBezTo>
                  <a:cubicBezTo>
                    <a:pt x="5614" y="2308"/>
                    <a:pt x="5629" y="2324"/>
                    <a:pt x="5629" y="2354"/>
                  </a:cubicBezTo>
                  <a:cubicBezTo>
                    <a:pt x="5629" y="2361"/>
                    <a:pt x="5629" y="2368"/>
                    <a:pt x="5629" y="2368"/>
                  </a:cubicBezTo>
                  <a:cubicBezTo>
                    <a:pt x="5629" y="2384"/>
                    <a:pt x="5644" y="2391"/>
                    <a:pt x="5644" y="2406"/>
                  </a:cubicBezTo>
                  <a:cubicBezTo>
                    <a:pt x="5651" y="2428"/>
                    <a:pt x="5659" y="2436"/>
                    <a:pt x="5666" y="2458"/>
                  </a:cubicBezTo>
                  <a:cubicBezTo>
                    <a:pt x="5689" y="2488"/>
                    <a:pt x="5711" y="2503"/>
                    <a:pt x="5748" y="2526"/>
                  </a:cubicBezTo>
                  <a:cubicBezTo>
                    <a:pt x="5764" y="2526"/>
                    <a:pt x="5771" y="2533"/>
                    <a:pt x="5786" y="2533"/>
                  </a:cubicBezTo>
                  <a:cubicBezTo>
                    <a:pt x="5831" y="2548"/>
                    <a:pt x="5861" y="2556"/>
                    <a:pt x="5913" y="2556"/>
                  </a:cubicBezTo>
                  <a:cubicBezTo>
                    <a:pt x="5936" y="2556"/>
                    <a:pt x="5951" y="2563"/>
                    <a:pt x="5973" y="2563"/>
                  </a:cubicBezTo>
                  <a:cubicBezTo>
                    <a:pt x="6048" y="2563"/>
                    <a:pt x="6048" y="2563"/>
                    <a:pt x="6048" y="2563"/>
                  </a:cubicBezTo>
                  <a:cubicBezTo>
                    <a:pt x="6093" y="2563"/>
                    <a:pt x="6116" y="2563"/>
                    <a:pt x="6161" y="2556"/>
                  </a:cubicBezTo>
                  <a:cubicBezTo>
                    <a:pt x="6191" y="2556"/>
                    <a:pt x="6206" y="2556"/>
                    <a:pt x="6228" y="2548"/>
                  </a:cubicBezTo>
                  <a:cubicBezTo>
                    <a:pt x="6251" y="2541"/>
                    <a:pt x="6258" y="2526"/>
                    <a:pt x="6273" y="2511"/>
                  </a:cubicBezTo>
                  <a:cubicBezTo>
                    <a:pt x="6318" y="2488"/>
                    <a:pt x="6341" y="2473"/>
                    <a:pt x="6371" y="2436"/>
                  </a:cubicBezTo>
                  <a:cubicBezTo>
                    <a:pt x="6385" y="2421"/>
                    <a:pt x="6385" y="2413"/>
                    <a:pt x="6401" y="2398"/>
                  </a:cubicBezTo>
                  <a:cubicBezTo>
                    <a:pt x="6408" y="2391"/>
                    <a:pt x="6415" y="2384"/>
                    <a:pt x="6423" y="2376"/>
                  </a:cubicBezTo>
                  <a:cubicBezTo>
                    <a:pt x="6438" y="2346"/>
                    <a:pt x="6445" y="2324"/>
                    <a:pt x="6468" y="2301"/>
                  </a:cubicBezTo>
                  <a:cubicBezTo>
                    <a:pt x="6498" y="2271"/>
                    <a:pt x="6528" y="2264"/>
                    <a:pt x="6558" y="2241"/>
                  </a:cubicBezTo>
                  <a:cubicBezTo>
                    <a:pt x="6580" y="2211"/>
                    <a:pt x="6603" y="2204"/>
                    <a:pt x="6625" y="2181"/>
                  </a:cubicBezTo>
                  <a:cubicBezTo>
                    <a:pt x="6648" y="2159"/>
                    <a:pt x="6663" y="2144"/>
                    <a:pt x="6693" y="2129"/>
                  </a:cubicBezTo>
                  <a:cubicBezTo>
                    <a:pt x="6730" y="2106"/>
                    <a:pt x="6723" y="2061"/>
                    <a:pt x="6745" y="2016"/>
                  </a:cubicBezTo>
                  <a:cubicBezTo>
                    <a:pt x="6768" y="1964"/>
                    <a:pt x="6805" y="1956"/>
                    <a:pt x="6835" y="1904"/>
                  </a:cubicBezTo>
                  <a:cubicBezTo>
                    <a:pt x="6835" y="1904"/>
                    <a:pt x="6843" y="1904"/>
                    <a:pt x="6850" y="1904"/>
                  </a:cubicBezTo>
                  <a:cubicBezTo>
                    <a:pt x="6858" y="1919"/>
                    <a:pt x="6850" y="1934"/>
                    <a:pt x="6858" y="1956"/>
                  </a:cubicBezTo>
                  <a:cubicBezTo>
                    <a:pt x="6858" y="1971"/>
                    <a:pt x="6865" y="1979"/>
                    <a:pt x="6865" y="1994"/>
                  </a:cubicBezTo>
                  <a:cubicBezTo>
                    <a:pt x="6865" y="2054"/>
                    <a:pt x="6865" y="2054"/>
                    <a:pt x="6865" y="2054"/>
                  </a:cubicBezTo>
                  <a:cubicBezTo>
                    <a:pt x="6865" y="2061"/>
                    <a:pt x="6865" y="2061"/>
                    <a:pt x="6865" y="2069"/>
                  </a:cubicBezTo>
                  <a:cubicBezTo>
                    <a:pt x="6858" y="2106"/>
                    <a:pt x="6843" y="2121"/>
                    <a:pt x="6828" y="2159"/>
                  </a:cubicBezTo>
                  <a:cubicBezTo>
                    <a:pt x="6820" y="2166"/>
                    <a:pt x="6813" y="2181"/>
                    <a:pt x="6805" y="2196"/>
                  </a:cubicBezTo>
                  <a:cubicBezTo>
                    <a:pt x="6798" y="2204"/>
                    <a:pt x="6790" y="2204"/>
                    <a:pt x="6783" y="2211"/>
                  </a:cubicBezTo>
                  <a:cubicBezTo>
                    <a:pt x="6745" y="2241"/>
                    <a:pt x="6760" y="2278"/>
                    <a:pt x="6753" y="2324"/>
                  </a:cubicBezTo>
                  <a:cubicBezTo>
                    <a:pt x="6745" y="2338"/>
                    <a:pt x="6738" y="2346"/>
                    <a:pt x="6730" y="2361"/>
                  </a:cubicBezTo>
                  <a:cubicBezTo>
                    <a:pt x="6715" y="2391"/>
                    <a:pt x="6693" y="2406"/>
                    <a:pt x="6678" y="2436"/>
                  </a:cubicBezTo>
                  <a:cubicBezTo>
                    <a:pt x="6670" y="2451"/>
                    <a:pt x="6670" y="2458"/>
                    <a:pt x="6663" y="2473"/>
                  </a:cubicBezTo>
                  <a:cubicBezTo>
                    <a:pt x="6633" y="2526"/>
                    <a:pt x="6603" y="2541"/>
                    <a:pt x="6580" y="2601"/>
                  </a:cubicBezTo>
                  <a:cubicBezTo>
                    <a:pt x="6573" y="2616"/>
                    <a:pt x="6580" y="2638"/>
                    <a:pt x="6580" y="2661"/>
                  </a:cubicBezTo>
                  <a:cubicBezTo>
                    <a:pt x="6580" y="2683"/>
                    <a:pt x="6573" y="2698"/>
                    <a:pt x="6565" y="2721"/>
                  </a:cubicBezTo>
                  <a:cubicBezTo>
                    <a:pt x="6558" y="2736"/>
                    <a:pt x="6543" y="2743"/>
                    <a:pt x="6543" y="2758"/>
                  </a:cubicBezTo>
                  <a:cubicBezTo>
                    <a:pt x="6543" y="2803"/>
                    <a:pt x="6558" y="2833"/>
                    <a:pt x="6573" y="2871"/>
                  </a:cubicBezTo>
                  <a:cubicBezTo>
                    <a:pt x="6580" y="2893"/>
                    <a:pt x="6580" y="2908"/>
                    <a:pt x="6588" y="2923"/>
                  </a:cubicBezTo>
                  <a:cubicBezTo>
                    <a:pt x="6603" y="2946"/>
                    <a:pt x="6610" y="2960"/>
                    <a:pt x="6625" y="2983"/>
                  </a:cubicBezTo>
                  <a:cubicBezTo>
                    <a:pt x="6640" y="3006"/>
                    <a:pt x="6655" y="3006"/>
                    <a:pt x="6678" y="3020"/>
                  </a:cubicBezTo>
                  <a:cubicBezTo>
                    <a:pt x="6693" y="3028"/>
                    <a:pt x="6700" y="3050"/>
                    <a:pt x="6700" y="3066"/>
                  </a:cubicBezTo>
                  <a:cubicBezTo>
                    <a:pt x="6708" y="3088"/>
                    <a:pt x="6715" y="3103"/>
                    <a:pt x="6723" y="3133"/>
                  </a:cubicBezTo>
                  <a:cubicBezTo>
                    <a:pt x="6723" y="3148"/>
                    <a:pt x="6723" y="3163"/>
                    <a:pt x="6730" y="3178"/>
                  </a:cubicBezTo>
                  <a:cubicBezTo>
                    <a:pt x="6745" y="3215"/>
                    <a:pt x="6753" y="3230"/>
                    <a:pt x="6760" y="3268"/>
                  </a:cubicBezTo>
                  <a:cubicBezTo>
                    <a:pt x="6768" y="3313"/>
                    <a:pt x="6768" y="3343"/>
                    <a:pt x="6783" y="3380"/>
                  </a:cubicBezTo>
                  <a:close/>
                  <a:moveTo>
                    <a:pt x="1957" y="113"/>
                  </a:moveTo>
                  <a:lnTo>
                    <a:pt x="1957" y="113"/>
                  </a:lnTo>
                  <a:cubicBezTo>
                    <a:pt x="1949" y="120"/>
                    <a:pt x="1941" y="128"/>
                    <a:pt x="1934" y="135"/>
                  </a:cubicBezTo>
                  <a:cubicBezTo>
                    <a:pt x="1919" y="143"/>
                    <a:pt x="1911" y="135"/>
                    <a:pt x="1904" y="135"/>
                  </a:cubicBezTo>
                  <a:cubicBezTo>
                    <a:pt x="1904" y="150"/>
                    <a:pt x="1904" y="158"/>
                    <a:pt x="1904" y="173"/>
                  </a:cubicBezTo>
                  <a:cubicBezTo>
                    <a:pt x="1904" y="195"/>
                    <a:pt x="1897" y="210"/>
                    <a:pt x="1897" y="233"/>
                  </a:cubicBezTo>
                  <a:cubicBezTo>
                    <a:pt x="1897" y="248"/>
                    <a:pt x="1904" y="255"/>
                    <a:pt x="1911" y="263"/>
                  </a:cubicBezTo>
                  <a:cubicBezTo>
                    <a:pt x="1919" y="278"/>
                    <a:pt x="1919" y="293"/>
                    <a:pt x="1927" y="300"/>
                  </a:cubicBezTo>
                  <a:cubicBezTo>
                    <a:pt x="1927" y="308"/>
                    <a:pt x="1934" y="308"/>
                    <a:pt x="1934" y="315"/>
                  </a:cubicBezTo>
                  <a:cubicBezTo>
                    <a:pt x="1941" y="330"/>
                    <a:pt x="1934" y="338"/>
                    <a:pt x="1934" y="353"/>
                  </a:cubicBezTo>
                  <a:cubicBezTo>
                    <a:pt x="1934" y="360"/>
                    <a:pt x="1941" y="368"/>
                    <a:pt x="1934" y="375"/>
                  </a:cubicBezTo>
                  <a:cubicBezTo>
                    <a:pt x="1934" y="383"/>
                    <a:pt x="1934" y="383"/>
                    <a:pt x="1934" y="390"/>
                  </a:cubicBezTo>
                  <a:cubicBezTo>
                    <a:pt x="1934" y="398"/>
                    <a:pt x="1941" y="405"/>
                    <a:pt x="1949" y="405"/>
                  </a:cubicBezTo>
                  <a:cubicBezTo>
                    <a:pt x="1957" y="405"/>
                    <a:pt x="1964" y="398"/>
                    <a:pt x="1964" y="390"/>
                  </a:cubicBezTo>
                  <a:cubicBezTo>
                    <a:pt x="1964" y="390"/>
                    <a:pt x="1964" y="390"/>
                    <a:pt x="1964" y="383"/>
                  </a:cubicBezTo>
                  <a:cubicBezTo>
                    <a:pt x="1964" y="368"/>
                    <a:pt x="1964" y="368"/>
                    <a:pt x="1964" y="353"/>
                  </a:cubicBezTo>
                  <a:cubicBezTo>
                    <a:pt x="1971" y="323"/>
                    <a:pt x="1971" y="308"/>
                    <a:pt x="1971" y="285"/>
                  </a:cubicBezTo>
                  <a:cubicBezTo>
                    <a:pt x="1971" y="270"/>
                    <a:pt x="1979" y="263"/>
                    <a:pt x="1979" y="255"/>
                  </a:cubicBezTo>
                  <a:cubicBezTo>
                    <a:pt x="1979" y="188"/>
                    <a:pt x="1979" y="188"/>
                    <a:pt x="1979" y="188"/>
                  </a:cubicBezTo>
                  <a:cubicBezTo>
                    <a:pt x="1979" y="165"/>
                    <a:pt x="1979" y="150"/>
                    <a:pt x="1971" y="128"/>
                  </a:cubicBezTo>
                  <a:cubicBezTo>
                    <a:pt x="1971" y="120"/>
                    <a:pt x="1964" y="120"/>
                    <a:pt x="1957" y="113"/>
                  </a:cubicBezTo>
                  <a:close/>
                  <a:moveTo>
                    <a:pt x="2121" y="435"/>
                  </a:moveTo>
                  <a:lnTo>
                    <a:pt x="2121" y="435"/>
                  </a:lnTo>
                  <a:cubicBezTo>
                    <a:pt x="2114" y="443"/>
                    <a:pt x="2114" y="450"/>
                    <a:pt x="2106" y="458"/>
                  </a:cubicBezTo>
                  <a:cubicBezTo>
                    <a:pt x="2099" y="473"/>
                    <a:pt x="2084" y="473"/>
                    <a:pt x="2076" y="488"/>
                  </a:cubicBezTo>
                  <a:cubicBezTo>
                    <a:pt x="2069" y="502"/>
                    <a:pt x="2069" y="510"/>
                    <a:pt x="2069" y="525"/>
                  </a:cubicBezTo>
                  <a:cubicBezTo>
                    <a:pt x="2069" y="548"/>
                    <a:pt x="2069" y="555"/>
                    <a:pt x="2076" y="578"/>
                  </a:cubicBezTo>
                  <a:cubicBezTo>
                    <a:pt x="2076" y="592"/>
                    <a:pt x="2084" y="592"/>
                    <a:pt x="2099" y="608"/>
                  </a:cubicBezTo>
                  <a:lnTo>
                    <a:pt x="2099" y="615"/>
                  </a:lnTo>
                  <a:cubicBezTo>
                    <a:pt x="2114" y="637"/>
                    <a:pt x="2129" y="645"/>
                    <a:pt x="2144" y="660"/>
                  </a:cubicBezTo>
                  <a:cubicBezTo>
                    <a:pt x="2159" y="660"/>
                    <a:pt x="2166" y="667"/>
                    <a:pt x="2174" y="675"/>
                  </a:cubicBezTo>
                  <a:cubicBezTo>
                    <a:pt x="2181" y="682"/>
                    <a:pt x="2181" y="690"/>
                    <a:pt x="2189" y="690"/>
                  </a:cubicBezTo>
                  <a:cubicBezTo>
                    <a:pt x="2196" y="690"/>
                    <a:pt x="2196" y="682"/>
                    <a:pt x="2196" y="682"/>
                  </a:cubicBezTo>
                  <a:cubicBezTo>
                    <a:pt x="2204" y="682"/>
                    <a:pt x="2211" y="675"/>
                    <a:pt x="2219" y="667"/>
                  </a:cubicBezTo>
                  <a:cubicBezTo>
                    <a:pt x="2234" y="667"/>
                    <a:pt x="2241" y="660"/>
                    <a:pt x="2249" y="652"/>
                  </a:cubicBezTo>
                  <a:cubicBezTo>
                    <a:pt x="2249" y="652"/>
                    <a:pt x="2249" y="652"/>
                    <a:pt x="2256" y="645"/>
                  </a:cubicBezTo>
                  <a:cubicBezTo>
                    <a:pt x="2271" y="622"/>
                    <a:pt x="2279" y="608"/>
                    <a:pt x="2279" y="585"/>
                  </a:cubicBezTo>
                  <a:cubicBezTo>
                    <a:pt x="2279" y="578"/>
                    <a:pt x="2279" y="570"/>
                    <a:pt x="2271" y="562"/>
                  </a:cubicBezTo>
                  <a:cubicBezTo>
                    <a:pt x="2271" y="548"/>
                    <a:pt x="2271" y="532"/>
                    <a:pt x="2271" y="518"/>
                  </a:cubicBezTo>
                  <a:cubicBezTo>
                    <a:pt x="2264" y="510"/>
                    <a:pt x="2264" y="502"/>
                    <a:pt x="2264" y="488"/>
                  </a:cubicBezTo>
                  <a:cubicBezTo>
                    <a:pt x="2256" y="480"/>
                    <a:pt x="2249" y="480"/>
                    <a:pt x="2234" y="480"/>
                  </a:cubicBezTo>
                  <a:cubicBezTo>
                    <a:pt x="2211" y="473"/>
                    <a:pt x="2196" y="473"/>
                    <a:pt x="2181" y="450"/>
                  </a:cubicBezTo>
                  <a:cubicBezTo>
                    <a:pt x="2174" y="443"/>
                    <a:pt x="2166" y="443"/>
                    <a:pt x="2159" y="435"/>
                  </a:cubicBezTo>
                  <a:cubicBezTo>
                    <a:pt x="2144" y="428"/>
                    <a:pt x="2144" y="420"/>
                    <a:pt x="2129" y="420"/>
                  </a:cubicBezTo>
                  <a:cubicBezTo>
                    <a:pt x="2114" y="420"/>
                    <a:pt x="2114" y="420"/>
                    <a:pt x="2114" y="420"/>
                  </a:cubicBezTo>
                  <a:cubicBezTo>
                    <a:pt x="2121" y="435"/>
                    <a:pt x="2121" y="435"/>
                    <a:pt x="2121" y="435"/>
                  </a:cubicBezTo>
                  <a:close/>
                  <a:moveTo>
                    <a:pt x="16" y="6280"/>
                  </a:moveTo>
                  <a:lnTo>
                    <a:pt x="16" y="6280"/>
                  </a:lnTo>
                  <a:cubicBezTo>
                    <a:pt x="16" y="6280"/>
                    <a:pt x="16" y="6288"/>
                    <a:pt x="8" y="6288"/>
                  </a:cubicBezTo>
                  <a:cubicBezTo>
                    <a:pt x="8" y="6295"/>
                    <a:pt x="0" y="6295"/>
                    <a:pt x="0" y="6303"/>
                  </a:cubicBezTo>
                  <a:cubicBezTo>
                    <a:pt x="0" y="6318"/>
                    <a:pt x="8" y="6318"/>
                    <a:pt x="8" y="6333"/>
                  </a:cubicBezTo>
                  <a:cubicBezTo>
                    <a:pt x="16" y="6333"/>
                    <a:pt x="16" y="6333"/>
                    <a:pt x="16" y="6333"/>
                  </a:cubicBezTo>
                  <a:cubicBezTo>
                    <a:pt x="23" y="6333"/>
                    <a:pt x="23" y="6333"/>
                    <a:pt x="23" y="6333"/>
                  </a:cubicBezTo>
                  <a:cubicBezTo>
                    <a:pt x="46" y="6325"/>
                    <a:pt x="53" y="6318"/>
                    <a:pt x="68" y="6318"/>
                  </a:cubicBezTo>
                  <a:cubicBezTo>
                    <a:pt x="68" y="6303"/>
                    <a:pt x="68" y="6303"/>
                    <a:pt x="68" y="6303"/>
                  </a:cubicBezTo>
                  <a:cubicBezTo>
                    <a:pt x="53" y="6288"/>
                    <a:pt x="38" y="6280"/>
                    <a:pt x="16" y="6280"/>
                  </a:cubicBezTo>
                  <a:close/>
                  <a:moveTo>
                    <a:pt x="105" y="5306"/>
                  </a:moveTo>
                  <a:lnTo>
                    <a:pt x="105" y="5306"/>
                  </a:lnTo>
                  <a:cubicBezTo>
                    <a:pt x="105" y="5314"/>
                    <a:pt x="105" y="5314"/>
                    <a:pt x="113" y="5321"/>
                  </a:cubicBezTo>
                  <a:cubicBezTo>
                    <a:pt x="113" y="5329"/>
                    <a:pt x="113" y="5329"/>
                    <a:pt x="113" y="5336"/>
                  </a:cubicBezTo>
                  <a:cubicBezTo>
                    <a:pt x="105" y="5374"/>
                    <a:pt x="105" y="5374"/>
                    <a:pt x="105" y="5374"/>
                  </a:cubicBezTo>
                  <a:cubicBezTo>
                    <a:pt x="105" y="5381"/>
                    <a:pt x="113" y="5381"/>
                    <a:pt x="113" y="5388"/>
                  </a:cubicBezTo>
                  <a:cubicBezTo>
                    <a:pt x="113" y="5396"/>
                    <a:pt x="120" y="5396"/>
                    <a:pt x="120" y="5396"/>
                  </a:cubicBezTo>
                  <a:cubicBezTo>
                    <a:pt x="128" y="5404"/>
                    <a:pt x="128" y="5404"/>
                    <a:pt x="128" y="5411"/>
                  </a:cubicBezTo>
                  <a:cubicBezTo>
                    <a:pt x="128" y="5426"/>
                    <a:pt x="128" y="5441"/>
                    <a:pt x="135" y="5456"/>
                  </a:cubicBezTo>
                  <a:cubicBezTo>
                    <a:pt x="143" y="5448"/>
                    <a:pt x="150" y="5441"/>
                    <a:pt x="158" y="5441"/>
                  </a:cubicBezTo>
                  <a:cubicBezTo>
                    <a:pt x="165" y="5434"/>
                    <a:pt x="165" y="5434"/>
                    <a:pt x="173" y="5426"/>
                  </a:cubicBezTo>
                  <a:cubicBezTo>
                    <a:pt x="188" y="5426"/>
                    <a:pt x="195" y="5426"/>
                    <a:pt x="203" y="5411"/>
                  </a:cubicBezTo>
                  <a:cubicBezTo>
                    <a:pt x="203" y="5396"/>
                    <a:pt x="203" y="5388"/>
                    <a:pt x="210" y="5374"/>
                  </a:cubicBezTo>
                  <a:cubicBezTo>
                    <a:pt x="210" y="5359"/>
                    <a:pt x="210" y="5344"/>
                    <a:pt x="218" y="5329"/>
                  </a:cubicBezTo>
                  <a:cubicBezTo>
                    <a:pt x="218" y="5299"/>
                    <a:pt x="210" y="5276"/>
                    <a:pt x="233" y="5254"/>
                  </a:cubicBezTo>
                  <a:cubicBezTo>
                    <a:pt x="240" y="5246"/>
                    <a:pt x="248" y="5239"/>
                    <a:pt x="263" y="5224"/>
                  </a:cubicBezTo>
                  <a:cubicBezTo>
                    <a:pt x="270" y="5216"/>
                    <a:pt x="278" y="5209"/>
                    <a:pt x="278" y="5201"/>
                  </a:cubicBezTo>
                  <a:cubicBezTo>
                    <a:pt x="278" y="5194"/>
                    <a:pt x="263" y="5179"/>
                    <a:pt x="255" y="5186"/>
                  </a:cubicBezTo>
                  <a:lnTo>
                    <a:pt x="248" y="5194"/>
                  </a:lnTo>
                  <a:cubicBezTo>
                    <a:pt x="240" y="5201"/>
                    <a:pt x="233" y="5209"/>
                    <a:pt x="225" y="5209"/>
                  </a:cubicBezTo>
                  <a:cubicBezTo>
                    <a:pt x="210" y="5224"/>
                    <a:pt x="195" y="5224"/>
                    <a:pt x="173" y="5224"/>
                  </a:cubicBezTo>
                  <a:cubicBezTo>
                    <a:pt x="158" y="5224"/>
                    <a:pt x="143" y="5216"/>
                    <a:pt x="135" y="5224"/>
                  </a:cubicBezTo>
                  <a:cubicBezTo>
                    <a:pt x="128" y="5231"/>
                    <a:pt x="128" y="5239"/>
                    <a:pt x="128" y="5246"/>
                  </a:cubicBezTo>
                  <a:cubicBezTo>
                    <a:pt x="120" y="5254"/>
                    <a:pt x="120" y="5261"/>
                    <a:pt x="113" y="5269"/>
                  </a:cubicBezTo>
                  <a:cubicBezTo>
                    <a:pt x="105" y="5284"/>
                    <a:pt x="105" y="5291"/>
                    <a:pt x="105" y="5306"/>
                  </a:cubicBezTo>
                  <a:close/>
                </a:path>
              </a:pathLst>
            </a:custGeom>
            <a:solidFill>
              <a:schemeClr val="accent4"/>
            </a:solid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grpSp>
    </p:spTree>
    <p:extLst>
      <p:ext uri="{BB962C8B-B14F-4D97-AF65-F5344CB8AC3E}">
        <p14:creationId xmlns:p14="http://schemas.microsoft.com/office/powerpoint/2010/main" val="12319139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11076477" y="1080928"/>
            <a:ext cx="5415648" cy="759288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grpSp>
        <p:nvGrpSpPr>
          <p:cNvPr id="57" name="Group 56">
            <a:extLst>
              <a:ext uri="{FF2B5EF4-FFF2-40B4-BE49-F238E27FC236}">
                <a16:creationId xmlns:a16="http://schemas.microsoft.com/office/drawing/2014/main" id="{E6EBC5C5-6293-47AF-A7D9-C64F9F0796DC}"/>
              </a:ext>
            </a:extLst>
          </p:cNvPr>
          <p:cNvGrpSpPr/>
          <p:nvPr/>
        </p:nvGrpSpPr>
        <p:grpSpPr>
          <a:xfrm>
            <a:off x="11870073" y="6726387"/>
            <a:ext cx="3828456" cy="1151645"/>
            <a:chOff x="631902" y="2237678"/>
            <a:chExt cx="2421682" cy="1151645"/>
          </a:xfrm>
        </p:grpSpPr>
        <p:sp>
          <p:nvSpPr>
            <p:cNvPr id="58" name="Rounded Rectangle 44">
              <a:extLst>
                <a:ext uri="{FF2B5EF4-FFF2-40B4-BE49-F238E27FC236}">
                  <a16:creationId xmlns:a16="http://schemas.microsoft.com/office/drawing/2014/main" id="{79324B10-CBC5-4DE1-8119-285943F8C71B}"/>
                </a:ext>
              </a:extLst>
            </p:cNvPr>
            <p:cNvSpPr/>
            <p:nvPr/>
          </p:nvSpPr>
          <p:spPr>
            <a:xfrm>
              <a:off x="631902" y="2237678"/>
              <a:ext cx="2421682" cy="982486"/>
            </a:xfrm>
            <a:prstGeom prst="roundRect">
              <a:avLst>
                <a:gd name="adj" fmla="val 27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59" name="TextBox 58">
              <a:extLst>
                <a:ext uri="{FF2B5EF4-FFF2-40B4-BE49-F238E27FC236}">
                  <a16:creationId xmlns:a16="http://schemas.microsoft.com/office/drawing/2014/main" id="{047DC158-EEAF-4180-B908-49BC01102555}"/>
                </a:ext>
              </a:extLst>
            </p:cNvPr>
            <p:cNvSpPr txBox="1"/>
            <p:nvPr/>
          </p:nvSpPr>
          <p:spPr>
            <a:xfrm>
              <a:off x="699151" y="2304411"/>
              <a:ext cx="2294316" cy="1084912"/>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cs typeface="Roboto Light" charset="0"/>
                </a:rPr>
                <a:t>Tree Service Four</a:t>
              </a:r>
            </a:p>
            <a:p>
              <a:r>
                <a:rPr lang="en-US" sz="1050" dirty="0">
                  <a:solidFill>
                    <a:schemeClr val="bg1">
                      <a:lumMod val="65000"/>
                    </a:schemeClr>
                  </a:solidFill>
                  <a:latin typeface="Source Sans Pro" panose="020B0503030403020204" pitchFamily="34" charset="0"/>
                  <a:ea typeface="Source Sans Pro" panose="020B0503030403020204" pitchFamily="34" charset="0"/>
                  <a:cs typeface="Roboto Light" charset="0"/>
                </a:rPr>
                <a:t>Dessert Tiramisu Sweet</a:t>
              </a:r>
              <a:endParaRPr lang="en-US" sz="1050" dirty="0">
                <a:latin typeface="Source Sans Pro" panose="020B0503030403020204" pitchFamily="34" charset="0"/>
                <a:ea typeface="Source Sans Pro" panose="020B0503030403020204" pitchFamily="34" charset="0"/>
                <a:cs typeface="Roboto Light" charset="0"/>
              </a:endParaRPr>
            </a:p>
          </p:txBody>
        </p:sp>
        <p:sp>
          <p:nvSpPr>
            <p:cNvPr id="60" name="Rounded Rectangle 46">
              <a:extLst>
                <a:ext uri="{FF2B5EF4-FFF2-40B4-BE49-F238E27FC236}">
                  <a16:creationId xmlns:a16="http://schemas.microsoft.com/office/drawing/2014/main" id="{670BCD27-38A5-4880-9CED-AC0217B1B6DC}"/>
                </a:ext>
              </a:extLst>
            </p:cNvPr>
            <p:cNvSpPr/>
            <p:nvPr/>
          </p:nvSpPr>
          <p:spPr>
            <a:xfrm>
              <a:off x="753814" y="2948905"/>
              <a:ext cx="1748718" cy="75362"/>
            </a:xfrm>
            <a:prstGeom prst="roundRect">
              <a:avLst>
                <a:gd name="adj" fmla="val 8043"/>
              </a:avLst>
            </a:prstGeom>
            <a:solidFill>
              <a:schemeClr val="accent4">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61" name="Rounded Rectangle 47">
              <a:extLst>
                <a:ext uri="{FF2B5EF4-FFF2-40B4-BE49-F238E27FC236}">
                  <a16:creationId xmlns:a16="http://schemas.microsoft.com/office/drawing/2014/main" id="{6FFAE57A-2202-4945-9801-BBAF0A741957}"/>
                </a:ext>
              </a:extLst>
            </p:cNvPr>
            <p:cNvSpPr/>
            <p:nvPr/>
          </p:nvSpPr>
          <p:spPr>
            <a:xfrm>
              <a:off x="753815" y="2948905"/>
              <a:ext cx="976080" cy="75362"/>
            </a:xfrm>
            <a:prstGeom prst="roundRect">
              <a:avLst>
                <a:gd name="adj" fmla="val 804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62" name="Title 3">
              <a:extLst>
                <a:ext uri="{FF2B5EF4-FFF2-40B4-BE49-F238E27FC236}">
                  <a16:creationId xmlns:a16="http://schemas.microsoft.com/office/drawing/2014/main" id="{7D32F792-93BF-4DA0-9FC7-BD347A919D94}"/>
                </a:ext>
              </a:extLst>
            </p:cNvPr>
            <p:cNvSpPr txBox="1">
              <a:spLocks/>
            </p:cNvSpPr>
            <p:nvPr/>
          </p:nvSpPr>
          <p:spPr>
            <a:xfrm>
              <a:off x="2502447" y="2853576"/>
              <a:ext cx="517434" cy="28425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1400" b="0" dirty="0">
                  <a:latin typeface="Source Sans Pro" panose="020B0503030403020204" pitchFamily="34" charset="0"/>
                  <a:ea typeface="Source Sans Pro" panose="020B0503030403020204" pitchFamily="34" charset="0"/>
                  <a:cs typeface="Roboto Light" charset="0"/>
                </a:rPr>
                <a:t>50</a:t>
              </a:r>
              <a:r>
                <a:rPr lang="en-US" sz="1000" b="0" dirty="0">
                  <a:latin typeface="Source Sans Pro" panose="020B0503030403020204" pitchFamily="34" charset="0"/>
                  <a:ea typeface="Source Sans Pro" panose="020B0503030403020204" pitchFamily="34" charset="0"/>
                  <a:cs typeface="Roboto Light" charset="0"/>
                </a:rPr>
                <a:t>%</a:t>
              </a:r>
            </a:p>
          </p:txBody>
        </p:sp>
      </p:grpSp>
      <p:sp>
        <p:nvSpPr>
          <p:cNvPr id="63" name="Subtitle 2">
            <a:extLst>
              <a:ext uri="{FF2B5EF4-FFF2-40B4-BE49-F238E27FC236}">
                <a16:creationId xmlns:a16="http://schemas.microsoft.com/office/drawing/2014/main" id="{13E75397-9ED4-4B58-8469-218F6323E00C}"/>
              </a:ext>
            </a:extLst>
          </p:cNvPr>
          <p:cNvSpPr txBox="1">
            <a:spLocks/>
          </p:cNvSpPr>
          <p:nvPr/>
        </p:nvSpPr>
        <p:spPr>
          <a:xfrm>
            <a:off x="11800099" y="5155234"/>
            <a:ext cx="3828456" cy="1171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None/>
              <a:defRPr/>
            </a:pPr>
            <a:r>
              <a:rPr lang="en-US" sz="1400" dirty="0">
                <a:solidFill>
                  <a:schemeClr val="bg1"/>
                </a:solidFill>
                <a:latin typeface="Source Sans Pro" panose="020B0503030403020204" pitchFamily="34" charset="0"/>
                <a:ea typeface="Source Sans Pro" panose="020B0503030403020204" pitchFamily="34" charset="0"/>
              </a:rPr>
              <a:t>Lorem Ipsum Dolor sit </a:t>
            </a:r>
            <a:r>
              <a:rPr lang="en-US" sz="1400" dirty="0" err="1">
                <a:solidFill>
                  <a:schemeClr val="bg1"/>
                </a:solidFill>
                <a:latin typeface="Source Sans Pro" panose="020B0503030403020204" pitchFamily="34" charset="0"/>
                <a:ea typeface="Source Sans Pro" panose="020B0503030403020204" pitchFamily="34" charset="0"/>
              </a:rPr>
              <a:t>amet</a:t>
            </a:r>
            <a:r>
              <a:rPr lang="en-US" sz="1400" dirty="0">
                <a:solidFill>
                  <a:schemeClr val="bg1"/>
                </a:solidFill>
                <a:latin typeface="Source Sans Pro" panose="020B0503030403020204" pitchFamily="34" charset="0"/>
                <a:ea typeface="Source Sans Pro" panose="020B0503030403020204" pitchFamily="34" charset="0"/>
              </a:rPr>
              <a:t>, behind the worth Mountain, best presentation template. This template for </a:t>
            </a:r>
            <a:r>
              <a:rPr lang="en-US" sz="1400" dirty="0" err="1">
                <a:solidFill>
                  <a:schemeClr val="bg1"/>
                </a:solidFill>
                <a:latin typeface="Source Sans Pro" panose="020B0503030403020204" pitchFamily="34" charset="0"/>
                <a:ea typeface="Source Sans Pro" panose="020B0503030403020204" pitchFamily="34" charset="0"/>
              </a:rPr>
              <a:t>lookbook</a:t>
            </a:r>
            <a:r>
              <a:rPr lang="en-US" sz="1400" dirty="0">
                <a:solidFill>
                  <a:schemeClr val="bg1"/>
                </a:solidFill>
                <a:latin typeface="Source Sans Pro" panose="020B0503030403020204" pitchFamily="34" charset="0"/>
                <a:ea typeface="Source Sans Pro" panose="020B0503030403020204" pitchFamily="34" charset="0"/>
              </a:rPr>
              <a:t> ideas, and for Magazine design.</a:t>
            </a:r>
          </a:p>
        </p:txBody>
      </p:sp>
      <p:sp>
        <p:nvSpPr>
          <p:cNvPr id="64" name="Subtitle 2">
            <a:extLst>
              <a:ext uri="{FF2B5EF4-FFF2-40B4-BE49-F238E27FC236}">
                <a16:creationId xmlns:a16="http://schemas.microsoft.com/office/drawing/2014/main" id="{A56EFEFD-E46E-421C-9E89-E9113862EC4E}"/>
              </a:ext>
            </a:extLst>
          </p:cNvPr>
          <p:cNvSpPr txBox="1">
            <a:spLocks/>
          </p:cNvSpPr>
          <p:nvPr/>
        </p:nvSpPr>
        <p:spPr>
          <a:xfrm>
            <a:off x="11800099" y="4528363"/>
            <a:ext cx="4235551" cy="4096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chemeClr val="bg1"/>
                </a:solidFill>
                <a:latin typeface="Source Sans Pro" panose="020B0503030403020204" pitchFamily="34" charset="0"/>
                <a:ea typeface="Source Sans Pro" panose="020B0503030403020204" pitchFamily="34" charset="0"/>
              </a:rPr>
              <a:t>Lorem Ipsum Dolor</a:t>
            </a:r>
          </a:p>
        </p:txBody>
      </p:sp>
      <p:sp>
        <p:nvSpPr>
          <p:cNvPr id="65" name="Title 1">
            <a:extLst>
              <a:ext uri="{FF2B5EF4-FFF2-40B4-BE49-F238E27FC236}">
                <a16:creationId xmlns:a16="http://schemas.microsoft.com/office/drawing/2014/main" id="{1F014F52-388E-4D46-90D4-E433A59ADEE4}"/>
              </a:ext>
            </a:extLst>
          </p:cNvPr>
          <p:cNvSpPr txBox="1">
            <a:spLocks/>
          </p:cNvSpPr>
          <p:nvPr/>
        </p:nvSpPr>
        <p:spPr>
          <a:xfrm>
            <a:off x="11697717" y="2346693"/>
            <a:ext cx="4794408" cy="11837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Write About</a:t>
            </a:r>
          </a:p>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Something</a:t>
            </a:r>
          </a:p>
          <a:p>
            <a:pPr algn="just">
              <a:lnSpc>
                <a:spcPct val="100000"/>
              </a:lnSpc>
            </a:pPr>
            <a:r>
              <a:rPr lang="en-US" sz="4000" b="1" dirty="0">
                <a:solidFill>
                  <a:schemeClr val="bg1"/>
                </a:solidFill>
                <a:latin typeface="Source Sans Pro" panose="020B0503030403020204" pitchFamily="34" charset="0"/>
                <a:ea typeface="Source Sans Pro" panose="020B0503030403020204" pitchFamily="34" charset="0"/>
              </a:rPr>
              <a:t>Title Here</a:t>
            </a:r>
          </a:p>
        </p:txBody>
      </p:sp>
      <p:sp>
        <p:nvSpPr>
          <p:cNvPr id="66" name="Rectangle 65"/>
          <p:cNvSpPr/>
          <p:nvPr/>
        </p:nvSpPr>
        <p:spPr>
          <a:xfrm>
            <a:off x="11076476" y="8673809"/>
            <a:ext cx="4038549" cy="6210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panose="020B0503030403020204" pitchFamily="34" charset="0"/>
              <a:ea typeface="Source Sans Pro" panose="020B0503030403020204" pitchFamily="34" charset="0"/>
            </a:endParaRPr>
          </a:p>
        </p:txBody>
      </p:sp>
      <p:sp>
        <p:nvSpPr>
          <p:cNvPr id="67" name="Subtitle 2">
            <a:extLst>
              <a:ext uri="{FF2B5EF4-FFF2-40B4-BE49-F238E27FC236}">
                <a16:creationId xmlns:a16="http://schemas.microsoft.com/office/drawing/2014/main" id="{A56EFEFD-E46E-421C-9E89-E9113862EC4E}"/>
              </a:ext>
            </a:extLst>
          </p:cNvPr>
          <p:cNvSpPr txBox="1">
            <a:spLocks/>
          </p:cNvSpPr>
          <p:nvPr/>
        </p:nvSpPr>
        <p:spPr>
          <a:xfrm>
            <a:off x="11800099" y="8844823"/>
            <a:ext cx="2983264" cy="2511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spc="300" dirty="0">
                <a:solidFill>
                  <a:schemeClr val="bg1"/>
                </a:solidFill>
                <a:latin typeface="Source Sans Pro" panose="020B0503030403020204" pitchFamily="34" charset="0"/>
                <a:ea typeface="Source Sans Pro" panose="020B0503030403020204" pitchFamily="34" charset="0"/>
              </a:rPr>
              <a:t>LOREM IPSUM DOLOR</a:t>
            </a:r>
          </a:p>
        </p:txBody>
      </p:sp>
      <p:grpSp>
        <p:nvGrpSpPr>
          <p:cNvPr id="68" name="Group 67"/>
          <p:cNvGrpSpPr/>
          <p:nvPr/>
        </p:nvGrpSpPr>
        <p:grpSpPr>
          <a:xfrm>
            <a:off x="17215747" y="4640843"/>
            <a:ext cx="505159" cy="1261210"/>
            <a:chOff x="507482" y="4328997"/>
            <a:chExt cx="280864" cy="701222"/>
          </a:xfrm>
        </p:grpSpPr>
        <p:sp>
          <p:nvSpPr>
            <p:cNvPr id="69" name="Shape 3945"/>
            <p:cNvSpPr/>
            <p:nvPr/>
          </p:nvSpPr>
          <p:spPr>
            <a:xfrm>
              <a:off x="507482" y="4751186"/>
              <a:ext cx="279033" cy="279033"/>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70" name="Shape 3946"/>
            <p:cNvSpPr/>
            <p:nvPr/>
          </p:nvSpPr>
          <p:spPr>
            <a:xfrm>
              <a:off x="509313" y="4328997"/>
              <a:ext cx="279033" cy="279033"/>
            </a:xfrm>
            <a:custGeom>
              <a:avLst/>
              <a:gdLst/>
              <a:ahLst/>
              <a:cxnLst>
                <a:cxn ang="0">
                  <a:pos x="wd2" y="hd2"/>
                </a:cxn>
                <a:cxn ang="5400000">
                  <a:pos x="wd2" y="hd2"/>
                </a:cxn>
                <a:cxn ang="10800000">
                  <a:pos x="wd2" y="hd2"/>
                </a:cxn>
                <a:cxn ang="16200000">
                  <a:pos x="wd2" y="hd2"/>
                </a:cxn>
              </a:cxnLst>
              <a:rect l="0" t="0" r="r" b="b"/>
              <a:pathLst>
                <a:path w="21600" h="21600" extrusionOk="0">
                  <a:moveTo>
                    <a:pt x="16530" y="12891"/>
                  </a:moveTo>
                  <a:lnTo>
                    <a:pt x="11130" y="7982"/>
                  </a:lnTo>
                  <a:lnTo>
                    <a:pt x="11128" y="7986"/>
                  </a:lnTo>
                  <a:cubicBezTo>
                    <a:pt x="11041" y="7906"/>
                    <a:pt x="10927" y="7855"/>
                    <a:pt x="10800" y="7855"/>
                  </a:cubicBezTo>
                  <a:cubicBezTo>
                    <a:pt x="10672" y="7855"/>
                    <a:pt x="10559" y="7906"/>
                    <a:pt x="10473" y="7986"/>
                  </a:cubicBezTo>
                  <a:lnTo>
                    <a:pt x="10469" y="7982"/>
                  </a:lnTo>
                  <a:lnTo>
                    <a:pt x="5069" y="12891"/>
                  </a:lnTo>
                  <a:lnTo>
                    <a:pt x="5073" y="12895"/>
                  </a:lnTo>
                  <a:cubicBezTo>
                    <a:pt x="4973" y="12984"/>
                    <a:pt x="4909" y="13111"/>
                    <a:pt x="4909" y="13255"/>
                  </a:cubicBezTo>
                  <a:cubicBezTo>
                    <a:pt x="4909" y="13526"/>
                    <a:pt x="5129" y="13745"/>
                    <a:pt x="5400" y="13745"/>
                  </a:cubicBezTo>
                  <a:cubicBezTo>
                    <a:pt x="5527" y="13745"/>
                    <a:pt x="5641" y="13695"/>
                    <a:pt x="5728" y="13615"/>
                  </a:cubicBezTo>
                  <a:lnTo>
                    <a:pt x="5730" y="13618"/>
                  </a:lnTo>
                  <a:lnTo>
                    <a:pt x="10800" y="9009"/>
                  </a:lnTo>
                  <a:lnTo>
                    <a:pt x="15869" y="13618"/>
                  </a:lnTo>
                  <a:lnTo>
                    <a:pt x="15873" y="13615"/>
                  </a:lnTo>
                  <a:cubicBezTo>
                    <a:pt x="15959" y="13695"/>
                    <a:pt x="16072" y="13745"/>
                    <a:pt x="16200" y="13745"/>
                  </a:cubicBezTo>
                  <a:cubicBezTo>
                    <a:pt x="16471" y="13745"/>
                    <a:pt x="16691" y="13526"/>
                    <a:pt x="16691" y="13255"/>
                  </a:cubicBezTo>
                  <a:cubicBezTo>
                    <a:pt x="16691" y="13111"/>
                    <a:pt x="16627" y="12984"/>
                    <a:pt x="16527" y="12895"/>
                  </a:cubicBezTo>
                  <a:cubicBezTo>
                    <a:pt x="16527" y="12895"/>
                    <a:pt x="16530" y="12891"/>
                    <a:pt x="16530" y="12891"/>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grpSp>
      <p:grpSp>
        <p:nvGrpSpPr>
          <p:cNvPr id="26" name="Group 25">
            <a:extLst>
              <a:ext uri="{FF2B5EF4-FFF2-40B4-BE49-F238E27FC236}">
                <a16:creationId xmlns:a16="http://schemas.microsoft.com/office/drawing/2014/main" id="{F868DB23-4109-4462-97D0-BF2108878D6E}"/>
              </a:ext>
            </a:extLst>
          </p:cNvPr>
          <p:cNvGrpSpPr/>
          <p:nvPr/>
        </p:nvGrpSpPr>
        <p:grpSpPr>
          <a:xfrm>
            <a:off x="-730902" y="1077545"/>
            <a:ext cx="11243842" cy="7596264"/>
            <a:chOff x="13017546" y="3273350"/>
            <a:chExt cx="10283367" cy="6947373"/>
          </a:xfrm>
          <a:solidFill>
            <a:schemeClr val="tx2"/>
          </a:solidFill>
        </p:grpSpPr>
        <p:sp>
          <p:nvSpPr>
            <p:cNvPr id="27" name="Freeform 6">
              <a:extLst>
                <a:ext uri="{FF2B5EF4-FFF2-40B4-BE49-F238E27FC236}">
                  <a16:creationId xmlns:a16="http://schemas.microsoft.com/office/drawing/2014/main" id="{D3574A80-26EA-4EB4-B02E-4E2002AA70F9}"/>
                </a:ext>
              </a:extLst>
            </p:cNvPr>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28" name="Freeform 7">
              <a:extLst>
                <a:ext uri="{FF2B5EF4-FFF2-40B4-BE49-F238E27FC236}">
                  <a16:creationId xmlns:a16="http://schemas.microsoft.com/office/drawing/2014/main" id="{5DA5EDEB-C5D2-4F89-9757-6E85C6DD0503}"/>
                </a:ext>
              </a:extLst>
            </p:cNvPr>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29" name="Freeform 9">
              <a:extLst>
                <a:ext uri="{FF2B5EF4-FFF2-40B4-BE49-F238E27FC236}">
                  <a16:creationId xmlns:a16="http://schemas.microsoft.com/office/drawing/2014/main" id="{0340C59D-3F40-4592-8705-9907EE479CB6}"/>
                </a:ext>
              </a:extLst>
            </p:cNvPr>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30" name="Freeform 10">
              <a:extLst>
                <a:ext uri="{FF2B5EF4-FFF2-40B4-BE49-F238E27FC236}">
                  <a16:creationId xmlns:a16="http://schemas.microsoft.com/office/drawing/2014/main" id="{2F6E8FD1-C8DF-4D24-94A1-5CE55AC65760}"/>
                </a:ext>
              </a:extLst>
            </p:cNvPr>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31" name="Freeform 11">
              <a:extLst>
                <a:ext uri="{FF2B5EF4-FFF2-40B4-BE49-F238E27FC236}">
                  <a16:creationId xmlns:a16="http://schemas.microsoft.com/office/drawing/2014/main" id="{02074715-7FB3-42B4-997F-570B1F8D59D9}"/>
                </a:ext>
              </a:extLst>
            </p:cNvPr>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32" name="Freeform 12">
              <a:extLst>
                <a:ext uri="{FF2B5EF4-FFF2-40B4-BE49-F238E27FC236}">
                  <a16:creationId xmlns:a16="http://schemas.microsoft.com/office/drawing/2014/main" id="{3B6BD2A5-B3A0-4346-B8D9-8344D218B9A2}"/>
                </a:ext>
              </a:extLst>
            </p:cNvPr>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33" name="Freeform 13">
              <a:extLst>
                <a:ext uri="{FF2B5EF4-FFF2-40B4-BE49-F238E27FC236}">
                  <a16:creationId xmlns:a16="http://schemas.microsoft.com/office/drawing/2014/main" id="{FE439CA8-C160-4654-9386-AECE523EC56E}"/>
                </a:ext>
              </a:extLst>
            </p:cNvPr>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34" name="Freeform 92">
              <a:extLst>
                <a:ext uri="{FF2B5EF4-FFF2-40B4-BE49-F238E27FC236}">
                  <a16:creationId xmlns:a16="http://schemas.microsoft.com/office/drawing/2014/main" id="{B5340A70-D99F-42BD-8F3C-1F504090530C}"/>
                </a:ext>
              </a:extLst>
            </p:cNvPr>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35" name="Freeform 93">
              <a:extLst>
                <a:ext uri="{FF2B5EF4-FFF2-40B4-BE49-F238E27FC236}">
                  <a16:creationId xmlns:a16="http://schemas.microsoft.com/office/drawing/2014/main" id="{74D1FD69-4427-42A6-BC05-9D2394211673}"/>
                </a:ext>
              </a:extLst>
            </p:cNvPr>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36" name="Freeform 94">
              <a:extLst>
                <a:ext uri="{FF2B5EF4-FFF2-40B4-BE49-F238E27FC236}">
                  <a16:creationId xmlns:a16="http://schemas.microsoft.com/office/drawing/2014/main" id="{B44BCA96-8397-4948-A612-C50E6EC63C62}"/>
                </a:ext>
              </a:extLst>
            </p:cNvPr>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37" name="Freeform 95">
              <a:extLst>
                <a:ext uri="{FF2B5EF4-FFF2-40B4-BE49-F238E27FC236}">
                  <a16:creationId xmlns:a16="http://schemas.microsoft.com/office/drawing/2014/main" id="{F967D596-35F8-423C-961E-847F1DF84EF2}"/>
                </a:ext>
              </a:extLst>
            </p:cNvPr>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38" name="Freeform 96">
              <a:extLst>
                <a:ext uri="{FF2B5EF4-FFF2-40B4-BE49-F238E27FC236}">
                  <a16:creationId xmlns:a16="http://schemas.microsoft.com/office/drawing/2014/main" id="{6CFD3AD5-DD38-469F-B32C-5D84095925C5}"/>
                </a:ext>
              </a:extLst>
            </p:cNvPr>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39" name="Freeform 97">
              <a:extLst>
                <a:ext uri="{FF2B5EF4-FFF2-40B4-BE49-F238E27FC236}">
                  <a16:creationId xmlns:a16="http://schemas.microsoft.com/office/drawing/2014/main" id="{FBA98EF4-E226-4EFC-9A1D-4D835304D882}"/>
                </a:ext>
              </a:extLst>
            </p:cNvPr>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40" name="Freeform 98">
              <a:extLst>
                <a:ext uri="{FF2B5EF4-FFF2-40B4-BE49-F238E27FC236}">
                  <a16:creationId xmlns:a16="http://schemas.microsoft.com/office/drawing/2014/main" id="{EBF7977B-DF25-41FE-9B96-4766649B2E34}"/>
                </a:ext>
              </a:extLst>
            </p:cNvPr>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41" name="Freeform 99">
              <a:extLst>
                <a:ext uri="{FF2B5EF4-FFF2-40B4-BE49-F238E27FC236}">
                  <a16:creationId xmlns:a16="http://schemas.microsoft.com/office/drawing/2014/main" id="{0FAA19FA-66C2-4BBD-B3CC-215FE3D3E620}"/>
                </a:ext>
              </a:extLst>
            </p:cNvPr>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42" name="Freeform 100">
              <a:extLst>
                <a:ext uri="{FF2B5EF4-FFF2-40B4-BE49-F238E27FC236}">
                  <a16:creationId xmlns:a16="http://schemas.microsoft.com/office/drawing/2014/main" id="{1DBB035C-0CBE-4400-9DA9-2AFC75A3A600}"/>
                </a:ext>
              </a:extLst>
            </p:cNvPr>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43" name="Freeform 101">
              <a:extLst>
                <a:ext uri="{FF2B5EF4-FFF2-40B4-BE49-F238E27FC236}">
                  <a16:creationId xmlns:a16="http://schemas.microsoft.com/office/drawing/2014/main" id="{66EA158C-3DE1-471C-B5A4-3AFA7549FFB6}"/>
                </a:ext>
              </a:extLst>
            </p:cNvPr>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44" name="Freeform 102">
              <a:extLst>
                <a:ext uri="{FF2B5EF4-FFF2-40B4-BE49-F238E27FC236}">
                  <a16:creationId xmlns:a16="http://schemas.microsoft.com/office/drawing/2014/main" id="{7F1D37E6-14ED-4941-92AF-D11954B7AC22}"/>
                </a:ext>
              </a:extLst>
            </p:cNvPr>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45" name="Freeform 103">
              <a:extLst>
                <a:ext uri="{FF2B5EF4-FFF2-40B4-BE49-F238E27FC236}">
                  <a16:creationId xmlns:a16="http://schemas.microsoft.com/office/drawing/2014/main" id="{B2020AF4-E435-4FF8-A34E-EF8F88E1C634}"/>
                </a:ext>
              </a:extLst>
            </p:cNvPr>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46" name="Freeform 104">
              <a:extLst>
                <a:ext uri="{FF2B5EF4-FFF2-40B4-BE49-F238E27FC236}">
                  <a16:creationId xmlns:a16="http://schemas.microsoft.com/office/drawing/2014/main" id="{223FD7C1-17C5-4AC6-B379-F748DED0E25D}"/>
                </a:ext>
              </a:extLst>
            </p:cNvPr>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47" name="Freeform 105">
              <a:extLst>
                <a:ext uri="{FF2B5EF4-FFF2-40B4-BE49-F238E27FC236}">
                  <a16:creationId xmlns:a16="http://schemas.microsoft.com/office/drawing/2014/main" id="{2B1F72FB-9C59-474F-A758-AF80B8362AF7}"/>
                </a:ext>
              </a:extLst>
            </p:cNvPr>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48" name="Freeform 106">
              <a:extLst>
                <a:ext uri="{FF2B5EF4-FFF2-40B4-BE49-F238E27FC236}">
                  <a16:creationId xmlns:a16="http://schemas.microsoft.com/office/drawing/2014/main" id="{A2E097AA-4B0E-4AA7-B294-2472930E073E}"/>
                </a:ext>
              </a:extLst>
            </p:cNvPr>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49" name="Freeform 107">
              <a:extLst>
                <a:ext uri="{FF2B5EF4-FFF2-40B4-BE49-F238E27FC236}">
                  <a16:creationId xmlns:a16="http://schemas.microsoft.com/office/drawing/2014/main" id="{626876F1-916B-4E90-A830-A7266A5B1120}"/>
                </a:ext>
              </a:extLst>
            </p:cNvPr>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50" name="Freeform 108">
              <a:extLst>
                <a:ext uri="{FF2B5EF4-FFF2-40B4-BE49-F238E27FC236}">
                  <a16:creationId xmlns:a16="http://schemas.microsoft.com/office/drawing/2014/main" id="{1E37B4D5-A71A-440A-94DF-506C4C096107}"/>
                </a:ext>
              </a:extLst>
            </p:cNvPr>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51" name="Freeform 109">
              <a:extLst>
                <a:ext uri="{FF2B5EF4-FFF2-40B4-BE49-F238E27FC236}">
                  <a16:creationId xmlns:a16="http://schemas.microsoft.com/office/drawing/2014/main" id="{9607F6C7-39F5-4577-994A-1CA7E61810CF}"/>
                </a:ext>
              </a:extLst>
            </p:cNvPr>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52" name="Freeform 110">
              <a:extLst>
                <a:ext uri="{FF2B5EF4-FFF2-40B4-BE49-F238E27FC236}">
                  <a16:creationId xmlns:a16="http://schemas.microsoft.com/office/drawing/2014/main" id="{31A5D521-A92B-4AA2-B859-D02871854C8F}"/>
                </a:ext>
              </a:extLst>
            </p:cNvPr>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53" name="Freeform 111">
              <a:extLst>
                <a:ext uri="{FF2B5EF4-FFF2-40B4-BE49-F238E27FC236}">
                  <a16:creationId xmlns:a16="http://schemas.microsoft.com/office/drawing/2014/main" id="{60FF63FF-74CA-4D15-989C-5E3B4402657A}"/>
                </a:ext>
              </a:extLst>
            </p:cNvPr>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54" name="Freeform 112">
              <a:extLst>
                <a:ext uri="{FF2B5EF4-FFF2-40B4-BE49-F238E27FC236}">
                  <a16:creationId xmlns:a16="http://schemas.microsoft.com/office/drawing/2014/main" id="{46A11685-567D-4F85-97B7-A9A40B083A89}"/>
                </a:ext>
              </a:extLst>
            </p:cNvPr>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55" name="Freeform 113">
              <a:extLst>
                <a:ext uri="{FF2B5EF4-FFF2-40B4-BE49-F238E27FC236}">
                  <a16:creationId xmlns:a16="http://schemas.microsoft.com/office/drawing/2014/main" id="{8EDDB857-84CE-4B08-A263-A2634D89433D}"/>
                </a:ext>
              </a:extLst>
            </p:cNvPr>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1" name="Freeform 114">
              <a:extLst>
                <a:ext uri="{FF2B5EF4-FFF2-40B4-BE49-F238E27FC236}">
                  <a16:creationId xmlns:a16="http://schemas.microsoft.com/office/drawing/2014/main" id="{826109FA-E31D-4C72-AA82-E2E5095FB7C8}"/>
                </a:ext>
              </a:extLst>
            </p:cNvPr>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2" name="Freeform 115">
              <a:extLst>
                <a:ext uri="{FF2B5EF4-FFF2-40B4-BE49-F238E27FC236}">
                  <a16:creationId xmlns:a16="http://schemas.microsoft.com/office/drawing/2014/main" id="{E7B2B5B6-62DE-4CDD-AEAF-73F9D2B189EA}"/>
                </a:ext>
              </a:extLst>
            </p:cNvPr>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3" name="Freeform 116">
              <a:extLst>
                <a:ext uri="{FF2B5EF4-FFF2-40B4-BE49-F238E27FC236}">
                  <a16:creationId xmlns:a16="http://schemas.microsoft.com/office/drawing/2014/main" id="{84C8AED3-381F-4440-B008-4F3EDEEE7E11}"/>
                </a:ext>
              </a:extLst>
            </p:cNvPr>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4" name="Freeform 117">
              <a:extLst>
                <a:ext uri="{FF2B5EF4-FFF2-40B4-BE49-F238E27FC236}">
                  <a16:creationId xmlns:a16="http://schemas.microsoft.com/office/drawing/2014/main" id="{2227BE83-1AE0-40D6-8E5A-84E7C50707B7}"/>
                </a:ext>
              </a:extLst>
            </p:cNvPr>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5" name="Freeform 118">
              <a:extLst>
                <a:ext uri="{FF2B5EF4-FFF2-40B4-BE49-F238E27FC236}">
                  <a16:creationId xmlns:a16="http://schemas.microsoft.com/office/drawing/2014/main" id="{2309476F-4FEB-403B-8938-B6483FE362A9}"/>
                </a:ext>
              </a:extLst>
            </p:cNvPr>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6" name="Freeform 119">
              <a:extLst>
                <a:ext uri="{FF2B5EF4-FFF2-40B4-BE49-F238E27FC236}">
                  <a16:creationId xmlns:a16="http://schemas.microsoft.com/office/drawing/2014/main" id="{AA4FDE15-29C2-4E9A-AD3C-73DC1D90CAF6}"/>
                </a:ext>
              </a:extLst>
            </p:cNvPr>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7" name="Freeform 120">
              <a:extLst>
                <a:ext uri="{FF2B5EF4-FFF2-40B4-BE49-F238E27FC236}">
                  <a16:creationId xmlns:a16="http://schemas.microsoft.com/office/drawing/2014/main" id="{3EA729F3-7B1A-4EAE-8CE5-C401F3701E4D}"/>
                </a:ext>
              </a:extLst>
            </p:cNvPr>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8" name="Freeform 121">
              <a:extLst>
                <a:ext uri="{FF2B5EF4-FFF2-40B4-BE49-F238E27FC236}">
                  <a16:creationId xmlns:a16="http://schemas.microsoft.com/office/drawing/2014/main" id="{47696531-4308-4680-8B7C-F2B341A6339D}"/>
                </a:ext>
              </a:extLst>
            </p:cNvPr>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79" name="Freeform 122">
              <a:extLst>
                <a:ext uri="{FF2B5EF4-FFF2-40B4-BE49-F238E27FC236}">
                  <a16:creationId xmlns:a16="http://schemas.microsoft.com/office/drawing/2014/main" id="{797DB2BA-BA69-4B89-96D2-5BF535747684}"/>
                </a:ext>
              </a:extLst>
            </p:cNvPr>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0" name="Freeform 123">
              <a:extLst>
                <a:ext uri="{FF2B5EF4-FFF2-40B4-BE49-F238E27FC236}">
                  <a16:creationId xmlns:a16="http://schemas.microsoft.com/office/drawing/2014/main" id="{598A048D-5967-4F7D-9D72-64128B5D1D2D}"/>
                </a:ext>
              </a:extLst>
            </p:cNvPr>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1" name="Freeform 124">
              <a:extLst>
                <a:ext uri="{FF2B5EF4-FFF2-40B4-BE49-F238E27FC236}">
                  <a16:creationId xmlns:a16="http://schemas.microsoft.com/office/drawing/2014/main" id="{5627039D-3577-4D0D-922F-948F3267F94E}"/>
                </a:ext>
              </a:extLst>
            </p:cNvPr>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2" name="Freeform 125">
              <a:extLst>
                <a:ext uri="{FF2B5EF4-FFF2-40B4-BE49-F238E27FC236}">
                  <a16:creationId xmlns:a16="http://schemas.microsoft.com/office/drawing/2014/main" id="{923ACC9E-6A2B-4A0E-B856-F28E8613C072}"/>
                </a:ext>
              </a:extLst>
            </p:cNvPr>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3" name="Freeform 126">
              <a:extLst>
                <a:ext uri="{FF2B5EF4-FFF2-40B4-BE49-F238E27FC236}">
                  <a16:creationId xmlns:a16="http://schemas.microsoft.com/office/drawing/2014/main" id="{656BD7B9-3DEA-49CD-B533-D2D6B32DA3FE}"/>
                </a:ext>
              </a:extLst>
            </p:cNvPr>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4" name="Freeform 127">
              <a:extLst>
                <a:ext uri="{FF2B5EF4-FFF2-40B4-BE49-F238E27FC236}">
                  <a16:creationId xmlns:a16="http://schemas.microsoft.com/office/drawing/2014/main" id="{B17345AE-6B28-42D7-A2BF-8734267EC739}"/>
                </a:ext>
              </a:extLst>
            </p:cNvPr>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5" name="Freeform 128">
              <a:extLst>
                <a:ext uri="{FF2B5EF4-FFF2-40B4-BE49-F238E27FC236}">
                  <a16:creationId xmlns:a16="http://schemas.microsoft.com/office/drawing/2014/main" id="{C3B1228A-1F93-4609-A3AC-8020CE58174F}"/>
                </a:ext>
              </a:extLst>
            </p:cNvPr>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6" name="Freeform 129">
              <a:extLst>
                <a:ext uri="{FF2B5EF4-FFF2-40B4-BE49-F238E27FC236}">
                  <a16:creationId xmlns:a16="http://schemas.microsoft.com/office/drawing/2014/main" id="{8AE0D85E-E3D5-4512-9F01-6BBD72B29AEE}"/>
                </a:ext>
              </a:extLst>
            </p:cNvPr>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7" name="Freeform 130">
              <a:extLst>
                <a:ext uri="{FF2B5EF4-FFF2-40B4-BE49-F238E27FC236}">
                  <a16:creationId xmlns:a16="http://schemas.microsoft.com/office/drawing/2014/main" id="{65966A3E-10FC-4E72-8D5E-BCCF0B760DDE}"/>
                </a:ext>
              </a:extLst>
            </p:cNvPr>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8" name="Freeform 131">
              <a:extLst>
                <a:ext uri="{FF2B5EF4-FFF2-40B4-BE49-F238E27FC236}">
                  <a16:creationId xmlns:a16="http://schemas.microsoft.com/office/drawing/2014/main" id="{4ABFE66D-1B48-439E-9914-F82E2064F370}"/>
                </a:ext>
              </a:extLst>
            </p:cNvPr>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89" name="Freeform 132">
              <a:extLst>
                <a:ext uri="{FF2B5EF4-FFF2-40B4-BE49-F238E27FC236}">
                  <a16:creationId xmlns:a16="http://schemas.microsoft.com/office/drawing/2014/main" id="{9EE0DCC4-78B7-4832-AA16-CC69E4CDE9FA}"/>
                </a:ext>
              </a:extLst>
            </p:cNvPr>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0" name="Freeform 133">
              <a:extLst>
                <a:ext uri="{FF2B5EF4-FFF2-40B4-BE49-F238E27FC236}">
                  <a16:creationId xmlns:a16="http://schemas.microsoft.com/office/drawing/2014/main" id="{11894D95-5D9C-4FF6-B90C-E40D8C24575E}"/>
                </a:ext>
              </a:extLst>
            </p:cNvPr>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1" name="Freeform 134">
              <a:extLst>
                <a:ext uri="{FF2B5EF4-FFF2-40B4-BE49-F238E27FC236}">
                  <a16:creationId xmlns:a16="http://schemas.microsoft.com/office/drawing/2014/main" id="{08DF9530-8BF9-425A-804E-46FF97FBBBED}"/>
                </a:ext>
              </a:extLst>
            </p:cNvPr>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2" name="Freeform 135">
              <a:extLst>
                <a:ext uri="{FF2B5EF4-FFF2-40B4-BE49-F238E27FC236}">
                  <a16:creationId xmlns:a16="http://schemas.microsoft.com/office/drawing/2014/main" id="{1C6F7B9B-D5D9-4B9D-87CB-DDFF5F3F9F4A}"/>
                </a:ext>
              </a:extLst>
            </p:cNvPr>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3" name="Freeform 136">
              <a:extLst>
                <a:ext uri="{FF2B5EF4-FFF2-40B4-BE49-F238E27FC236}">
                  <a16:creationId xmlns:a16="http://schemas.microsoft.com/office/drawing/2014/main" id="{726F4693-015C-459B-80DD-62BB81318B96}"/>
                </a:ext>
              </a:extLst>
            </p:cNvPr>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4" name="Freeform 137">
              <a:extLst>
                <a:ext uri="{FF2B5EF4-FFF2-40B4-BE49-F238E27FC236}">
                  <a16:creationId xmlns:a16="http://schemas.microsoft.com/office/drawing/2014/main" id="{ED5DC11C-1C74-4E9D-AD35-B18DDA3269AD}"/>
                </a:ext>
              </a:extLst>
            </p:cNvPr>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5" name="Freeform 138">
              <a:extLst>
                <a:ext uri="{FF2B5EF4-FFF2-40B4-BE49-F238E27FC236}">
                  <a16:creationId xmlns:a16="http://schemas.microsoft.com/office/drawing/2014/main" id="{F6882C64-2384-4D8A-96BE-667283413FF2}"/>
                </a:ext>
              </a:extLst>
            </p:cNvPr>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6" name="Freeform 139">
              <a:extLst>
                <a:ext uri="{FF2B5EF4-FFF2-40B4-BE49-F238E27FC236}">
                  <a16:creationId xmlns:a16="http://schemas.microsoft.com/office/drawing/2014/main" id="{43EED650-B3B8-4E30-AF67-0D9873FDC6C8}"/>
                </a:ext>
              </a:extLst>
            </p:cNvPr>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7" name="Freeform 140">
              <a:extLst>
                <a:ext uri="{FF2B5EF4-FFF2-40B4-BE49-F238E27FC236}">
                  <a16:creationId xmlns:a16="http://schemas.microsoft.com/office/drawing/2014/main" id="{BBED22EF-9F97-4FAB-8C0C-8813F9E6B2EF}"/>
                </a:ext>
              </a:extLst>
            </p:cNvPr>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8" name="Freeform 141">
              <a:extLst>
                <a:ext uri="{FF2B5EF4-FFF2-40B4-BE49-F238E27FC236}">
                  <a16:creationId xmlns:a16="http://schemas.microsoft.com/office/drawing/2014/main" id="{C950417C-C938-4537-9CEC-2130D17F1E14}"/>
                </a:ext>
              </a:extLst>
            </p:cNvPr>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99" name="Freeform 142">
              <a:extLst>
                <a:ext uri="{FF2B5EF4-FFF2-40B4-BE49-F238E27FC236}">
                  <a16:creationId xmlns:a16="http://schemas.microsoft.com/office/drawing/2014/main" id="{CAE8014D-8AC5-4ED0-8CD2-A1E4B4C83828}"/>
                </a:ext>
              </a:extLst>
            </p:cNvPr>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0" name="Freeform 143">
              <a:extLst>
                <a:ext uri="{FF2B5EF4-FFF2-40B4-BE49-F238E27FC236}">
                  <a16:creationId xmlns:a16="http://schemas.microsoft.com/office/drawing/2014/main" id="{7705AC7B-58FF-4C96-999F-3F8B98661EED}"/>
                </a:ext>
              </a:extLst>
            </p:cNvPr>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1" name="Freeform 144">
              <a:extLst>
                <a:ext uri="{FF2B5EF4-FFF2-40B4-BE49-F238E27FC236}">
                  <a16:creationId xmlns:a16="http://schemas.microsoft.com/office/drawing/2014/main" id="{D32E202D-C9CF-4757-A15A-352057257C5C}"/>
                </a:ext>
              </a:extLst>
            </p:cNvPr>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2" name="Freeform 145">
              <a:extLst>
                <a:ext uri="{FF2B5EF4-FFF2-40B4-BE49-F238E27FC236}">
                  <a16:creationId xmlns:a16="http://schemas.microsoft.com/office/drawing/2014/main" id="{820043A4-7F8D-48DF-8E9C-8AC6BB3B42F6}"/>
                </a:ext>
              </a:extLst>
            </p:cNvPr>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3" name="Freeform 73">
              <a:extLst>
                <a:ext uri="{FF2B5EF4-FFF2-40B4-BE49-F238E27FC236}">
                  <a16:creationId xmlns:a16="http://schemas.microsoft.com/office/drawing/2014/main" id="{19B870F5-B86F-4DE2-B2E6-4EC2D261786D}"/>
                </a:ext>
              </a:extLst>
            </p:cNvPr>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4" name="Freeform 74">
              <a:extLst>
                <a:ext uri="{FF2B5EF4-FFF2-40B4-BE49-F238E27FC236}">
                  <a16:creationId xmlns:a16="http://schemas.microsoft.com/office/drawing/2014/main" id="{F9D33AC4-2028-4043-B6BF-83B4AE40EC7F}"/>
                </a:ext>
              </a:extLst>
            </p:cNvPr>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5" name="Freeform 75">
              <a:extLst>
                <a:ext uri="{FF2B5EF4-FFF2-40B4-BE49-F238E27FC236}">
                  <a16:creationId xmlns:a16="http://schemas.microsoft.com/office/drawing/2014/main" id="{7B678774-5361-47D4-BC17-A6583DB2551D}"/>
                </a:ext>
              </a:extLst>
            </p:cNvPr>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6" name="Freeform 76">
              <a:extLst>
                <a:ext uri="{FF2B5EF4-FFF2-40B4-BE49-F238E27FC236}">
                  <a16:creationId xmlns:a16="http://schemas.microsoft.com/office/drawing/2014/main" id="{09C81EA7-5739-4715-A272-DC67B9B06F70}"/>
                </a:ext>
              </a:extLst>
            </p:cNvPr>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7" name="Freeform 77">
              <a:extLst>
                <a:ext uri="{FF2B5EF4-FFF2-40B4-BE49-F238E27FC236}">
                  <a16:creationId xmlns:a16="http://schemas.microsoft.com/office/drawing/2014/main" id="{177C9D48-9010-48A2-AF89-A9A48E86EADF}"/>
                </a:ext>
              </a:extLst>
            </p:cNvPr>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8" name="Freeform 78">
              <a:extLst>
                <a:ext uri="{FF2B5EF4-FFF2-40B4-BE49-F238E27FC236}">
                  <a16:creationId xmlns:a16="http://schemas.microsoft.com/office/drawing/2014/main" id="{3AEBA37C-F439-410A-BC80-0D0E5C98F6B9}"/>
                </a:ext>
              </a:extLst>
            </p:cNvPr>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09" name="Freeform 79">
              <a:extLst>
                <a:ext uri="{FF2B5EF4-FFF2-40B4-BE49-F238E27FC236}">
                  <a16:creationId xmlns:a16="http://schemas.microsoft.com/office/drawing/2014/main" id="{6B25BC98-DC65-4A0D-B617-215C34A41BF5}"/>
                </a:ext>
              </a:extLst>
            </p:cNvPr>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0" name="Freeform 80">
              <a:extLst>
                <a:ext uri="{FF2B5EF4-FFF2-40B4-BE49-F238E27FC236}">
                  <a16:creationId xmlns:a16="http://schemas.microsoft.com/office/drawing/2014/main" id="{E33ACEFE-5F16-4D64-A655-A55D7E6B8AEB}"/>
                </a:ext>
              </a:extLst>
            </p:cNvPr>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1" name="Freeform 81">
              <a:extLst>
                <a:ext uri="{FF2B5EF4-FFF2-40B4-BE49-F238E27FC236}">
                  <a16:creationId xmlns:a16="http://schemas.microsoft.com/office/drawing/2014/main" id="{074EF1E5-70BA-43D7-AEF5-5942BED85578}"/>
                </a:ext>
              </a:extLst>
            </p:cNvPr>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2" name="Freeform 83">
              <a:extLst>
                <a:ext uri="{FF2B5EF4-FFF2-40B4-BE49-F238E27FC236}">
                  <a16:creationId xmlns:a16="http://schemas.microsoft.com/office/drawing/2014/main" id="{CCBCA4CF-5DC8-4180-947C-98C23F1B3C3F}"/>
                </a:ext>
              </a:extLst>
            </p:cNvPr>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3" name="Freeform 86">
              <a:extLst>
                <a:ext uri="{FF2B5EF4-FFF2-40B4-BE49-F238E27FC236}">
                  <a16:creationId xmlns:a16="http://schemas.microsoft.com/office/drawing/2014/main" id="{112E0584-F8BA-4754-B5C3-8000F14DE30E}"/>
                </a:ext>
              </a:extLst>
            </p:cNvPr>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4" name="Freeform 88">
              <a:extLst>
                <a:ext uri="{FF2B5EF4-FFF2-40B4-BE49-F238E27FC236}">
                  <a16:creationId xmlns:a16="http://schemas.microsoft.com/office/drawing/2014/main" id="{67605CBD-6F85-4E8C-81C7-92ECF053012B}"/>
                </a:ext>
              </a:extLst>
            </p:cNvPr>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5" name="Freeform 90">
              <a:extLst>
                <a:ext uri="{FF2B5EF4-FFF2-40B4-BE49-F238E27FC236}">
                  <a16:creationId xmlns:a16="http://schemas.microsoft.com/office/drawing/2014/main" id="{22B59751-E738-4547-80FF-F2D26D21CA9B}"/>
                </a:ext>
              </a:extLst>
            </p:cNvPr>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6" name="Freeform 92">
              <a:extLst>
                <a:ext uri="{FF2B5EF4-FFF2-40B4-BE49-F238E27FC236}">
                  <a16:creationId xmlns:a16="http://schemas.microsoft.com/office/drawing/2014/main" id="{026B7752-DC5C-487E-94FD-35FB046DA736}"/>
                </a:ext>
              </a:extLst>
            </p:cNvPr>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panose="020F0502020204030203" pitchFamily="34" charset="0"/>
              </a:endParaRPr>
            </a:p>
          </p:txBody>
        </p:sp>
        <p:sp>
          <p:nvSpPr>
            <p:cNvPr id="117" name="Freeform 27">
              <a:extLst>
                <a:ext uri="{FF2B5EF4-FFF2-40B4-BE49-F238E27FC236}">
                  <a16:creationId xmlns:a16="http://schemas.microsoft.com/office/drawing/2014/main" id="{C6A3AD2A-4161-4FF5-B054-111949A47785}"/>
                </a:ext>
              </a:extLst>
            </p:cNvPr>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solidFill>
              <a:schemeClr val="accent4"/>
            </a:solidFill>
            <a:ln w="4763" cap="rnd">
              <a:solidFill>
                <a:schemeClr val="bg1"/>
              </a:solidFill>
              <a:prstDash val="solid"/>
              <a:round/>
              <a:headEnd/>
              <a:tailEnd/>
            </a:ln>
          </p:spPr>
          <p:txBody>
            <a:bodyPr vert="horz" wrap="square" lIns="243797" tIns="121899" rIns="243797" bIns="121899" numCol="1" anchor="t" anchorCtr="0" compatLnSpc="1">
              <a:prstTxWarp prst="textNoShape">
                <a:avLst/>
              </a:prstTxWarp>
            </a:bodyPr>
            <a:lstStyle/>
            <a:p>
              <a:endParaRPr lang="en-US" dirty="0">
                <a:latin typeface="Lato" panose="020F0502020204030203" pitchFamily="34" charset="0"/>
              </a:endParaRPr>
            </a:p>
          </p:txBody>
        </p:sp>
        <p:sp>
          <p:nvSpPr>
            <p:cNvPr id="127" name="Freeform 66">
              <a:extLst>
                <a:ext uri="{FF2B5EF4-FFF2-40B4-BE49-F238E27FC236}">
                  <a16:creationId xmlns:a16="http://schemas.microsoft.com/office/drawing/2014/main" id="{643A7A50-48B2-43C3-8043-A3D093C77558}"/>
                </a:ext>
              </a:extLst>
            </p:cNvPr>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vert="horz" wrap="square" lIns="243797" tIns="121899" rIns="243797" bIns="121899" numCol="1" anchor="t" anchorCtr="0" compatLnSpc="1">
              <a:prstTxWarp prst="textNoShape">
                <a:avLst/>
              </a:prstTxWarp>
            </a:bodyPr>
            <a:lstStyle/>
            <a:p>
              <a:endParaRPr lang="en-US" dirty="0">
                <a:latin typeface="Lato" panose="020F0502020204030203" pitchFamily="34" charset="0"/>
              </a:endParaRPr>
            </a:p>
          </p:txBody>
        </p:sp>
      </p:grpSp>
    </p:spTree>
    <p:extLst>
      <p:ext uri="{BB962C8B-B14F-4D97-AF65-F5344CB8AC3E}">
        <p14:creationId xmlns:p14="http://schemas.microsoft.com/office/powerpoint/2010/main" val="29909556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F014F52-388E-4D46-90D4-E433A59ADEE4}"/>
              </a:ext>
            </a:extLst>
          </p:cNvPr>
          <p:cNvSpPr txBox="1">
            <a:spLocks/>
          </p:cNvSpPr>
          <p:nvPr/>
        </p:nvSpPr>
        <p:spPr>
          <a:xfrm>
            <a:off x="2647694" y="959540"/>
            <a:ext cx="15237048" cy="10978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8000" b="1" i="1" dirty="0">
                <a:ln>
                  <a:solidFill>
                    <a:schemeClr val="accent4"/>
                  </a:solidFill>
                </a:ln>
                <a:noFill/>
                <a:latin typeface="Butler" panose="02070803080706020303" pitchFamily="18" charset="0"/>
              </a:rPr>
              <a:t>UI/UX DESIGN MOCKUP</a:t>
            </a:r>
          </a:p>
        </p:txBody>
      </p:sp>
      <p:pic>
        <p:nvPicPr>
          <p:cNvPr id="10" name="图片占位符 9">
            <a:extLst>
              <a:ext uri="{FF2B5EF4-FFF2-40B4-BE49-F238E27FC236}">
                <a16:creationId xmlns:a16="http://schemas.microsoft.com/office/drawing/2014/main" id="{BCB1E21E-AE77-407C-822A-B0616F967D37}"/>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l="7783" r="7783"/>
          <a:stretch>
            <a:fillRect/>
          </a:stretch>
        </p:blipFill>
        <p:spPr/>
      </p:pic>
      <p:pic>
        <p:nvPicPr>
          <p:cNvPr id="15" name="图片占位符 14">
            <a:extLst>
              <a:ext uri="{FF2B5EF4-FFF2-40B4-BE49-F238E27FC236}">
                <a16:creationId xmlns:a16="http://schemas.microsoft.com/office/drawing/2014/main" id="{D51BA2B4-8D23-4543-A5F6-5858C2EC365B}"/>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l="5989" r="5989"/>
          <a:stretch>
            <a:fillRect/>
          </a:stretch>
        </p:blipFill>
        <p:spPr/>
      </p:pic>
      <p:pic>
        <p:nvPicPr>
          <p:cNvPr id="19" name="图片占位符 18">
            <a:extLst>
              <a:ext uri="{FF2B5EF4-FFF2-40B4-BE49-F238E27FC236}">
                <a16:creationId xmlns:a16="http://schemas.microsoft.com/office/drawing/2014/main" id="{609ABA3D-109A-46B3-91AD-EBBA4DA3A28E}"/>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17509" r="17509"/>
          <a:stretch>
            <a:fillRect/>
          </a:stretch>
        </p:blipFill>
        <p:spPr/>
      </p:pic>
    </p:spTree>
    <p:extLst>
      <p:ext uri="{BB962C8B-B14F-4D97-AF65-F5344CB8AC3E}">
        <p14:creationId xmlns:p14="http://schemas.microsoft.com/office/powerpoint/2010/main" val="8062548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F014F52-388E-4D46-90D4-E433A59ADEE4}"/>
              </a:ext>
            </a:extLst>
          </p:cNvPr>
          <p:cNvSpPr txBox="1">
            <a:spLocks/>
          </p:cNvSpPr>
          <p:nvPr/>
        </p:nvSpPr>
        <p:spPr>
          <a:xfrm>
            <a:off x="1489660" y="845240"/>
            <a:ext cx="15237048" cy="10978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8000" b="1" i="1" dirty="0">
                <a:ln>
                  <a:solidFill>
                    <a:schemeClr val="accent4"/>
                  </a:solidFill>
                </a:ln>
                <a:noFill/>
                <a:latin typeface="Butler" panose="02070803080706020303" pitchFamily="18" charset="0"/>
              </a:rPr>
              <a:t>UI/UX DESIGN MOCKUP</a:t>
            </a:r>
          </a:p>
        </p:txBody>
      </p:sp>
      <p:pic>
        <p:nvPicPr>
          <p:cNvPr id="6" name="图片占位符 5">
            <a:extLst>
              <a:ext uri="{FF2B5EF4-FFF2-40B4-BE49-F238E27FC236}">
                <a16:creationId xmlns:a16="http://schemas.microsoft.com/office/drawing/2014/main" id="{DBBB0A72-F2C1-40B7-9457-4762BF912EBF}"/>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l="7779" r="7779"/>
          <a:stretch>
            <a:fillRect/>
          </a:stretch>
        </p:blipFill>
        <p:spPr/>
      </p:pic>
      <p:pic>
        <p:nvPicPr>
          <p:cNvPr id="8" name="图片占位符 7">
            <a:extLst>
              <a:ext uri="{FF2B5EF4-FFF2-40B4-BE49-F238E27FC236}">
                <a16:creationId xmlns:a16="http://schemas.microsoft.com/office/drawing/2014/main" id="{C870E58E-1ECB-49B7-AB3F-AE8DDC73FBBD}"/>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l="7783" r="7783"/>
          <a:stretch>
            <a:fillRect/>
          </a:stretch>
        </p:blipFill>
        <p:spPr/>
      </p:pic>
      <p:pic>
        <p:nvPicPr>
          <p:cNvPr id="15" name="图片占位符 14">
            <a:extLst>
              <a:ext uri="{FF2B5EF4-FFF2-40B4-BE49-F238E27FC236}">
                <a16:creationId xmlns:a16="http://schemas.microsoft.com/office/drawing/2014/main" id="{A1C91975-E4B4-471F-86F0-E6DE4A3C09E4}"/>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7783" r="7783"/>
          <a:stretch>
            <a:fillRect/>
          </a:stretch>
        </p:blipFill>
        <p:spPr/>
      </p:pic>
    </p:spTree>
    <p:extLst>
      <p:ext uri="{BB962C8B-B14F-4D97-AF65-F5344CB8AC3E}">
        <p14:creationId xmlns:p14="http://schemas.microsoft.com/office/powerpoint/2010/main" val="1748946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id="{B02645B3-26F6-492B-A636-8E1D5766562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5117" r="5117"/>
          <a:stretch>
            <a:fillRect/>
          </a:stretch>
        </p:blipFill>
        <p:spPr/>
      </p:pic>
      <p:sp>
        <p:nvSpPr>
          <p:cNvPr id="3" name="Title 1">
            <a:extLst>
              <a:ext uri="{FF2B5EF4-FFF2-40B4-BE49-F238E27FC236}">
                <a16:creationId xmlns:a16="http://schemas.microsoft.com/office/drawing/2014/main" id="{20C729C9-E8A1-4379-9073-5243B00D3FD0}"/>
              </a:ext>
            </a:extLst>
          </p:cNvPr>
          <p:cNvSpPr txBox="1">
            <a:spLocks/>
          </p:cNvSpPr>
          <p:nvPr/>
        </p:nvSpPr>
        <p:spPr>
          <a:xfrm>
            <a:off x="1745672" y="3470456"/>
            <a:ext cx="8282067" cy="261140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dirty="0">
                <a:ln w="12700">
                  <a:solidFill>
                    <a:schemeClr val="bg1"/>
                  </a:solidFill>
                </a:ln>
                <a:noFill/>
                <a:latin typeface="Nexa Bold" panose="02000000000000000000" pitchFamily="50" charset="0"/>
              </a:rPr>
              <a:t>PREMIUM</a:t>
            </a:r>
          </a:p>
          <a:p>
            <a:r>
              <a:rPr lang="en-US" sz="9600" dirty="0">
                <a:ln w="12700">
                  <a:solidFill>
                    <a:schemeClr val="bg1"/>
                  </a:solidFill>
                </a:ln>
                <a:noFill/>
                <a:latin typeface="Nexa Bold" panose="02000000000000000000" pitchFamily="50" charset="0"/>
              </a:rPr>
              <a:t>COLLECTION</a:t>
            </a:r>
          </a:p>
        </p:txBody>
      </p:sp>
      <p:sp>
        <p:nvSpPr>
          <p:cNvPr id="4" name="Rectangle 3">
            <a:extLst>
              <a:ext uri="{FF2B5EF4-FFF2-40B4-BE49-F238E27FC236}">
                <a16:creationId xmlns:a16="http://schemas.microsoft.com/office/drawing/2014/main" id="{342D9BCD-AD76-4D57-B195-3E6D51B73D0C}"/>
              </a:ext>
            </a:extLst>
          </p:cNvPr>
          <p:cNvSpPr/>
          <p:nvPr/>
        </p:nvSpPr>
        <p:spPr>
          <a:xfrm>
            <a:off x="7220543" y="8052573"/>
            <a:ext cx="4230240"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5" name="TextBox 4">
            <a:extLst>
              <a:ext uri="{FF2B5EF4-FFF2-40B4-BE49-F238E27FC236}">
                <a16:creationId xmlns:a16="http://schemas.microsoft.com/office/drawing/2014/main" id="{093D9233-99D0-4E82-B7E4-1F96FBFB1A68}"/>
              </a:ext>
            </a:extLst>
          </p:cNvPr>
          <p:cNvSpPr txBox="1"/>
          <p:nvPr/>
        </p:nvSpPr>
        <p:spPr>
          <a:xfrm>
            <a:off x="7322127" y="7592003"/>
            <a:ext cx="3375155" cy="369332"/>
          </a:xfrm>
          <a:prstGeom prst="rect">
            <a:avLst/>
          </a:prstGeom>
          <a:noFill/>
        </p:spPr>
        <p:txBody>
          <a:bodyPr wrap="none" lIns="0" tIns="0" rIns="0" bIns="0" rtlCol="0">
            <a:spAutoFit/>
          </a:bodyPr>
          <a:lstStyle/>
          <a:p>
            <a:r>
              <a:rPr lang="en-US" sz="2400" b="1" dirty="0">
                <a:solidFill>
                  <a:schemeClr val="bg1"/>
                </a:solidFill>
                <a:latin typeface="Source Sans Pro" panose="020B0503030403020204" pitchFamily="34" charset="0"/>
                <a:ea typeface="Source Sans Pro" panose="020B0503030403020204" pitchFamily="34" charset="0"/>
              </a:rPr>
              <a:t>Creative Template (2019)</a:t>
            </a:r>
          </a:p>
        </p:txBody>
      </p:sp>
      <p:sp>
        <p:nvSpPr>
          <p:cNvPr id="6" name="TextBox 5">
            <a:extLst>
              <a:ext uri="{FF2B5EF4-FFF2-40B4-BE49-F238E27FC236}">
                <a16:creationId xmlns:a16="http://schemas.microsoft.com/office/drawing/2014/main" id="{127F703E-2589-4AA4-973A-5B0A02D019E1}"/>
              </a:ext>
            </a:extLst>
          </p:cNvPr>
          <p:cNvSpPr txBox="1"/>
          <p:nvPr/>
        </p:nvSpPr>
        <p:spPr>
          <a:xfrm>
            <a:off x="1808018" y="2751784"/>
            <a:ext cx="7857852" cy="677108"/>
          </a:xfrm>
          <a:prstGeom prst="rect">
            <a:avLst/>
          </a:prstGeom>
          <a:noFill/>
          <a:ln>
            <a:noFill/>
          </a:ln>
        </p:spPr>
        <p:txBody>
          <a:bodyPr wrap="square" lIns="0" tIns="0" rIns="0" bIns="0" rtlCol="0">
            <a:spAutoFit/>
          </a:bodyPr>
          <a:lstStyle/>
          <a:p>
            <a:r>
              <a:rPr lang="en-US" sz="4400" dirty="0">
                <a:solidFill>
                  <a:schemeClr val="bg1"/>
                </a:solidFill>
                <a:latin typeface="Nexa Bold" panose="02000000000000000000" pitchFamily="50" charset="0"/>
              </a:rPr>
              <a:t>2019 CREATIVE TEMPLATE</a:t>
            </a:r>
          </a:p>
        </p:txBody>
      </p:sp>
    </p:spTree>
    <p:extLst>
      <p:ext uri="{BB962C8B-B14F-4D97-AF65-F5344CB8AC3E}">
        <p14:creationId xmlns:p14="http://schemas.microsoft.com/office/powerpoint/2010/main" val="3562471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15" name="图片占位符 14">
            <a:extLst>
              <a:ext uri="{FF2B5EF4-FFF2-40B4-BE49-F238E27FC236}">
                <a16:creationId xmlns:a16="http://schemas.microsoft.com/office/drawing/2014/main" id="{36F5C606-D2C4-4F15-A37C-EE9C241CE71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987" b="987"/>
          <a:stretch>
            <a:fillRect/>
          </a:stretch>
        </p:blipFill>
        <p:spPr/>
      </p:pic>
      <p:sp>
        <p:nvSpPr>
          <p:cNvPr id="3" name="Title 1">
            <a:extLst>
              <a:ext uri="{FF2B5EF4-FFF2-40B4-BE49-F238E27FC236}">
                <a16:creationId xmlns:a16="http://schemas.microsoft.com/office/drawing/2014/main" id="{20C729C9-E8A1-4379-9073-5243B00D3FD0}"/>
              </a:ext>
            </a:extLst>
          </p:cNvPr>
          <p:cNvSpPr txBox="1">
            <a:spLocks/>
          </p:cNvSpPr>
          <p:nvPr/>
        </p:nvSpPr>
        <p:spPr>
          <a:xfrm>
            <a:off x="2919845" y="5143500"/>
            <a:ext cx="12448310" cy="36369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600" dirty="0">
                <a:ln w="12700">
                  <a:solidFill>
                    <a:schemeClr val="bg1"/>
                  </a:solidFill>
                </a:ln>
                <a:noFill/>
                <a:latin typeface="Nexa Bold" panose="02000000000000000000" pitchFamily="50" charset="0"/>
              </a:rPr>
              <a:t>AND</a:t>
            </a:r>
          </a:p>
          <a:p>
            <a:r>
              <a:rPr lang="en-US" sz="16600" dirty="0">
                <a:ln w="12700">
                  <a:solidFill>
                    <a:schemeClr val="bg1"/>
                  </a:solidFill>
                </a:ln>
                <a:noFill/>
                <a:latin typeface="Nexa Bold" panose="02000000000000000000" pitchFamily="50" charset="0"/>
              </a:rPr>
              <a:t>SHAPE</a:t>
            </a:r>
          </a:p>
        </p:txBody>
      </p:sp>
      <p:sp>
        <p:nvSpPr>
          <p:cNvPr id="4" name="Title 1">
            <a:extLst>
              <a:ext uri="{FF2B5EF4-FFF2-40B4-BE49-F238E27FC236}">
                <a16:creationId xmlns:a16="http://schemas.microsoft.com/office/drawing/2014/main" id="{20C729C9-E8A1-4379-9073-5243B00D3FD0}"/>
              </a:ext>
            </a:extLst>
          </p:cNvPr>
          <p:cNvSpPr txBox="1">
            <a:spLocks/>
          </p:cNvSpPr>
          <p:nvPr/>
        </p:nvSpPr>
        <p:spPr>
          <a:xfrm>
            <a:off x="3117272" y="789781"/>
            <a:ext cx="12053456" cy="51332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600" dirty="0">
                <a:ln w="12700">
                  <a:noFill/>
                </a:ln>
                <a:solidFill>
                  <a:schemeClr val="bg1"/>
                </a:solidFill>
                <a:latin typeface="Nexa Bold" panose="02000000000000000000" pitchFamily="50" charset="0"/>
              </a:rPr>
              <a:t>EDIT</a:t>
            </a:r>
          </a:p>
          <a:p>
            <a:r>
              <a:rPr lang="en-US" sz="16600" dirty="0">
                <a:ln w="12700">
                  <a:noFill/>
                </a:ln>
                <a:solidFill>
                  <a:schemeClr val="bg1"/>
                </a:solidFill>
                <a:latin typeface="Nexa Bold" panose="02000000000000000000" pitchFamily="50" charset="0"/>
              </a:rPr>
              <a:t>-ORIAL</a:t>
            </a:r>
          </a:p>
        </p:txBody>
      </p:sp>
      <p:sp>
        <p:nvSpPr>
          <p:cNvPr id="5" name="Title 1">
            <a:extLst>
              <a:ext uri="{FF2B5EF4-FFF2-40B4-BE49-F238E27FC236}">
                <a16:creationId xmlns:a16="http://schemas.microsoft.com/office/drawing/2014/main" id="{20C729C9-E8A1-4379-9073-5243B00D3FD0}"/>
              </a:ext>
            </a:extLst>
          </p:cNvPr>
          <p:cNvSpPr txBox="1">
            <a:spLocks/>
          </p:cNvSpPr>
          <p:nvPr/>
        </p:nvSpPr>
        <p:spPr>
          <a:xfrm>
            <a:off x="15950045" y="613243"/>
            <a:ext cx="1776846" cy="117399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8800" dirty="0">
                <a:ln w="12700">
                  <a:solidFill>
                    <a:schemeClr val="bg1"/>
                  </a:solidFill>
                </a:ln>
                <a:noFill/>
                <a:latin typeface="Nexa Bold" panose="02000000000000000000" pitchFamily="50" charset="0"/>
              </a:rPr>
              <a:t>66</a:t>
            </a:r>
          </a:p>
        </p:txBody>
      </p:sp>
      <p:sp>
        <p:nvSpPr>
          <p:cNvPr id="6" name="Title 1">
            <a:extLst>
              <a:ext uri="{FF2B5EF4-FFF2-40B4-BE49-F238E27FC236}">
                <a16:creationId xmlns:a16="http://schemas.microsoft.com/office/drawing/2014/main" id="{20C729C9-E8A1-4379-9073-5243B00D3FD0}"/>
              </a:ext>
            </a:extLst>
          </p:cNvPr>
          <p:cNvSpPr txBox="1">
            <a:spLocks/>
          </p:cNvSpPr>
          <p:nvPr/>
        </p:nvSpPr>
        <p:spPr>
          <a:xfrm>
            <a:off x="15950045" y="893655"/>
            <a:ext cx="1226128" cy="17871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600" dirty="0">
                <a:ln w="12700">
                  <a:noFill/>
                </a:ln>
                <a:solidFill>
                  <a:schemeClr val="bg1"/>
                </a:solidFill>
                <a:latin typeface="Nexa Bold" panose="02000000000000000000" pitchFamily="50" charset="0"/>
              </a:rPr>
              <a:t>-</a:t>
            </a:r>
          </a:p>
        </p:txBody>
      </p:sp>
      <p:sp>
        <p:nvSpPr>
          <p:cNvPr id="7" name="Rectangle 6">
            <a:extLst>
              <a:ext uri="{FF2B5EF4-FFF2-40B4-BE49-F238E27FC236}">
                <a16:creationId xmlns:a16="http://schemas.microsoft.com/office/drawing/2014/main" id="{342D9BCD-AD76-4D57-B195-3E6D51B73D0C}"/>
              </a:ext>
            </a:extLst>
          </p:cNvPr>
          <p:cNvSpPr/>
          <p:nvPr/>
        </p:nvSpPr>
        <p:spPr>
          <a:xfrm>
            <a:off x="12815744" y="6268903"/>
            <a:ext cx="3539086"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8" name="TextBox 7">
            <a:extLst>
              <a:ext uri="{FF2B5EF4-FFF2-40B4-BE49-F238E27FC236}">
                <a16:creationId xmlns:a16="http://schemas.microsoft.com/office/drawing/2014/main" id="{093D9233-99D0-4E82-B7E4-1F96FBFB1A68}"/>
              </a:ext>
            </a:extLst>
          </p:cNvPr>
          <p:cNvSpPr txBox="1"/>
          <p:nvPr/>
        </p:nvSpPr>
        <p:spPr>
          <a:xfrm>
            <a:off x="12876227" y="5707808"/>
            <a:ext cx="3375155" cy="369332"/>
          </a:xfrm>
          <a:prstGeom prst="rect">
            <a:avLst/>
          </a:prstGeom>
          <a:noFill/>
        </p:spPr>
        <p:txBody>
          <a:bodyPr wrap="none" lIns="0" tIns="0" rIns="0" bIns="0" rtlCol="0">
            <a:spAutoFit/>
          </a:bodyPr>
          <a:lstStyle/>
          <a:p>
            <a:r>
              <a:rPr lang="en-US" sz="2400" b="1" dirty="0">
                <a:solidFill>
                  <a:schemeClr val="bg1"/>
                </a:solidFill>
                <a:latin typeface="Source Sans Pro" panose="020B0503030403020204" pitchFamily="34" charset="0"/>
                <a:ea typeface="Source Sans Pro" panose="020B0503030403020204" pitchFamily="34" charset="0"/>
              </a:rPr>
              <a:t>Creative Template (2019)</a:t>
            </a:r>
          </a:p>
        </p:txBody>
      </p:sp>
      <p:sp>
        <p:nvSpPr>
          <p:cNvPr id="9" name="Rectangle 8">
            <a:extLst>
              <a:ext uri="{FF2B5EF4-FFF2-40B4-BE49-F238E27FC236}">
                <a16:creationId xmlns:a16="http://schemas.microsoft.com/office/drawing/2014/main" id="{342D9BCD-AD76-4D57-B195-3E6D51B73D0C}"/>
              </a:ext>
            </a:extLst>
          </p:cNvPr>
          <p:cNvSpPr/>
          <p:nvPr/>
        </p:nvSpPr>
        <p:spPr>
          <a:xfrm>
            <a:off x="12815744" y="7516611"/>
            <a:ext cx="3539086"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Tree>
    <p:extLst>
      <p:ext uri="{BB962C8B-B14F-4D97-AF65-F5344CB8AC3E}">
        <p14:creationId xmlns:p14="http://schemas.microsoft.com/office/powerpoint/2010/main" val="29583754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24" name="图片占位符 23">
            <a:extLst>
              <a:ext uri="{FF2B5EF4-FFF2-40B4-BE49-F238E27FC236}">
                <a16:creationId xmlns:a16="http://schemas.microsoft.com/office/drawing/2014/main" id="{97FFC690-6208-4EB9-BA6C-0830D280482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9996" r="19996"/>
          <a:stretch>
            <a:fillRect/>
          </a:stretch>
        </p:blipFill>
        <p:spPr/>
      </p:pic>
      <p:sp>
        <p:nvSpPr>
          <p:cNvPr id="4" name="Rectangle 3"/>
          <p:cNvSpPr/>
          <p:nvPr/>
        </p:nvSpPr>
        <p:spPr>
          <a:xfrm>
            <a:off x="9143999" y="0"/>
            <a:ext cx="9144001" cy="10287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图片占位符 15">
            <a:extLst>
              <a:ext uri="{FF2B5EF4-FFF2-40B4-BE49-F238E27FC236}">
                <a16:creationId xmlns:a16="http://schemas.microsoft.com/office/drawing/2014/main" id="{B4E798EF-4973-43EA-9A9A-70192DE9AEA8}"/>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2268" b="12268"/>
          <a:stretch>
            <a:fillRect/>
          </a:stretch>
        </p:blipFill>
        <p:spPr/>
      </p:pic>
      <p:sp>
        <p:nvSpPr>
          <p:cNvPr id="6" name="TextBox 5">
            <a:extLst>
              <a:ext uri="{FF2B5EF4-FFF2-40B4-BE49-F238E27FC236}">
                <a16:creationId xmlns:a16="http://schemas.microsoft.com/office/drawing/2014/main" id="{127F703E-2589-4AA4-973A-5B0A02D019E1}"/>
              </a:ext>
            </a:extLst>
          </p:cNvPr>
          <p:cNvSpPr txBox="1"/>
          <p:nvPr/>
        </p:nvSpPr>
        <p:spPr>
          <a:xfrm>
            <a:off x="331346" y="1560975"/>
            <a:ext cx="7857852" cy="4616648"/>
          </a:xfrm>
          <a:prstGeom prst="rect">
            <a:avLst/>
          </a:prstGeom>
          <a:noFill/>
          <a:ln>
            <a:noFill/>
          </a:ln>
        </p:spPr>
        <p:txBody>
          <a:bodyPr wrap="square" lIns="0" tIns="0" rIns="0" bIns="0" rtlCol="0">
            <a:spAutoFit/>
          </a:bodyPr>
          <a:lstStyle/>
          <a:p>
            <a:pPr algn="ctr"/>
            <a:r>
              <a:rPr lang="en-US" sz="6000" dirty="0">
                <a:latin typeface="Butler" panose="02070803080706020303" pitchFamily="18" charset="0"/>
              </a:rPr>
              <a:t>WE ARE CONTENT</a:t>
            </a:r>
          </a:p>
          <a:p>
            <a:pPr algn="ctr"/>
            <a:r>
              <a:rPr lang="en-US" sz="6000" dirty="0">
                <a:latin typeface="Butler" panose="02070803080706020303" pitchFamily="18" charset="0"/>
              </a:rPr>
              <a:t>CREATOR TEAM WE ARE CONTENT</a:t>
            </a:r>
          </a:p>
          <a:p>
            <a:pPr algn="ctr"/>
            <a:r>
              <a:rPr lang="en-US" sz="6000" dirty="0">
                <a:latin typeface="Butler" panose="02070803080706020303" pitchFamily="18" charset="0"/>
              </a:rPr>
              <a:t>CREATOR TEAM </a:t>
            </a:r>
          </a:p>
          <a:p>
            <a:pPr algn="ctr"/>
            <a:endParaRPr lang="en-US" sz="6000" dirty="0">
              <a:latin typeface="Butler" panose="02070803080706020303" pitchFamily="18" charset="0"/>
            </a:endParaRPr>
          </a:p>
        </p:txBody>
      </p:sp>
      <p:sp>
        <p:nvSpPr>
          <p:cNvPr id="7" name="Rectangle 6">
            <a:extLst>
              <a:ext uri="{FF2B5EF4-FFF2-40B4-BE49-F238E27FC236}">
                <a16:creationId xmlns:a16="http://schemas.microsoft.com/office/drawing/2014/main" id="{342D9BCD-AD76-4D57-B195-3E6D51B73D0C}"/>
              </a:ext>
            </a:extLst>
          </p:cNvPr>
          <p:cNvSpPr/>
          <p:nvPr/>
        </p:nvSpPr>
        <p:spPr>
          <a:xfrm>
            <a:off x="10218015" y="8155539"/>
            <a:ext cx="4890365" cy="1338828"/>
          </a:xfrm>
          <a:prstGeom prst="rect">
            <a:avLst/>
          </a:prstGeom>
        </p:spPr>
        <p:txBody>
          <a:bodyPr wrap="square">
            <a:spAutoFit/>
          </a:bodyPr>
          <a:lstStyle/>
          <a:p>
            <a:pPr algn="just">
              <a:lnSpc>
                <a:spcPct val="150000"/>
              </a:lnSpc>
            </a:pPr>
            <a:r>
              <a:rPr lang="id-ID" sz="18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8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8" name="Subtitle 2">
            <a:extLst>
              <a:ext uri="{FF2B5EF4-FFF2-40B4-BE49-F238E27FC236}">
                <a16:creationId xmlns:a16="http://schemas.microsoft.com/office/drawing/2014/main" id="{72FC49AB-AA02-4A06-A8E1-064691FC424C}"/>
              </a:ext>
            </a:extLst>
          </p:cNvPr>
          <p:cNvSpPr txBox="1">
            <a:spLocks/>
          </p:cNvSpPr>
          <p:nvPr/>
        </p:nvSpPr>
        <p:spPr>
          <a:xfrm rot="5400000">
            <a:off x="13666672" y="4643731"/>
            <a:ext cx="6871164" cy="5856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solidFill>
                  <a:schemeClr val="bg1"/>
                </a:solidFill>
                <a:latin typeface="Source Sans Pro" panose="020B0503030403020204" pitchFamily="34" charset="0"/>
                <a:ea typeface="Source Sans Pro" panose="020B0503030403020204" pitchFamily="34" charset="0"/>
              </a:rPr>
              <a:t>RETROSTYLE     URBANSTYLE</a:t>
            </a:r>
          </a:p>
        </p:txBody>
      </p:sp>
      <p:sp>
        <p:nvSpPr>
          <p:cNvPr id="5" name="TextBox 4">
            <a:extLst>
              <a:ext uri="{FF2B5EF4-FFF2-40B4-BE49-F238E27FC236}">
                <a16:creationId xmlns:a16="http://schemas.microsoft.com/office/drawing/2014/main" id="{127F703E-2589-4AA4-973A-5B0A02D019E1}"/>
              </a:ext>
            </a:extLst>
          </p:cNvPr>
          <p:cNvSpPr txBox="1"/>
          <p:nvPr/>
        </p:nvSpPr>
        <p:spPr>
          <a:xfrm>
            <a:off x="331346" y="7647708"/>
            <a:ext cx="7857852" cy="1231106"/>
          </a:xfrm>
          <a:prstGeom prst="rect">
            <a:avLst/>
          </a:prstGeom>
          <a:noFill/>
          <a:ln>
            <a:noFill/>
          </a:ln>
        </p:spPr>
        <p:txBody>
          <a:bodyPr wrap="square" lIns="0" tIns="0" rIns="0" bIns="0" rtlCol="0">
            <a:spAutoFit/>
          </a:bodyPr>
          <a:lstStyle/>
          <a:p>
            <a:pPr algn="ctr"/>
            <a:r>
              <a:rPr lang="en-US" sz="8000" dirty="0">
                <a:latin typeface="Nexa Bold" panose="02000000000000000000" pitchFamily="50" charset="0"/>
              </a:rPr>
              <a:t>BRAND</a:t>
            </a:r>
          </a:p>
        </p:txBody>
      </p:sp>
    </p:spTree>
    <p:extLst>
      <p:ext uri="{BB962C8B-B14F-4D97-AF65-F5344CB8AC3E}">
        <p14:creationId xmlns:p14="http://schemas.microsoft.com/office/powerpoint/2010/main" val="1799437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2" name="图片占位符 11">
            <a:extLst>
              <a:ext uri="{FF2B5EF4-FFF2-40B4-BE49-F238E27FC236}">
                <a16:creationId xmlns:a16="http://schemas.microsoft.com/office/drawing/2014/main" id="{4B850EED-F8DF-475E-BE6B-02E48BA1BC3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858" b="3858"/>
          <a:stretch>
            <a:fillRect/>
          </a:stretch>
        </p:blipFill>
        <p:spPr/>
      </p:pic>
      <p:pic>
        <p:nvPicPr>
          <p:cNvPr id="14" name="图片占位符 13">
            <a:extLst>
              <a:ext uri="{FF2B5EF4-FFF2-40B4-BE49-F238E27FC236}">
                <a16:creationId xmlns:a16="http://schemas.microsoft.com/office/drawing/2014/main" id="{C025DE25-48A5-48D1-B738-58BF25BAE05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3858" b="3858"/>
          <a:stretch>
            <a:fillRect/>
          </a:stretch>
        </p:blipFill>
        <p:spPr/>
      </p:pic>
      <p:sp>
        <p:nvSpPr>
          <p:cNvPr id="4" name="Title 1">
            <a:extLst>
              <a:ext uri="{FF2B5EF4-FFF2-40B4-BE49-F238E27FC236}">
                <a16:creationId xmlns:a16="http://schemas.microsoft.com/office/drawing/2014/main" id="{20C729C9-E8A1-4379-9073-5243B00D3FD0}"/>
              </a:ext>
            </a:extLst>
          </p:cNvPr>
          <p:cNvSpPr txBox="1">
            <a:spLocks/>
          </p:cNvSpPr>
          <p:nvPr/>
        </p:nvSpPr>
        <p:spPr>
          <a:xfrm>
            <a:off x="2919845" y="6255291"/>
            <a:ext cx="12448310" cy="36369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600" strike="sngStrike" dirty="0">
                <a:ln w="12700">
                  <a:solidFill>
                    <a:schemeClr val="bg1"/>
                  </a:solidFill>
                </a:ln>
                <a:noFill/>
                <a:latin typeface="Nexa Bold" panose="02000000000000000000" pitchFamily="50" charset="0"/>
              </a:rPr>
              <a:t>TICKETS</a:t>
            </a:r>
          </a:p>
          <a:p>
            <a:pPr algn="ctr"/>
            <a:r>
              <a:rPr lang="en-US" sz="16600" dirty="0">
                <a:ln w="12700">
                  <a:solidFill>
                    <a:schemeClr val="bg1"/>
                  </a:solidFill>
                </a:ln>
                <a:noFill/>
                <a:latin typeface="Nexa Bold" panose="02000000000000000000" pitchFamily="50" charset="0"/>
              </a:rPr>
              <a:t>HOME</a:t>
            </a:r>
          </a:p>
        </p:txBody>
      </p:sp>
      <p:sp>
        <p:nvSpPr>
          <p:cNvPr id="5" name="Title 1">
            <a:extLst>
              <a:ext uri="{FF2B5EF4-FFF2-40B4-BE49-F238E27FC236}">
                <a16:creationId xmlns:a16="http://schemas.microsoft.com/office/drawing/2014/main" id="{20C729C9-E8A1-4379-9073-5243B00D3FD0}"/>
              </a:ext>
            </a:extLst>
          </p:cNvPr>
          <p:cNvSpPr txBox="1">
            <a:spLocks/>
          </p:cNvSpPr>
          <p:nvPr/>
        </p:nvSpPr>
        <p:spPr>
          <a:xfrm>
            <a:off x="3117272" y="4042099"/>
            <a:ext cx="12053456" cy="22028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600" dirty="0">
                <a:ln w="12700">
                  <a:noFill/>
                </a:ln>
                <a:solidFill>
                  <a:schemeClr val="bg1"/>
                </a:solidFill>
                <a:latin typeface="Nexa Bold" panose="02000000000000000000" pitchFamily="50" charset="0"/>
              </a:rPr>
              <a:t>VIDEOS</a:t>
            </a:r>
          </a:p>
        </p:txBody>
      </p:sp>
      <p:sp>
        <p:nvSpPr>
          <p:cNvPr id="6" name="Title 1">
            <a:extLst>
              <a:ext uri="{FF2B5EF4-FFF2-40B4-BE49-F238E27FC236}">
                <a16:creationId xmlns:a16="http://schemas.microsoft.com/office/drawing/2014/main" id="{20C729C9-E8A1-4379-9073-5243B00D3FD0}"/>
              </a:ext>
            </a:extLst>
          </p:cNvPr>
          <p:cNvSpPr txBox="1">
            <a:spLocks/>
          </p:cNvSpPr>
          <p:nvPr/>
        </p:nvSpPr>
        <p:spPr>
          <a:xfrm>
            <a:off x="2919845" y="-187073"/>
            <a:ext cx="12448310" cy="36369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600" strike="sngStrike" dirty="0">
                <a:ln w="12700">
                  <a:solidFill>
                    <a:schemeClr val="bg1"/>
                  </a:solidFill>
                </a:ln>
                <a:noFill/>
                <a:latin typeface="Nexa Bold" panose="02000000000000000000" pitchFamily="50" charset="0"/>
              </a:rPr>
              <a:t>TICKETS</a:t>
            </a:r>
          </a:p>
          <a:p>
            <a:pPr algn="ctr"/>
            <a:r>
              <a:rPr lang="en-US" sz="16600" dirty="0">
                <a:ln w="12700">
                  <a:solidFill>
                    <a:schemeClr val="bg1"/>
                  </a:solidFill>
                </a:ln>
                <a:noFill/>
                <a:latin typeface="Nexa Bold" panose="02000000000000000000" pitchFamily="50" charset="0"/>
              </a:rPr>
              <a:t>HOME</a:t>
            </a:r>
          </a:p>
        </p:txBody>
      </p:sp>
      <p:sp>
        <p:nvSpPr>
          <p:cNvPr id="7" name="Rectangle 6">
            <a:extLst>
              <a:ext uri="{FF2B5EF4-FFF2-40B4-BE49-F238E27FC236}">
                <a16:creationId xmlns:a16="http://schemas.microsoft.com/office/drawing/2014/main" id="{342D9BCD-AD76-4D57-B195-3E6D51B73D0C}"/>
              </a:ext>
            </a:extLst>
          </p:cNvPr>
          <p:cNvSpPr/>
          <p:nvPr/>
        </p:nvSpPr>
        <p:spPr>
          <a:xfrm>
            <a:off x="521350" y="8510172"/>
            <a:ext cx="2398495"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8" name="TextBox 7">
            <a:extLst>
              <a:ext uri="{FF2B5EF4-FFF2-40B4-BE49-F238E27FC236}">
                <a16:creationId xmlns:a16="http://schemas.microsoft.com/office/drawing/2014/main" id="{127F703E-2589-4AA4-973A-5B0A02D019E1}"/>
              </a:ext>
            </a:extLst>
          </p:cNvPr>
          <p:cNvSpPr txBox="1"/>
          <p:nvPr/>
        </p:nvSpPr>
        <p:spPr>
          <a:xfrm>
            <a:off x="629551" y="7090522"/>
            <a:ext cx="2182091" cy="1290315"/>
          </a:xfrm>
          <a:prstGeom prst="rect">
            <a:avLst/>
          </a:prstGeom>
          <a:noFill/>
          <a:ln>
            <a:noFill/>
          </a:ln>
        </p:spPr>
        <p:txBody>
          <a:bodyPr wrap="square" lIns="0" tIns="0" rIns="0" bIns="0" rtlCol="0">
            <a:spAutoFit/>
          </a:bodyPr>
          <a:lstStyle/>
          <a:p>
            <a:r>
              <a:rPr lang="en-US" sz="2800" dirty="0">
                <a:solidFill>
                  <a:schemeClr val="bg1"/>
                </a:solidFill>
                <a:latin typeface="Nexa Bold" panose="02000000000000000000" pitchFamily="50" charset="0"/>
              </a:rPr>
              <a:t>2019</a:t>
            </a:r>
          </a:p>
          <a:p>
            <a:r>
              <a:rPr lang="en-US" sz="2800" dirty="0">
                <a:solidFill>
                  <a:schemeClr val="bg1"/>
                </a:solidFill>
                <a:latin typeface="Nexa Bold" panose="02000000000000000000" pitchFamily="50" charset="0"/>
              </a:rPr>
              <a:t>CREATIVE</a:t>
            </a:r>
          </a:p>
          <a:p>
            <a:r>
              <a:rPr lang="en-US" sz="2800" dirty="0">
                <a:solidFill>
                  <a:schemeClr val="bg1"/>
                </a:solidFill>
                <a:latin typeface="Nexa Bold" panose="02000000000000000000" pitchFamily="50" charset="0"/>
              </a:rPr>
              <a:t>TEMPLATE</a:t>
            </a:r>
          </a:p>
        </p:txBody>
      </p:sp>
    </p:spTree>
    <p:extLst>
      <p:ext uri="{BB962C8B-B14F-4D97-AF65-F5344CB8AC3E}">
        <p14:creationId xmlns:p14="http://schemas.microsoft.com/office/powerpoint/2010/main" val="1118560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0C729C9-E8A1-4379-9073-5243B00D3FD0}"/>
              </a:ext>
            </a:extLst>
          </p:cNvPr>
          <p:cNvSpPr txBox="1">
            <a:spLocks/>
          </p:cNvSpPr>
          <p:nvPr/>
        </p:nvSpPr>
        <p:spPr>
          <a:xfrm>
            <a:off x="1225406" y="8052991"/>
            <a:ext cx="6982692" cy="150664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500" dirty="0">
                <a:ln w="12700">
                  <a:noFill/>
                </a:ln>
                <a:solidFill>
                  <a:schemeClr val="bg1"/>
                </a:solidFill>
                <a:latin typeface="Nexa Bold" panose="02000000000000000000" pitchFamily="50" charset="0"/>
              </a:rPr>
              <a:t>HUSSLE</a:t>
            </a:r>
          </a:p>
        </p:txBody>
      </p:sp>
      <p:sp>
        <p:nvSpPr>
          <p:cNvPr id="4" name="Title 1">
            <a:extLst>
              <a:ext uri="{FF2B5EF4-FFF2-40B4-BE49-F238E27FC236}">
                <a16:creationId xmlns:a16="http://schemas.microsoft.com/office/drawing/2014/main" id="{20C729C9-E8A1-4379-9073-5243B00D3FD0}"/>
              </a:ext>
            </a:extLst>
          </p:cNvPr>
          <p:cNvSpPr txBox="1">
            <a:spLocks/>
          </p:cNvSpPr>
          <p:nvPr/>
        </p:nvSpPr>
        <p:spPr>
          <a:xfrm>
            <a:off x="7459592" y="6297326"/>
            <a:ext cx="1497012" cy="10494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n w="12700">
                  <a:noFill/>
                </a:ln>
                <a:solidFill>
                  <a:schemeClr val="bg1"/>
                </a:solidFill>
                <a:latin typeface="Nexa Bold" panose="02000000000000000000" pitchFamily="50" charset="0"/>
              </a:rPr>
              <a:t>02</a:t>
            </a:r>
          </a:p>
        </p:txBody>
      </p:sp>
      <p:sp>
        <p:nvSpPr>
          <p:cNvPr id="5" name="Rectangle 4">
            <a:extLst>
              <a:ext uri="{FF2B5EF4-FFF2-40B4-BE49-F238E27FC236}">
                <a16:creationId xmlns:a16="http://schemas.microsoft.com/office/drawing/2014/main" id="{342D9BCD-AD76-4D57-B195-3E6D51B73D0C}"/>
              </a:ext>
            </a:extLst>
          </p:cNvPr>
          <p:cNvSpPr/>
          <p:nvPr/>
        </p:nvSpPr>
        <p:spPr>
          <a:xfrm>
            <a:off x="11357264" y="6411608"/>
            <a:ext cx="4457700" cy="1061829"/>
          </a:xfrm>
          <a:prstGeom prst="rect">
            <a:avLst/>
          </a:prstGeom>
        </p:spPr>
        <p:txBody>
          <a:bodyPr wrap="square">
            <a:spAutoFit/>
          </a:bodyPr>
          <a:lstStyle/>
          <a:p>
            <a:pPr algn="just">
              <a:lnSpc>
                <a:spcPct val="150000"/>
              </a:lnSpc>
            </a:pPr>
            <a:r>
              <a:rPr lang="id-ID" sz="14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4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7" name="Title 1">
            <a:extLst>
              <a:ext uri="{FF2B5EF4-FFF2-40B4-BE49-F238E27FC236}">
                <a16:creationId xmlns:a16="http://schemas.microsoft.com/office/drawing/2014/main" id="{20C729C9-E8A1-4379-9073-5243B00D3FD0}"/>
              </a:ext>
            </a:extLst>
          </p:cNvPr>
          <p:cNvSpPr txBox="1">
            <a:spLocks/>
          </p:cNvSpPr>
          <p:nvPr/>
        </p:nvSpPr>
        <p:spPr>
          <a:xfrm>
            <a:off x="11357264" y="3584936"/>
            <a:ext cx="6530686" cy="150664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500" dirty="0">
                <a:ln w="12700">
                  <a:noFill/>
                </a:ln>
                <a:solidFill>
                  <a:schemeClr val="bg1"/>
                </a:solidFill>
                <a:latin typeface="Nexa Bold" panose="02000000000000000000" pitchFamily="50" charset="0"/>
              </a:rPr>
              <a:t>HUSSLE</a:t>
            </a:r>
          </a:p>
        </p:txBody>
      </p:sp>
      <p:sp>
        <p:nvSpPr>
          <p:cNvPr id="8" name="Title 1">
            <a:extLst>
              <a:ext uri="{FF2B5EF4-FFF2-40B4-BE49-F238E27FC236}">
                <a16:creationId xmlns:a16="http://schemas.microsoft.com/office/drawing/2014/main" id="{20C729C9-E8A1-4379-9073-5243B00D3FD0}"/>
              </a:ext>
            </a:extLst>
          </p:cNvPr>
          <p:cNvSpPr txBox="1">
            <a:spLocks/>
          </p:cNvSpPr>
          <p:nvPr/>
        </p:nvSpPr>
        <p:spPr>
          <a:xfrm>
            <a:off x="11357264" y="4904962"/>
            <a:ext cx="6530686" cy="150664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500" dirty="0">
                <a:ln w="12700">
                  <a:solidFill>
                    <a:schemeClr val="bg1"/>
                  </a:solidFill>
                </a:ln>
                <a:noFill/>
                <a:latin typeface="Nexa Bold" panose="02000000000000000000" pitchFamily="50" charset="0"/>
              </a:rPr>
              <a:t>ELSSUH</a:t>
            </a:r>
          </a:p>
        </p:txBody>
      </p:sp>
      <p:pic>
        <p:nvPicPr>
          <p:cNvPr id="9" name="图片占位符 8">
            <a:extLst>
              <a:ext uri="{FF2B5EF4-FFF2-40B4-BE49-F238E27FC236}">
                <a16:creationId xmlns:a16="http://schemas.microsoft.com/office/drawing/2014/main" id="{7693A86E-0CD2-477B-84FF-FF960DC4A6C4}"/>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5310" r="25310"/>
          <a:stretch>
            <a:fillRect/>
          </a:stretch>
        </p:blipFill>
        <p:spPr/>
      </p:pic>
    </p:spTree>
    <p:extLst>
      <p:ext uri="{BB962C8B-B14F-4D97-AF65-F5344CB8AC3E}">
        <p14:creationId xmlns:p14="http://schemas.microsoft.com/office/powerpoint/2010/main" val="1767239604"/>
      </p:ext>
    </p:extLst>
  </p:cSld>
  <p:clrMapOvr>
    <a:masterClrMapping/>
  </p:clrMapOvr>
</p:sld>
</file>

<file path=ppt/theme/theme1.xml><?xml version="1.0" encoding="utf-8"?>
<a:theme xmlns:a="http://schemas.openxmlformats.org/drawingml/2006/main" name="Office Theme">
  <a:themeElements>
    <a:clrScheme name="Custom 15">
      <a:dk1>
        <a:sysClr val="windowText" lastClr="000000"/>
      </a:dk1>
      <a:lt1>
        <a:sysClr val="window" lastClr="FFFFFF"/>
      </a:lt1>
      <a:dk2>
        <a:srgbClr val="122C4D"/>
      </a:dk2>
      <a:lt2>
        <a:srgbClr val="FFFCFF"/>
      </a:lt2>
      <a:accent1>
        <a:srgbClr val="537F66"/>
      </a:accent1>
      <a:accent2>
        <a:srgbClr val="1A6B77"/>
      </a:accent2>
      <a:accent3>
        <a:srgbClr val="C0BFBC"/>
      </a:accent3>
      <a:accent4>
        <a:srgbClr val="E4422D"/>
      </a:accent4>
      <a:accent5>
        <a:srgbClr val="4C4139"/>
      </a:accent5>
      <a:accent6>
        <a:srgbClr val="FFBD20"/>
      </a:accent6>
      <a:hlink>
        <a:srgbClr val="0000FF"/>
      </a:hlink>
      <a:folHlink>
        <a:srgbClr val="80008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365</TotalTime>
  <Words>1996</Words>
  <Application>Microsoft Office PowerPoint</Application>
  <PresentationFormat>自定义</PresentationFormat>
  <Paragraphs>329</Paragraphs>
  <Slides>46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46</vt:i4>
      </vt:variant>
    </vt:vector>
  </HeadingPairs>
  <TitlesOfParts>
    <vt:vector size="55" baseType="lpstr">
      <vt:lpstr>Lato</vt:lpstr>
      <vt:lpstr>Nexa Bold</vt:lpstr>
      <vt:lpstr>Roboto</vt:lpstr>
      <vt:lpstr>Source Sans Pro</vt:lpstr>
      <vt:lpstr>Calibri</vt:lpstr>
      <vt:lpstr>Arial</vt:lpstr>
      <vt:lpstr>Poppins Light</vt:lpstr>
      <vt:lpstr>Butler</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LDDX</dc:creator>
  <cp:lastModifiedBy>Administrator</cp:lastModifiedBy>
  <cp:revision>61</cp:revision>
  <dcterms:created xsi:type="dcterms:W3CDTF">2019-06-15T10:28:21Z</dcterms:created>
  <dcterms:modified xsi:type="dcterms:W3CDTF">2020-07-11T10:51:03Z</dcterms:modified>
</cp:coreProperties>
</file>