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258" r:id="rId3"/>
    <p:sldId id="3253" r:id="rId5"/>
    <p:sldId id="3239" r:id="rId6"/>
    <p:sldId id="3246" r:id="rId7"/>
    <p:sldId id="3230" r:id="rId8"/>
    <p:sldId id="3224" r:id="rId9"/>
    <p:sldId id="3245" r:id="rId10"/>
    <p:sldId id="3254" r:id="rId11"/>
    <p:sldId id="3225" r:id="rId12"/>
    <p:sldId id="3232" r:id="rId13"/>
    <p:sldId id="3238" r:id="rId14"/>
    <p:sldId id="3231" r:id="rId15"/>
    <p:sldId id="3255" r:id="rId16"/>
    <p:sldId id="3222" r:id="rId17"/>
    <p:sldId id="3223" r:id="rId18"/>
    <p:sldId id="3244" r:id="rId19"/>
    <p:sldId id="3229" r:id="rId20"/>
    <p:sldId id="3256" r:id="rId21"/>
    <p:sldId id="3226" r:id="rId22"/>
    <p:sldId id="3228" r:id="rId23"/>
    <p:sldId id="3227" r:id="rId24"/>
    <p:sldId id="3259" r:id="rId25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0C1"/>
    <a:srgbClr val="298EC0"/>
    <a:srgbClr val="26A244"/>
    <a:srgbClr val="900000"/>
    <a:srgbClr val="0FC7D3"/>
    <a:srgbClr val="EC206C"/>
    <a:srgbClr val="BC148E"/>
    <a:srgbClr val="0A1A3B"/>
    <a:srgbClr val="CE000D"/>
    <a:srgbClr val="FE67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2" autoAdjust="0"/>
    <p:restoredTop sz="92986" autoAdjust="0"/>
  </p:normalViewPr>
  <p:slideViewPr>
    <p:cSldViewPr>
      <p:cViewPr varScale="1">
        <p:scale>
          <a:sx n="81" d="100"/>
          <a:sy n="81" d="100"/>
        </p:scale>
        <p:origin x="610" y="67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dLbls>
            <c:delete val="1"/>
          </c:dLbls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dLbls>
            <c:delete val="1"/>
          </c:dLbls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dLbls>
            <c:delete val="1"/>
          </c:dLbls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dLbls>
            <c:delete val="1"/>
          </c:dLbls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887547408"/>
        <c:axId val="-887542512"/>
      </c:areaChart>
      <c:catAx>
        <c:axId val="-88754740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-887542512"/>
        <c:crosses val="autoZero"/>
        <c:auto val="1"/>
        <c:lblAlgn val="ctr"/>
        <c:lblOffset val="100"/>
        <c:noMultiLvlLbl val="1"/>
      </c:catAx>
      <c:valAx>
        <c:axId val="-8875425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-887547408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/>
          <c:explosion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/>
          <c:explosion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5E018A50-0272-459E-8BED-66D2F382125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1.xml"/><Relationship Id="rId11" Type="http://schemas.openxmlformats.org/officeDocument/2006/relationships/image" Target="../media/image3.jpeg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 rot="21042651">
            <a:off x="-3170318" y="-420114"/>
            <a:ext cx="10876336" cy="10975789"/>
            <a:chOff x="-697073" y="-902205"/>
            <a:chExt cx="6789635" cy="6851722"/>
          </a:xfrm>
        </p:grpSpPr>
        <p:sp>
          <p:nvSpPr>
            <p:cNvPr id="56" name="等腰三角形 55"/>
            <p:cNvSpPr/>
            <p:nvPr/>
          </p:nvSpPr>
          <p:spPr>
            <a:xfrm rot="1794559" flipH="1" flipV="1">
              <a:off x="-697073" y="-902205"/>
              <a:ext cx="5784588" cy="6851722"/>
            </a:xfrm>
            <a:prstGeom prst="triangle">
              <a:avLst>
                <a:gd name="adj" fmla="val 45656"/>
              </a:avLst>
            </a:prstGeom>
            <a:gradFill flip="none" rotWithShape="1">
              <a:gsLst>
                <a:gs pos="75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905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1794559" flipH="1" flipV="1">
              <a:off x="1768166" y="-255234"/>
              <a:ext cx="4324396" cy="2600488"/>
            </a:xfrm>
            <a:prstGeom prst="triangle">
              <a:avLst>
                <a:gd name="adj" fmla="val 58056"/>
              </a:avLst>
            </a:prstGeom>
            <a:gradFill flip="none" rotWithShape="1">
              <a:gsLst>
                <a:gs pos="75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905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3477047" y="4034045"/>
            <a:ext cx="8738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 smtClean="0">
                <a:solidFill>
                  <a:schemeClr val="accent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年度总结暨新年计划</a:t>
            </a:r>
            <a:endParaRPr lang="zh-CN" altLang="en-US" sz="7200" dirty="0">
              <a:solidFill>
                <a:schemeClr val="accent2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125119" y="5255726"/>
            <a:ext cx="8090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annual summary and New </a:t>
            </a:r>
            <a:r>
              <a:rPr lang="en-US" altLang="zh-CN" sz="2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Year's resolutions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9597727" y="5805624"/>
            <a:ext cx="2475993" cy="834889"/>
          </a:xfrm>
          <a:custGeom>
            <a:avLst/>
            <a:gdLst>
              <a:gd name="connsiteX0" fmla="*/ 90061 w 562741"/>
              <a:gd name="connsiteY0" fmla="*/ 0 h 189753"/>
              <a:gd name="connsiteX1" fmla="*/ 562741 w 562741"/>
              <a:gd name="connsiteY1" fmla="*/ 0 h 189753"/>
              <a:gd name="connsiteX2" fmla="*/ 562741 w 562741"/>
              <a:gd name="connsiteY2" fmla="*/ 189753 h 189753"/>
              <a:gd name="connsiteX3" fmla="*/ 0 w 562741"/>
              <a:gd name="connsiteY3" fmla="*/ 189753 h 18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741" h="189753">
                <a:moveTo>
                  <a:pt x="90061" y="0"/>
                </a:moveTo>
                <a:lnTo>
                  <a:pt x="562741" y="0"/>
                </a:lnTo>
                <a:lnTo>
                  <a:pt x="562741" y="189753"/>
                </a:lnTo>
                <a:lnTo>
                  <a:pt x="0" y="18975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9603343" y="6014639"/>
            <a:ext cx="2442607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汇报人：尚景</a:t>
            </a:r>
            <a:endParaRPr lang="zh-CN" altLang="en-US" sz="2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Chairlift - Bruise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24575" y="-75774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1" grpId="0"/>
      <p:bldP spid="72" grpId="0"/>
      <p:bldP spid="73" grpId="0" animBg="1"/>
      <p:bldP spid="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7"/>
            <a:ext cx="2183543" cy="686389"/>
            <a:chOff x="897773" y="2357290"/>
            <a:chExt cx="2384237" cy="749476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6"/>
            <a:ext cx="2183543" cy="693353"/>
            <a:chOff x="897773" y="3893722"/>
            <a:chExt cx="2384237" cy="757081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5"/>
            <a:ext cx="2183543" cy="725132"/>
            <a:chOff x="897773" y="5401618"/>
            <a:chExt cx="2384237" cy="791781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/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/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/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/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/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/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/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/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/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/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/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/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/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/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/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/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/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/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/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/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/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/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/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/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/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/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/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/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/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/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/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/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/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/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/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/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/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/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/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/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/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/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/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/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/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/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/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/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/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/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/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/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/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/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/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/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/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/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/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/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/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/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/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/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/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/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/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/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/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/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/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/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/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/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/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/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/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/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/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/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/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/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/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/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/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/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/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/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/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2"/>
            <a:ext cx="2183543" cy="695451"/>
            <a:chOff x="8854418" y="2347395"/>
            <a:chExt cx="2384237" cy="759371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0"/>
            <a:ext cx="2183543" cy="725430"/>
            <a:chOff x="8854418" y="3858698"/>
            <a:chExt cx="2384237" cy="792106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1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/>
          <p:nvPr/>
        </p:nvGrpSpPr>
        <p:grpSpPr bwMode="auto">
          <a:xfrm>
            <a:off x="353" y="1665296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/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459" name="AutoShape 3"/>
            <p:cNvSpPr/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460" name="AutoShape 4"/>
            <p:cNvSpPr/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1" name="AutoShape 5"/>
            <p:cNvSpPr/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2" name="Group 6"/>
          <p:cNvGrpSpPr/>
          <p:nvPr/>
        </p:nvGrpSpPr>
        <p:grpSpPr bwMode="auto">
          <a:xfrm>
            <a:off x="5141340" y="1665296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" name="AutoShape 8"/>
            <p:cNvSpPr/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</p:grpSp>
      <p:sp>
        <p:nvSpPr>
          <p:cNvPr id="19465" name="AutoShape 9"/>
          <p:cNvSpPr/>
          <p:nvPr/>
        </p:nvSpPr>
        <p:spPr bwMode="auto">
          <a:xfrm>
            <a:off x="5344478" y="5170006"/>
            <a:ext cx="2021001" cy="91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64289" tIns="64289" rIns="64289" bIns="64289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AutoShape 10"/>
          <p:cNvSpPr/>
          <p:nvPr/>
        </p:nvSpPr>
        <p:spPr bwMode="auto">
          <a:xfrm>
            <a:off x="5342247" y="4774890"/>
            <a:ext cx="1620649" cy="4330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s-ES" sz="1685" b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Portfolio 4</a:t>
            </a:r>
            <a:endParaRPr lang="es-ES" sz="2670">
              <a:cs typeface="Calibri" panose="020F0502020204030204" pitchFamily="34" charset="0"/>
            </a:endParaRPr>
          </a:p>
        </p:txBody>
      </p:sp>
      <p:grpSp>
        <p:nvGrpSpPr>
          <p:cNvPr id="19467" name="Group 11"/>
          <p:cNvGrpSpPr/>
          <p:nvPr/>
        </p:nvGrpSpPr>
        <p:grpSpPr bwMode="auto">
          <a:xfrm>
            <a:off x="7712948" y="1665296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/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9470" name="AutoShape 14"/>
            <p:cNvSpPr/>
            <p:nvPr/>
          </p:nvSpPr>
          <p:spPr bwMode="auto">
            <a:xfrm>
              <a:off x="204816" y="674521"/>
              <a:ext cx="1443033" cy="6507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1" name="AutoShape 15"/>
            <p:cNvSpPr/>
            <p:nvPr/>
          </p:nvSpPr>
          <p:spPr bwMode="auto">
            <a:xfrm>
              <a:off x="203228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5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2</a:t>
              </a:r>
              <a:endParaRPr lang="es-ES" sz="2670">
                <a:cs typeface="Calibri" panose="020F0502020204030204" pitchFamily="34" charset="0"/>
              </a:endParaRPr>
            </a:p>
          </p:txBody>
        </p:sp>
      </p:grpSp>
      <p:grpSp>
        <p:nvGrpSpPr>
          <p:cNvPr id="19472" name="Group 16"/>
          <p:cNvGrpSpPr/>
          <p:nvPr/>
        </p:nvGrpSpPr>
        <p:grpSpPr bwMode="auto">
          <a:xfrm>
            <a:off x="10284557" y="1665296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9474" name="AutoShape 18"/>
            <p:cNvSpPr/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475" name="AutoShape 19"/>
            <p:cNvSpPr/>
            <p:nvPr/>
          </p:nvSpPr>
          <p:spPr bwMode="auto">
            <a:xfrm>
              <a:off x="179412" y="2493345"/>
              <a:ext cx="1431928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6" name="AutoShape 20"/>
            <p:cNvSpPr/>
            <p:nvPr/>
          </p:nvSpPr>
          <p:spPr bwMode="auto">
            <a:xfrm>
              <a:off x="177825" y="2212427"/>
              <a:ext cx="1471824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5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5</a:t>
              </a:r>
              <a:endParaRPr lang="es-ES" sz="2670">
                <a:cs typeface="Calibri" panose="020F0502020204030204" pitchFamily="34" charset="0"/>
              </a:endParaRPr>
            </a:p>
          </p:txBody>
        </p:sp>
      </p:grpSp>
      <p:grpSp>
        <p:nvGrpSpPr>
          <p:cNvPr id="19477" name="Group 21"/>
          <p:cNvGrpSpPr/>
          <p:nvPr/>
        </p:nvGrpSpPr>
        <p:grpSpPr bwMode="auto">
          <a:xfrm>
            <a:off x="2565266" y="1665295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/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9480" name="AutoShape 24"/>
            <p:cNvSpPr/>
            <p:nvPr/>
          </p:nvSpPr>
          <p:spPr bwMode="auto">
            <a:xfrm>
              <a:off x="204638" y="674819"/>
              <a:ext cx="1421373" cy="6494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1" name="AutoShape 25"/>
            <p:cNvSpPr/>
            <p:nvPr/>
          </p:nvSpPr>
          <p:spPr bwMode="auto">
            <a:xfrm>
              <a:off x="203052" y="393776"/>
              <a:ext cx="1616492" cy="3064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5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1</a:t>
              </a:r>
              <a:endParaRPr lang="es-ES" sz="2670">
                <a:cs typeface="Calibri" panose="020F0502020204030204" pitchFamily="34" charset="0"/>
              </a:endParaRPr>
            </a:p>
          </p:txBody>
        </p:sp>
      </p:grpSp>
      <p:sp>
        <p:nvSpPr>
          <p:cNvPr id="29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6930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6930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6930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accent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/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/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"/>
          <p:cNvSpPr>
            <a:spLocks noChangeArrowheads="1"/>
          </p:cNvSpPr>
          <p:nvPr/>
        </p:nvSpPr>
        <p:spPr bwMode="auto">
          <a:xfrm>
            <a:off x="353" y="0"/>
            <a:ext cx="12858044" cy="7232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268907" y="3247763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工作总结</a:t>
            </a:r>
            <a:endParaRPr lang="zh-CN" altLang="en-US" sz="75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499739" y="2693829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rgbClr val="3B3B3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2014 annual work summary</a:t>
            </a: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840814" y="3130800"/>
            <a:ext cx="5504850" cy="1675"/>
          </a:xfrm>
          <a:prstGeom prst="line">
            <a:avLst/>
          </a:prstGeom>
          <a:noFill/>
          <a:ln w="6350" cap="flat" cmpd="sng">
            <a:solidFill>
              <a:srgbClr val="3F3F3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5856359" y="275261"/>
            <a:ext cx="6077306" cy="644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413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13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300" y="2429493"/>
            <a:ext cx="9430363" cy="183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9819836" y="2314776"/>
            <a:ext cx="2953568" cy="206902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59772" y="2972839"/>
            <a:ext cx="2536851" cy="752897"/>
            <a:chOff x="8305802" y="2818812"/>
            <a:chExt cx="2405575" cy="713936"/>
          </a:xfrm>
        </p:grpSpPr>
        <p:sp>
          <p:nvSpPr>
            <p:cNvPr id="11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0740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05664" y="2972838"/>
            <a:ext cx="2536851" cy="752897"/>
            <a:chOff x="858128" y="2818811"/>
            <a:chExt cx="2405575" cy="713936"/>
          </a:xfrm>
        </p:grpSpPr>
        <p:sp>
          <p:nvSpPr>
            <p:cNvPr id="8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8814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23701" y="2972839"/>
            <a:ext cx="2536851" cy="752897"/>
            <a:chOff x="3340686" y="2818812"/>
            <a:chExt cx="2405575" cy="713936"/>
          </a:xfrm>
        </p:grpSpPr>
        <p:sp>
          <p:nvSpPr>
            <p:cNvPr id="9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26980" y="3066168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41736" y="2972839"/>
            <a:ext cx="2536851" cy="752897"/>
            <a:chOff x="5823244" y="2818812"/>
            <a:chExt cx="2405575" cy="713936"/>
          </a:xfrm>
        </p:grpSpPr>
        <p:sp>
          <p:nvSpPr>
            <p:cNvPr id="10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37979" y="3058814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973742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92432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4236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39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843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327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36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0398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843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/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-1" fmla="*/ 424422 w 2801257"/>
              <a:gd name="connsiteY0-2" fmla="*/ 313631 h 3802743"/>
              <a:gd name="connsiteX1-3" fmla="*/ 2801257 w 2801257"/>
              <a:gd name="connsiteY1-4" fmla="*/ 0 h 3802743"/>
              <a:gd name="connsiteX2-5" fmla="*/ 2801257 w 2801257"/>
              <a:gd name="connsiteY2-6" fmla="*/ 3802743 h 3802743"/>
              <a:gd name="connsiteX3-7" fmla="*/ 0 w 2801257"/>
              <a:gd name="connsiteY3-8" fmla="*/ 3802743 h 3802743"/>
              <a:gd name="connsiteX4-9" fmla="*/ 424422 w 2801257"/>
              <a:gd name="connsiteY4-10" fmla="*/ 313631 h 3802743"/>
              <a:gd name="connsiteX0-11" fmla="*/ 424422 w 3256770"/>
              <a:gd name="connsiteY0-12" fmla="*/ 313631 h 3806294"/>
              <a:gd name="connsiteX1-13" fmla="*/ 2801257 w 3256770"/>
              <a:gd name="connsiteY1-14" fmla="*/ 0 h 3806294"/>
              <a:gd name="connsiteX2-15" fmla="*/ 3256770 w 3256770"/>
              <a:gd name="connsiteY2-16" fmla="*/ 3806294 h 3806294"/>
              <a:gd name="connsiteX3-17" fmla="*/ 0 w 3256770"/>
              <a:gd name="connsiteY3-18" fmla="*/ 3802743 h 3806294"/>
              <a:gd name="connsiteX4-19" fmla="*/ 424422 w 3256770"/>
              <a:gd name="connsiteY4-20" fmla="*/ 313631 h 3806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-1" fmla="*/ 424422 w 2801257"/>
              <a:gd name="connsiteY0-2" fmla="*/ 313631 h 3802743"/>
              <a:gd name="connsiteX1-3" fmla="*/ 2801257 w 2801257"/>
              <a:gd name="connsiteY1-4" fmla="*/ 0 h 3802743"/>
              <a:gd name="connsiteX2-5" fmla="*/ 2801257 w 2801257"/>
              <a:gd name="connsiteY2-6" fmla="*/ 3802743 h 3802743"/>
              <a:gd name="connsiteX3-7" fmla="*/ 0 w 2801257"/>
              <a:gd name="connsiteY3-8" fmla="*/ 3802743 h 3802743"/>
              <a:gd name="connsiteX4-9" fmla="*/ 424422 w 2801257"/>
              <a:gd name="connsiteY4-10" fmla="*/ 313631 h 3802743"/>
              <a:gd name="connsiteX0-11" fmla="*/ 424422 w 3256770"/>
              <a:gd name="connsiteY0-12" fmla="*/ 313631 h 3806294"/>
              <a:gd name="connsiteX1-13" fmla="*/ 2801257 w 3256770"/>
              <a:gd name="connsiteY1-14" fmla="*/ 0 h 3806294"/>
              <a:gd name="connsiteX2-15" fmla="*/ 3256770 w 3256770"/>
              <a:gd name="connsiteY2-16" fmla="*/ 3806294 h 3806294"/>
              <a:gd name="connsiteX3-17" fmla="*/ 0 w 3256770"/>
              <a:gd name="connsiteY3-18" fmla="*/ 3802743 h 3806294"/>
              <a:gd name="connsiteX4-19" fmla="*/ 424422 w 3256770"/>
              <a:gd name="connsiteY4-20" fmla="*/ 313631 h 3806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-1" fmla="*/ 424422 w 2801257"/>
              <a:gd name="connsiteY0-2" fmla="*/ 313631 h 3802743"/>
              <a:gd name="connsiteX1-3" fmla="*/ 2801257 w 2801257"/>
              <a:gd name="connsiteY1-4" fmla="*/ 0 h 3802743"/>
              <a:gd name="connsiteX2-5" fmla="*/ 2801257 w 2801257"/>
              <a:gd name="connsiteY2-6" fmla="*/ 3802743 h 3802743"/>
              <a:gd name="connsiteX3-7" fmla="*/ 0 w 2801257"/>
              <a:gd name="connsiteY3-8" fmla="*/ 3802743 h 3802743"/>
              <a:gd name="connsiteX4-9" fmla="*/ 424422 w 2801257"/>
              <a:gd name="connsiteY4-10" fmla="*/ 313631 h 3802743"/>
              <a:gd name="connsiteX0-11" fmla="*/ 424422 w 3256770"/>
              <a:gd name="connsiteY0-12" fmla="*/ 313631 h 3806294"/>
              <a:gd name="connsiteX1-13" fmla="*/ 2801257 w 3256770"/>
              <a:gd name="connsiteY1-14" fmla="*/ 0 h 3806294"/>
              <a:gd name="connsiteX2-15" fmla="*/ 3256770 w 3256770"/>
              <a:gd name="connsiteY2-16" fmla="*/ 3806294 h 3806294"/>
              <a:gd name="connsiteX3-17" fmla="*/ 0 w 3256770"/>
              <a:gd name="connsiteY3-18" fmla="*/ 3802743 h 3806294"/>
              <a:gd name="connsiteX4-19" fmla="*/ 424422 w 3256770"/>
              <a:gd name="connsiteY4-20" fmla="*/ 313631 h 3806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9"/>
          <p:cNvGrpSpPr/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/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/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/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/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/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"/>
          <p:cNvSpPr>
            <a:spLocks noChangeArrowheads="1"/>
          </p:cNvSpPr>
          <p:nvPr/>
        </p:nvSpPr>
        <p:spPr bwMode="auto">
          <a:xfrm>
            <a:off x="353" y="0"/>
            <a:ext cx="12858044" cy="7232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268907" y="3247763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工作总结</a:t>
            </a:r>
            <a:endParaRPr lang="zh-CN" altLang="en-US" sz="75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499739" y="2693829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rgbClr val="3B3B3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2014 annual work summary</a:t>
            </a: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840814" y="3130800"/>
            <a:ext cx="5504850" cy="1675"/>
          </a:xfrm>
          <a:prstGeom prst="line">
            <a:avLst/>
          </a:prstGeom>
          <a:noFill/>
          <a:ln w="6350" cap="flat" cmpd="sng">
            <a:solidFill>
              <a:srgbClr val="3F3F3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5856359" y="275261"/>
            <a:ext cx="6077306" cy="644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413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13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/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/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/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/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/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/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/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/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/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/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/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/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/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/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/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/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/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/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/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/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>
            <a:off x="1749433" y="554820"/>
            <a:ext cx="11474254" cy="1672827"/>
          </a:xfrm>
          <a:prstGeom prst="parallelogram">
            <a:avLst>
              <a:gd name="adj" fmla="val 45244"/>
            </a:avLst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6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50452" y="2602584"/>
            <a:ext cx="2943433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7" name="MH_Entry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44401" y="3539147"/>
            <a:ext cx="2865168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8" name="MH_Entry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47853" y="4476716"/>
            <a:ext cx="2943433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9" name="MH_Entry_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43655" y="5416284"/>
            <a:ext cx="2865168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MH_Number_1"/>
          <p:cNvSpPr/>
          <p:nvPr>
            <p:custDataLst>
              <p:tags r:id="rId5"/>
            </p:custDataLst>
          </p:nvPr>
        </p:nvSpPr>
        <p:spPr>
          <a:xfrm rot="413314">
            <a:off x="6514462" y="2614362"/>
            <a:ext cx="485887" cy="525899"/>
          </a:xfrm>
          <a:custGeom>
            <a:avLst/>
            <a:gdLst>
              <a:gd name="connsiteX0" fmla="*/ 370244 w 370244"/>
              <a:gd name="connsiteY0" fmla="*/ 0 h 400732"/>
              <a:gd name="connsiteX1" fmla="*/ 325083 w 370244"/>
              <a:gd name="connsiteY1" fmla="*/ 361458 h 400732"/>
              <a:gd name="connsiteX2" fmla="*/ 0 w 370244"/>
              <a:gd name="connsiteY2" fmla="*/ 400732 h 400732"/>
              <a:gd name="connsiteX3" fmla="*/ 45161 w 370244"/>
              <a:gd name="connsiteY3" fmla="*/ 39274 h 40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44" h="400732">
                <a:moveTo>
                  <a:pt x="370244" y="0"/>
                </a:moveTo>
                <a:lnTo>
                  <a:pt x="325083" y="361458"/>
                </a:lnTo>
                <a:lnTo>
                  <a:pt x="0" y="400732"/>
                </a:lnTo>
                <a:lnTo>
                  <a:pt x="45161" y="392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95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5" name="MH_Number_2"/>
          <p:cNvSpPr/>
          <p:nvPr>
            <p:custDataLst>
              <p:tags r:id="rId6"/>
            </p:custDataLst>
          </p:nvPr>
        </p:nvSpPr>
        <p:spPr>
          <a:xfrm rot="413314">
            <a:off x="6308128" y="3554215"/>
            <a:ext cx="485888" cy="525898"/>
          </a:xfrm>
          <a:custGeom>
            <a:avLst/>
            <a:gdLst>
              <a:gd name="connsiteX0" fmla="*/ 45161 w 370245"/>
              <a:gd name="connsiteY0" fmla="*/ 39273 h 400731"/>
              <a:gd name="connsiteX1" fmla="*/ 370245 w 370245"/>
              <a:gd name="connsiteY1" fmla="*/ 0 h 400731"/>
              <a:gd name="connsiteX2" fmla="*/ 325083 w 370245"/>
              <a:gd name="connsiteY2" fmla="*/ 361458 h 400731"/>
              <a:gd name="connsiteX3" fmla="*/ 0 w 370245"/>
              <a:gd name="connsiteY3" fmla="*/ 400731 h 40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45" h="400731">
                <a:moveTo>
                  <a:pt x="45161" y="39273"/>
                </a:moveTo>
                <a:lnTo>
                  <a:pt x="370245" y="0"/>
                </a:lnTo>
                <a:lnTo>
                  <a:pt x="325083" y="361458"/>
                </a:lnTo>
                <a:lnTo>
                  <a:pt x="0" y="4007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95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6" name="MH_Number_3"/>
          <p:cNvSpPr/>
          <p:nvPr>
            <p:custDataLst>
              <p:tags r:id="rId7"/>
            </p:custDataLst>
          </p:nvPr>
        </p:nvSpPr>
        <p:spPr>
          <a:xfrm rot="413314">
            <a:off x="6101795" y="4494065"/>
            <a:ext cx="485887" cy="525899"/>
          </a:xfrm>
          <a:custGeom>
            <a:avLst/>
            <a:gdLst>
              <a:gd name="connsiteX0" fmla="*/ 370244 w 370244"/>
              <a:gd name="connsiteY0" fmla="*/ 0 h 400732"/>
              <a:gd name="connsiteX1" fmla="*/ 325083 w 370244"/>
              <a:gd name="connsiteY1" fmla="*/ 361458 h 400732"/>
              <a:gd name="connsiteX2" fmla="*/ 0 w 370244"/>
              <a:gd name="connsiteY2" fmla="*/ 400732 h 400732"/>
              <a:gd name="connsiteX3" fmla="*/ 45161 w 370244"/>
              <a:gd name="connsiteY3" fmla="*/ 39274 h 40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44" h="400732">
                <a:moveTo>
                  <a:pt x="370244" y="0"/>
                </a:moveTo>
                <a:lnTo>
                  <a:pt x="325083" y="361458"/>
                </a:lnTo>
                <a:lnTo>
                  <a:pt x="0" y="400732"/>
                </a:lnTo>
                <a:lnTo>
                  <a:pt x="45161" y="392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95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7" name="MH_Number_4"/>
          <p:cNvSpPr/>
          <p:nvPr>
            <p:custDataLst>
              <p:tags r:id="rId8"/>
            </p:custDataLst>
          </p:nvPr>
        </p:nvSpPr>
        <p:spPr>
          <a:xfrm rot="413314">
            <a:off x="5895346" y="5433918"/>
            <a:ext cx="486111" cy="524054"/>
          </a:xfrm>
          <a:custGeom>
            <a:avLst/>
            <a:gdLst>
              <a:gd name="connsiteX0" fmla="*/ 45331 w 370414"/>
              <a:gd name="connsiteY0" fmla="*/ 39273 h 399327"/>
              <a:gd name="connsiteX1" fmla="*/ 370414 w 370414"/>
              <a:gd name="connsiteY1" fmla="*/ 0 h 399327"/>
              <a:gd name="connsiteX2" fmla="*/ 325084 w 370414"/>
              <a:gd name="connsiteY2" fmla="*/ 360054 h 399327"/>
              <a:gd name="connsiteX3" fmla="*/ 0 w 370414"/>
              <a:gd name="connsiteY3" fmla="*/ 399327 h 39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414" h="399327">
                <a:moveTo>
                  <a:pt x="45331" y="39273"/>
                </a:moveTo>
                <a:lnTo>
                  <a:pt x="370414" y="0"/>
                </a:lnTo>
                <a:lnTo>
                  <a:pt x="325084" y="360054"/>
                </a:lnTo>
                <a:lnTo>
                  <a:pt x="0" y="3993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95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Others_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88250" y="767996"/>
            <a:ext cx="1134691" cy="64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Others_3"/>
          <p:cNvSpPr/>
          <p:nvPr>
            <p:custDataLst>
              <p:tags r:id="rId10"/>
            </p:custDataLst>
          </p:nvPr>
        </p:nvSpPr>
        <p:spPr>
          <a:xfrm>
            <a:off x="3622941" y="783383"/>
            <a:ext cx="2817731" cy="61547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-914534" y="554820"/>
            <a:ext cx="3424041" cy="1672827"/>
          </a:xfrm>
          <a:prstGeom prst="parallelogram">
            <a:avLst>
              <a:gd name="adj" fmla="val 44396"/>
            </a:avLst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126" grpId="0"/>
      <p:bldP spid="5127" grpId="0"/>
      <p:bldP spid="5128" grpId="0"/>
      <p:bldP spid="5129" grpId="0"/>
      <p:bldP spid="54" grpId="0" animBg="1"/>
      <p:bldP spid="55" grpId="0" animBg="1"/>
      <p:bldP spid="56" grpId="0" animBg="1"/>
      <p:bldP spid="57" grpId="0" animBg="1"/>
      <p:bldP spid="21" grpId="0"/>
      <p:bldP spid="22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/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/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/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/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/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/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/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/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/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/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/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/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/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/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/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/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/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/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/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/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/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/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/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/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/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/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/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/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/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/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/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/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/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/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/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691063"/>
            <a:chOff x="1224678" y="1233504"/>
            <a:chExt cx="2407799" cy="491450"/>
          </a:xfrm>
        </p:grpSpPr>
        <p:sp>
          <p:nvSpPr>
            <p:cNvPr id="168" name="Text Placeholder 3"/>
            <p:cNvSpPr txBox="1"/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/>
            <p:nvPr/>
          </p:nvSpPr>
          <p:spPr>
            <a:xfrm>
              <a:off x="1270277" y="1418802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/>
          <p:nvPr/>
        </p:nvSpPr>
        <p:spPr>
          <a:xfrm>
            <a:off x="10024630" y="2796461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  <a:endParaRPr lang="en-US" sz="1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691062"/>
            <a:chOff x="1270277" y="1233504"/>
            <a:chExt cx="2362200" cy="491449"/>
          </a:xfrm>
        </p:grpSpPr>
        <p:sp>
          <p:nvSpPr>
            <p:cNvPr id="172" name="Text Placeholder 3"/>
            <p:cNvSpPr txBox="1"/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/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/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/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691062"/>
            <a:chOff x="1270277" y="1233504"/>
            <a:chExt cx="2362200" cy="491449"/>
          </a:xfrm>
        </p:grpSpPr>
        <p:sp>
          <p:nvSpPr>
            <p:cNvPr id="178" name="Text Placeholder 3"/>
            <p:cNvSpPr txBox="1"/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/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0" name="Text Placeholder 3"/>
          <p:cNvSpPr txBox="1"/>
          <p:nvPr/>
        </p:nvSpPr>
        <p:spPr>
          <a:xfrm>
            <a:off x="10024628" y="3813794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  <a:endParaRPr lang="en-US" sz="1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1" name="Text Placeholder 3"/>
          <p:cNvSpPr txBox="1"/>
          <p:nvPr/>
        </p:nvSpPr>
        <p:spPr>
          <a:xfrm>
            <a:off x="10024628" y="4817868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  <a:endParaRPr lang="en-US" sz="18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2" name="Text Placeholder 3"/>
          <p:cNvSpPr txBox="1"/>
          <p:nvPr/>
        </p:nvSpPr>
        <p:spPr>
          <a:xfrm>
            <a:off x="10024630" y="5849895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  <a:endParaRPr lang="en-US" sz="1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 animBg="1"/>
      <p:bldP spid="165" grpId="0" animBg="1"/>
      <p:bldP spid="166" grpId="0" animBg="1"/>
      <p:bldP spid="170" grpId="0"/>
      <p:bldP spid="180" grpId="0"/>
      <p:bldP spid="181" grpId="0"/>
      <p:bldP spid="1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0191" y="1698171"/>
            <a:ext cx="3372480" cy="2915834"/>
            <a:chOff x="524164" y="1385451"/>
            <a:chExt cx="3717636" cy="3214255"/>
          </a:xfrm>
        </p:grpSpPr>
        <p:graphicFrame>
          <p:nvGraphicFramePr>
            <p:cNvPr id="7" name="Chart 6"/>
            <p:cNvGraphicFramePr/>
            <p:nvPr/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39396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618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6027" y="3485403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43136" y="1698171"/>
            <a:ext cx="3372480" cy="2915834"/>
            <a:chOff x="4237182" y="1385451"/>
            <a:chExt cx="3717636" cy="3214255"/>
          </a:xfrm>
        </p:grpSpPr>
        <p:graphicFrame>
          <p:nvGraphicFramePr>
            <p:cNvPr id="10" name="Chart 9"/>
            <p:cNvGraphicFramePr/>
            <p:nvPr/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231240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9896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0957" y="3487232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6910" y="1698171"/>
            <a:ext cx="3372480" cy="2915834"/>
            <a:chOff x="7950201" y="1385451"/>
            <a:chExt cx="3717636" cy="3214255"/>
          </a:xfrm>
        </p:grpSpPr>
        <p:graphicFrame>
          <p:nvGraphicFramePr>
            <p:cNvPr id="11" name="Chart 10"/>
            <p:cNvGraphicFramePr/>
            <p:nvPr/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8751365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912284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52420" y="3442893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52972" y="4850922"/>
            <a:ext cx="2366919" cy="1501707"/>
            <a:chOff x="1260763" y="4599710"/>
            <a:chExt cx="2244436" cy="2036618"/>
          </a:xfrm>
        </p:grpSpPr>
        <p:sp>
          <p:nvSpPr>
            <p:cNvPr id="13" name="Rounded Rectangle 12"/>
            <p:cNvSpPr/>
            <p:nvPr/>
          </p:nvSpPr>
          <p:spPr>
            <a:xfrm>
              <a:off x="1260763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93046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99568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0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45917" y="4850922"/>
            <a:ext cx="2366919" cy="1501707"/>
            <a:chOff x="4973782" y="4599710"/>
            <a:chExt cx="2244436" cy="2036618"/>
          </a:xfrm>
        </p:grpSpPr>
        <p:sp>
          <p:nvSpPr>
            <p:cNvPr id="15" name="Rounded Rectangle 14"/>
            <p:cNvSpPr/>
            <p:nvPr/>
          </p:nvSpPr>
          <p:spPr>
            <a:xfrm>
              <a:off x="4973782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06065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12587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0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29691" y="4850922"/>
            <a:ext cx="2366919" cy="1501707"/>
            <a:chOff x="8686801" y="4599710"/>
            <a:chExt cx="2244436" cy="2036618"/>
          </a:xfrm>
        </p:grpSpPr>
        <p:sp>
          <p:nvSpPr>
            <p:cNvPr id="16" name="Rounded Rectangle 15"/>
            <p:cNvSpPr/>
            <p:nvPr/>
          </p:nvSpPr>
          <p:spPr>
            <a:xfrm>
              <a:off x="8686801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819084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25606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0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 rot="21042651">
            <a:off x="-3170318" y="-420114"/>
            <a:ext cx="10876336" cy="10975789"/>
            <a:chOff x="-697073" y="-902205"/>
            <a:chExt cx="6789635" cy="6851722"/>
          </a:xfrm>
        </p:grpSpPr>
        <p:sp>
          <p:nvSpPr>
            <p:cNvPr id="56" name="等腰三角形 55"/>
            <p:cNvSpPr/>
            <p:nvPr/>
          </p:nvSpPr>
          <p:spPr>
            <a:xfrm rot="1794559" flipH="1" flipV="1">
              <a:off x="-697073" y="-902205"/>
              <a:ext cx="5784588" cy="6851722"/>
            </a:xfrm>
            <a:prstGeom prst="triangle">
              <a:avLst>
                <a:gd name="adj" fmla="val 45656"/>
              </a:avLst>
            </a:prstGeom>
            <a:gradFill flip="none" rotWithShape="1">
              <a:gsLst>
                <a:gs pos="75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905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1794559" flipH="1" flipV="1">
              <a:off x="1768166" y="-255234"/>
              <a:ext cx="4324396" cy="2600488"/>
            </a:xfrm>
            <a:prstGeom prst="triangle">
              <a:avLst>
                <a:gd name="adj" fmla="val 58056"/>
              </a:avLst>
            </a:prstGeom>
            <a:gradFill flip="none" rotWithShape="1">
              <a:gsLst>
                <a:gs pos="75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905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3477047" y="4034045"/>
            <a:ext cx="8738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 smtClean="0">
                <a:solidFill>
                  <a:schemeClr val="accent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7200" dirty="0">
              <a:solidFill>
                <a:schemeClr val="accent2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125119" y="5255726"/>
            <a:ext cx="8090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annual summary and New </a:t>
            </a:r>
            <a:r>
              <a:rPr lang="en-US" altLang="zh-CN" sz="2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Year's resolutions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9597727" y="5805624"/>
            <a:ext cx="2475993" cy="834889"/>
          </a:xfrm>
          <a:custGeom>
            <a:avLst/>
            <a:gdLst>
              <a:gd name="connsiteX0" fmla="*/ 90061 w 562741"/>
              <a:gd name="connsiteY0" fmla="*/ 0 h 189753"/>
              <a:gd name="connsiteX1" fmla="*/ 562741 w 562741"/>
              <a:gd name="connsiteY1" fmla="*/ 0 h 189753"/>
              <a:gd name="connsiteX2" fmla="*/ 562741 w 562741"/>
              <a:gd name="connsiteY2" fmla="*/ 189753 h 189753"/>
              <a:gd name="connsiteX3" fmla="*/ 0 w 562741"/>
              <a:gd name="connsiteY3" fmla="*/ 189753 h 18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741" h="189753">
                <a:moveTo>
                  <a:pt x="90061" y="0"/>
                </a:moveTo>
                <a:lnTo>
                  <a:pt x="562741" y="0"/>
                </a:lnTo>
                <a:lnTo>
                  <a:pt x="562741" y="189753"/>
                </a:lnTo>
                <a:lnTo>
                  <a:pt x="0" y="18975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9603343" y="6014639"/>
            <a:ext cx="2442607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汇报人：尚景</a:t>
            </a:r>
            <a:endParaRPr lang="zh-CN" altLang="en-US" sz="2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 animBg="1"/>
      <p:bldP spid="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"/>
          <p:cNvSpPr>
            <a:spLocks noChangeArrowheads="1"/>
          </p:cNvSpPr>
          <p:nvPr/>
        </p:nvSpPr>
        <p:spPr bwMode="auto">
          <a:xfrm>
            <a:off x="353" y="0"/>
            <a:ext cx="12858044" cy="7232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268907" y="3247763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工作总结</a:t>
            </a:r>
            <a:endParaRPr lang="zh-CN" altLang="en-US" sz="75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499739" y="2693829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rgbClr val="3B3B3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2014 annual work summary</a:t>
            </a: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840814" y="3130800"/>
            <a:ext cx="5504850" cy="1675"/>
          </a:xfrm>
          <a:prstGeom prst="line">
            <a:avLst/>
          </a:prstGeom>
          <a:noFill/>
          <a:ln w="6350" cap="flat" cmpd="sng">
            <a:solidFill>
              <a:srgbClr val="3F3F3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5856359" y="275261"/>
            <a:ext cx="6077306" cy="644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413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13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/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12290" name="AutoShape 2"/>
          <p:cNvSpPr/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12293" name="AutoShape 5" descr="image4.png"/>
          <p:cNvSpPr/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/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12301" name="AutoShape 13"/>
          <p:cNvSpPr/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49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49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49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99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99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49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49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699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/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/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/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/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"/>
          <p:cNvSpPr>
            <a:spLocks noChangeArrowheads="1"/>
          </p:cNvSpPr>
          <p:nvPr/>
        </p:nvSpPr>
        <p:spPr bwMode="auto">
          <a:xfrm>
            <a:off x="353" y="0"/>
            <a:ext cx="12858044" cy="7232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268907" y="3247763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工作总结</a:t>
            </a:r>
            <a:endParaRPr lang="zh-CN" altLang="en-US" sz="75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499739" y="2693829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rgbClr val="3B3B3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2014 annual work summary</a:t>
            </a: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840814" y="3130800"/>
            <a:ext cx="5504850" cy="1675"/>
          </a:xfrm>
          <a:prstGeom prst="line">
            <a:avLst/>
          </a:prstGeom>
          <a:noFill/>
          <a:ln w="6350" cap="flat" cmpd="sng">
            <a:solidFill>
              <a:srgbClr val="3F3F3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5856359" y="275261"/>
            <a:ext cx="6077306" cy="644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413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13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/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/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/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/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/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/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/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/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/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/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/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/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/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/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/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/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/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/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/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/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/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/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/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/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/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/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/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tags/tag1.xml><?xml version="1.0" encoding="utf-8"?>
<p:tagLst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ags/tag10.xml><?xml version="1.0" encoding="utf-8"?>
<p:tagLst xmlns:p="http://schemas.openxmlformats.org/presentationml/2006/main">
  <p:tag name="MH" val="20160830110423"/>
  <p:tag name="MH_LIBRARY" val="CONTENTS"/>
  <p:tag name="MH_TYPE" val="OTHERS"/>
  <p:tag name="ID" val="547130"/>
</p:tagLst>
</file>

<file path=ppt/tags/tag11.xml><?xml version="1.0" encoding="utf-8"?>
<p:tagLst xmlns:p="http://schemas.openxmlformats.org/presentationml/2006/main">
  <p:tag name="MH" val="20160830110423"/>
  <p:tag name="MH_LIBRARY" val="CONTENTS"/>
  <p:tag name="MH_AUTOCOLOR" val="TRUE"/>
  <p:tag name="MH_TYPE" val="CONTENTS"/>
  <p:tag name="ID" val="547130"/>
</p:tagLst>
</file>

<file path=ppt/tags/tag2.xml><?xml version="1.0" encoding="utf-8"?>
<p:tagLst xmlns:p="http://schemas.openxmlformats.org/presentationml/2006/main">
  <p:tag name="MH" val="20160830110423"/>
  <p:tag name="MH_LIBRARY" val="CONTENTS"/>
  <p:tag name="MH_TYPE" val="ENTRY"/>
  <p:tag name="ID" val="547130"/>
  <p:tag name="MH_ORDER" val="2"/>
</p:tagLst>
</file>

<file path=ppt/tags/tag3.xml><?xml version="1.0" encoding="utf-8"?>
<p:tagLst xmlns:p="http://schemas.openxmlformats.org/presentationml/2006/main">
  <p:tag name="MH" val="20160830110423"/>
  <p:tag name="MH_LIBRARY" val="CONTENTS"/>
  <p:tag name="MH_TYPE" val="ENTRY"/>
  <p:tag name="ID" val="547130"/>
  <p:tag name="MH_ORDER" val="3"/>
</p:tagLst>
</file>

<file path=ppt/tags/tag4.xml><?xml version="1.0" encoding="utf-8"?>
<p:tagLst xmlns:p="http://schemas.openxmlformats.org/presentationml/2006/main">
  <p:tag name="MH" val="20160830110423"/>
  <p:tag name="MH_LIBRARY" val="CONTENTS"/>
  <p:tag name="MH_TYPE" val="ENTRY"/>
  <p:tag name="ID" val="547130"/>
  <p:tag name="MH_ORDER" val="4"/>
</p:tagLst>
</file>

<file path=ppt/tags/tag5.xml><?xml version="1.0" encoding="utf-8"?>
<p:tagLst xmlns:p="http://schemas.openxmlformats.org/presentationml/2006/main">
  <p:tag name="MH" val="20160830110423"/>
  <p:tag name="MH_LIBRARY" val="CONTENTS"/>
  <p:tag name="MH_TYPE" val="NUMBER"/>
  <p:tag name="ID" val="547130"/>
  <p:tag name="MH_ORDER" val="1"/>
</p:tagLst>
</file>

<file path=ppt/tags/tag6.xml><?xml version="1.0" encoding="utf-8"?>
<p:tagLst xmlns:p="http://schemas.openxmlformats.org/presentationml/2006/main">
  <p:tag name="MH" val="20160830110423"/>
  <p:tag name="MH_LIBRARY" val="CONTENTS"/>
  <p:tag name="MH_TYPE" val="NUMBER"/>
  <p:tag name="ID" val="547130"/>
  <p:tag name="MH_ORDER" val="2"/>
</p:tagLst>
</file>

<file path=ppt/tags/tag7.xml><?xml version="1.0" encoding="utf-8"?>
<p:tagLst xmlns:p="http://schemas.openxmlformats.org/presentationml/2006/main">
  <p:tag name="MH" val="20160830110423"/>
  <p:tag name="MH_LIBRARY" val="CONTENTS"/>
  <p:tag name="MH_TYPE" val="NUMBER"/>
  <p:tag name="ID" val="547130"/>
  <p:tag name="MH_ORDER" val="3"/>
</p:tagLst>
</file>

<file path=ppt/tags/tag8.xml><?xml version="1.0" encoding="utf-8"?>
<p:tagLst xmlns:p="http://schemas.openxmlformats.org/presentationml/2006/main">
  <p:tag name="MH" val="20160830110423"/>
  <p:tag name="MH_LIBRARY" val="CONTENTS"/>
  <p:tag name="MH_TYPE" val="NUMBER"/>
  <p:tag name="ID" val="547130"/>
  <p:tag name="MH_ORDER" val="4"/>
</p:tagLst>
</file>

<file path=ppt/tags/tag9.xml><?xml version="1.0" encoding="utf-8"?>
<p:tagLst xmlns:p="http://schemas.openxmlformats.org/presentationml/2006/main">
  <p:tag name="MH" val="20160830110423"/>
  <p:tag name="MH_LIBRARY" val="CONTENTS"/>
  <p:tag name="MH_TYPE" val="OTHERS"/>
  <p:tag name="ID" val="547130"/>
</p:tagLst>
</file>

<file path=ppt/theme/theme1.xml><?xml version="1.0" encoding="utf-8"?>
<a:theme xmlns:a="http://schemas.openxmlformats.org/drawingml/2006/main" name="1_自定义设计方案">
  <a:themeElements>
    <a:clrScheme name="自定义 1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471AE"/>
      </a:accent1>
      <a:accent2>
        <a:srgbClr val="36B8F6"/>
      </a:accent2>
      <a:accent3>
        <a:srgbClr val="1471AE"/>
      </a:accent3>
      <a:accent4>
        <a:srgbClr val="36B8F6"/>
      </a:accent4>
      <a:accent5>
        <a:srgbClr val="1471AE"/>
      </a:accent5>
      <a:accent6>
        <a:srgbClr val="36B8F6"/>
      </a:accent6>
      <a:hlink>
        <a:srgbClr val="1471AE"/>
      </a:hlink>
      <a:folHlink>
        <a:srgbClr val="36B8F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9486</Words>
  <Application>WPS 演示</Application>
  <PresentationFormat>自定义</PresentationFormat>
  <Paragraphs>446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方正粗谭黑简体</vt:lpstr>
      <vt:lpstr>微软雅黑</vt:lpstr>
      <vt:lpstr>Times New Roman</vt:lpstr>
      <vt:lpstr>Arial Narrow</vt:lpstr>
      <vt:lpstr>Arial</vt:lpstr>
      <vt:lpstr>黑体</vt:lpstr>
      <vt:lpstr>Arial Unicode MS</vt:lpstr>
      <vt:lpstr>Calibri Light</vt:lpstr>
      <vt:lpstr>Open Sans</vt:lpstr>
      <vt:lpstr>Segoe Print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187</dc:title>
  <dc:creator/>
  <cp:lastModifiedBy>Administrator</cp:lastModifiedBy>
  <cp:revision>2</cp:revision>
  <dcterms:created xsi:type="dcterms:W3CDTF">2016-10-17T14:00:00Z</dcterms:created>
  <dcterms:modified xsi:type="dcterms:W3CDTF">2017-11-12T07:51:34Z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