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81" r:id="rId2"/>
    <p:sldId id="256" r:id="rId3"/>
    <p:sldId id="258" r:id="rId4"/>
    <p:sldId id="259" r:id="rId5"/>
    <p:sldId id="260" r:id="rId6"/>
    <p:sldId id="261" r:id="rId7"/>
    <p:sldId id="262" r:id="rId8"/>
    <p:sldId id="274" r:id="rId9"/>
    <p:sldId id="263" r:id="rId10"/>
    <p:sldId id="264" r:id="rId11"/>
    <p:sldId id="265" r:id="rId12"/>
    <p:sldId id="266" r:id="rId13"/>
    <p:sldId id="275" r:id="rId14"/>
    <p:sldId id="267" r:id="rId15"/>
    <p:sldId id="268" r:id="rId16"/>
    <p:sldId id="269" r:id="rId17"/>
    <p:sldId id="270" r:id="rId18"/>
    <p:sldId id="271" r:id="rId19"/>
    <p:sldId id="276" r:id="rId20"/>
    <p:sldId id="277" r:id="rId21"/>
    <p:sldId id="278" r:id="rId22"/>
    <p:sldId id="279" r:id="rId23"/>
    <p:sldId id="280" r:id="rId24"/>
    <p:sldId id="282" r:id="rId25"/>
  </p:sldIdLst>
  <p:sldSz cx="9144000" cy="52197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6A3C"/>
    <a:srgbClr val="EA6735"/>
    <a:srgbClr val="AA86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06E2BB-9F43-4309-A357-88E8F5FB58FD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1143000"/>
            <a:ext cx="5407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6DB56-36DB-42B6-8C13-B020C5E671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669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76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440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168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3685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245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207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587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264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810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1582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98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401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4437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554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936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7832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341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012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865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145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427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545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58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6DB56-36DB-42B6-8C13-B020C5E6711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164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54243"/>
            <a:ext cx="6858000" cy="1817229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1551"/>
            <a:ext cx="6858000" cy="126021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907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402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7901"/>
            <a:ext cx="1971675" cy="442345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7901"/>
            <a:ext cx="5800725" cy="442345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29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95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301301"/>
            <a:ext cx="7886700" cy="217125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93092"/>
            <a:ext cx="7886700" cy="114180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56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89503"/>
            <a:ext cx="3886200" cy="331185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296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7901"/>
            <a:ext cx="7886700" cy="10089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79552"/>
            <a:ext cx="3868340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906640"/>
            <a:ext cx="3868340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9552"/>
            <a:ext cx="3887391" cy="62708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906640"/>
            <a:ext cx="3887391" cy="280438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50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178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966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51541"/>
            <a:ext cx="4629150" cy="370937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441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7980"/>
            <a:ext cx="2949178" cy="121793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51541"/>
            <a:ext cx="4629150" cy="370937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65910"/>
            <a:ext cx="2949178" cy="290104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995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7901"/>
            <a:ext cx="7886700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89503"/>
            <a:ext cx="7886700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E2B43-1F60-4150-9E3F-150869E709C8}" type="datetimeFigureOut">
              <a:rPr lang="zh-CN" altLang="en-US" smtClean="0"/>
              <a:t>2017/12/14 Thursday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837889"/>
            <a:ext cx="30861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837889"/>
            <a:ext cx="2057400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AE43C-E510-4CFA-A1A7-44BBDB61AF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12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D7BAAA-466F-4D9C-8CEC-3E9A78A4DAD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179E3A9B-BB08-4410-9F75-C53E6AC2A6D3}"/>
              </a:ext>
            </a:extLst>
          </p:cNvPr>
          <p:cNvSpPr/>
          <p:nvPr/>
        </p:nvSpPr>
        <p:spPr>
          <a:xfrm>
            <a:off x="0" y="3396343"/>
            <a:ext cx="9144000" cy="182335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7AA6A7B-F7B8-4AA3-8B20-C2B56DABD4D2}"/>
              </a:ext>
            </a:extLst>
          </p:cNvPr>
          <p:cNvGrpSpPr/>
          <p:nvPr/>
        </p:nvGrpSpPr>
        <p:grpSpPr>
          <a:xfrm flipH="1">
            <a:off x="1994638" y="3861350"/>
            <a:ext cx="5634877" cy="996986"/>
            <a:chOff x="5775618" y="3171154"/>
            <a:chExt cx="6149987" cy="1088123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DE31870-E7CD-4779-974A-3048BC2797C8}"/>
                </a:ext>
              </a:extLst>
            </p:cNvPr>
            <p:cNvSpPr/>
            <p:nvPr/>
          </p:nvSpPr>
          <p:spPr>
            <a:xfrm>
              <a:off x="7059627" y="3822592"/>
              <a:ext cx="4158723" cy="436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noProof="1">
                  <a:solidFill>
                    <a:schemeClr val="bg2">
                      <a:lumMod val="10000"/>
                    </a:schemeClr>
                  </a:solidFill>
                </a:rPr>
                <a:t>Lorem ipsum dolor sit er elit lamet, consectetaur cillium adipisicing pecu, sed do ut labore et dolore</a:t>
              </a:r>
              <a:endParaRPr lang="zh-CN" altLang="en-US" sz="1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0C0217-8BA1-4276-B996-988D149F2A73}"/>
                </a:ext>
              </a:extLst>
            </p:cNvPr>
            <p:cNvSpPr txBox="1"/>
            <p:nvPr/>
          </p:nvSpPr>
          <p:spPr>
            <a:xfrm>
              <a:off x="5775618" y="3171154"/>
              <a:ext cx="6149987" cy="571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炫 彩 大 气 通 用 </a:t>
              </a:r>
              <a:r>
                <a:rPr lang="en-US" altLang="zh-CN" sz="2800" b="1" spc="3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 </a:t>
              </a:r>
              <a:r>
                <a:rPr lang="en-US" altLang="zh-CN" sz="2800" b="1" spc="300" dirty="0" err="1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r>
                <a:rPr lang="en-US" altLang="zh-CN" sz="2800" b="1" spc="3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 </a:t>
              </a:r>
              <a:r>
                <a:rPr lang="zh-CN" altLang="en-US" sz="2800" b="1" spc="3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 板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238278C6-E9D8-44F7-BAEB-F9D6E8AD0BD2}"/>
              </a:ext>
            </a:extLst>
          </p:cNvPr>
          <p:cNvSpPr/>
          <p:nvPr/>
        </p:nvSpPr>
        <p:spPr>
          <a:xfrm>
            <a:off x="3054075" y="3587638"/>
            <a:ext cx="33293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200" spc="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鹏泊 - 啷个哩个啷">
            <a:hlinkClick r:id="" action="ppaction://media"/>
            <a:extLst>
              <a:ext uri="{FF2B5EF4-FFF2-40B4-BE49-F238E27FC236}">
                <a16:creationId xmlns:a16="http://schemas.microsoft.com/office/drawing/2014/main" id="{F79E8AE2-801A-4D7E-AB5E-7B92AE88D8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684254" y="1296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9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308EA9F-3CC3-4C39-AF8C-DB90AF42D200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E38778C-AF28-4B4D-82B7-053DB00C3319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163">
            <a:extLst>
              <a:ext uri="{FF2B5EF4-FFF2-40B4-BE49-F238E27FC236}">
                <a16:creationId xmlns:a16="http://schemas.microsoft.com/office/drawing/2014/main" id="{2BA399AB-76CA-4034-8393-93123ACE25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31240" y="1303453"/>
            <a:ext cx="2245372" cy="2246925"/>
            <a:chOff x="2270" y="588"/>
            <a:chExt cx="3140" cy="3142"/>
          </a:xfrm>
          <a:effectLst/>
        </p:grpSpPr>
        <p:sp>
          <p:nvSpPr>
            <p:cNvPr id="5" name="Freeform 164">
              <a:extLst>
                <a:ext uri="{FF2B5EF4-FFF2-40B4-BE49-F238E27FC236}">
                  <a16:creationId xmlns:a16="http://schemas.microsoft.com/office/drawing/2014/main" id="{55114C74-A57A-461F-825E-14BB6B27C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5" y="2778"/>
              <a:ext cx="590" cy="585"/>
            </a:xfrm>
            <a:custGeom>
              <a:avLst/>
              <a:gdLst>
                <a:gd name="T0" fmla="*/ 135 w 249"/>
                <a:gd name="T1" fmla="*/ 111 h 247"/>
                <a:gd name="T2" fmla="*/ 42 w 249"/>
                <a:gd name="T3" fmla="*/ 0 h 247"/>
                <a:gd name="T4" fmla="*/ 13 w 249"/>
                <a:gd name="T5" fmla="*/ 29 h 247"/>
                <a:gd name="T6" fmla="*/ 91 w 249"/>
                <a:gd name="T7" fmla="*/ 155 h 247"/>
                <a:gd name="T8" fmla="*/ 217 w 249"/>
                <a:gd name="T9" fmla="*/ 234 h 247"/>
                <a:gd name="T10" fmla="*/ 249 w 249"/>
                <a:gd name="T11" fmla="*/ 201 h 247"/>
                <a:gd name="T12" fmla="*/ 135 w 249"/>
                <a:gd name="T13" fmla="*/ 11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7">
                  <a:moveTo>
                    <a:pt x="135" y="111"/>
                  </a:moveTo>
                  <a:cubicBezTo>
                    <a:pt x="79" y="55"/>
                    <a:pt x="29" y="13"/>
                    <a:pt x="42" y="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0" y="42"/>
                    <a:pt x="35" y="99"/>
                    <a:pt x="91" y="155"/>
                  </a:cubicBezTo>
                  <a:cubicBezTo>
                    <a:pt x="147" y="212"/>
                    <a:pt x="204" y="247"/>
                    <a:pt x="217" y="234"/>
                  </a:cubicBezTo>
                  <a:cubicBezTo>
                    <a:pt x="249" y="201"/>
                    <a:pt x="249" y="201"/>
                    <a:pt x="249" y="201"/>
                  </a:cubicBezTo>
                  <a:cubicBezTo>
                    <a:pt x="236" y="214"/>
                    <a:pt x="192" y="167"/>
                    <a:pt x="135" y="111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165">
              <a:extLst>
                <a:ext uri="{FF2B5EF4-FFF2-40B4-BE49-F238E27FC236}">
                  <a16:creationId xmlns:a16="http://schemas.microsoft.com/office/drawing/2014/main" id="{101B0ED4-6A8E-497D-AEC0-451A2DAAE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8" y="2856"/>
              <a:ext cx="511" cy="512"/>
            </a:xfrm>
            <a:custGeom>
              <a:avLst/>
              <a:gdLst>
                <a:gd name="T0" fmla="*/ 97 w 216"/>
                <a:gd name="T1" fmla="*/ 119 h 216"/>
                <a:gd name="T2" fmla="*/ 26 w 216"/>
                <a:gd name="T3" fmla="*/ 14 h 216"/>
                <a:gd name="T4" fmla="*/ 12 w 216"/>
                <a:gd name="T5" fmla="*/ 0 h 216"/>
                <a:gd name="T6" fmla="*/ 91 w 216"/>
                <a:gd name="T7" fmla="*/ 125 h 216"/>
                <a:gd name="T8" fmla="*/ 216 w 216"/>
                <a:gd name="T9" fmla="*/ 204 h 216"/>
                <a:gd name="T10" fmla="*/ 202 w 216"/>
                <a:gd name="T11" fmla="*/ 190 h 216"/>
                <a:gd name="T12" fmla="*/ 97 w 216"/>
                <a:gd name="T13" fmla="*/ 11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119"/>
                  </a:moveTo>
                  <a:cubicBezTo>
                    <a:pt x="49" y="71"/>
                    <a:pt x="18" y="24"/>
                    <a:pt x="26" y="1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35" y="69"/>
                    <a:pt x="91" y="125"/>
                  </a:cubicBezTo>
                  <a:cubicBezTo>
                    <a:pt x="147" y="181"/>
                    <a:pt x="202" y="216"/>
                    <a:pt x="216" y="204"/>
                  </a:cubicBezTo>
                  <a:cubicBezTo>
                    <a:pt x="202" y="190"/>
                    <a:pt x="202" y="190"/>
                    <a:pt x="202" y="190"/>
                  </a:cubicBezTo>
                  <a:cubicBezTo>
                    <a:pt x="192" y="199"/>
                    <a:pt x="145" y="167"/>
                    <a:pt x="97" y="119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166">
              <a:extLst>
                <a:ext uri="{FF2B5EF4-FFF2-40B4-BE49-F238E27FC236}">
                  <a16:creationId xmlns:a16="http://schemas.microsoft.com/office/drawing/2014/main" id="{8D83ED4A-9306-4D23-92D5-5E9ABACD4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5" y="2934"/>
              <a:ext cx="919" cy="640"/>
            </a:xfrm>
            <a:custGeom>
              <a:avLst/>
              <a:gdLst>
                <a:gd name="T0" fmla="*/ 388 w 388"/>
                <a:gd name="T1" fmla="*/ 78 h 270"/>
                <a:gd name="T2" fmla="*/ 309 w 388"/>
                <a:gd name="T3" fmla="*/ 0 h 270"/>
                <a:gd name="T4" fmla="*/ 82 w 388"/>
                <a:gd name="T5" fmla="*/ 125 h 270"/>
                <a:gd name="T6" fmla="*/ 82 w 388"/>
                <a:gd name="T7" fmla="*/ 107 h 270"/>
                <a:gd name="T8" fmla="*/ 61 w 388"/>
                <a:gd name="T9" fmla="*/ 98 h 270"/>
                <a:gd name="T10" fmla="*/ 12 w 388"/>
                <a:gd name="T11" fmla="*/ 153 h 270"/>
                <a:gd name="T12" fmla="*/ 12 w 388"/>
                <a:gd name="T13" fmla="*/ 202 h 270"/>
                <a:gd name="T14" fmla="*/ 61 w 388"/>
                <a:gd name="T15" fmla="*/ 257 h 270"/>
                <a:gd name="T16" fmla="*/ 82 w 388"/>
                <a:gd name="T17" fmla="*/ 248 h 270"/>
                <a:gd name="T18" fmla="*/ 82 w 388"/>
                <a:gd name="T19" fmla="*/ 238 h 270"/>
                <a:gd name="T20" fmla="*/ 388 w 388"/>
                <a:gd name="T21" fmla="*/ 7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88" y="78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48" y="61"/>
                    <a:pt x="170" y="105"/>
                    <a:pt x="82" y="125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2" y="89"/>
                    <a:pt x="73" y="85"/>
                    <a:pt x="61" y="98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0" y="167"/>
                    <a:pt x="0" y="189"/>
                    <a:pt x="12" y="202"/>
                  </a:cubicBezTo>
                  <a:cubicBezTo>
                    <a:pt x="61" y="257"/>
                    <a:pt x="61" y="257"/>
                    <a:pt x="61" y="257"/>
                  </a:cubicBezTo>
                  <a:cubicBezTo>
                    <a:pt x="73" y="270"/>
                    <a:pt x="82" y="266"/>
                    <a:pt x="82" y="248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201" y="217"/>
                    <a:pt x="306" y="160"/>
                    <a:pt x="388" y="78"/>
                  </a:cubicBezTo>
                </a:path>
              </a:pathLst>
            </a:custGeom>
            <a:solidFill>
              <a:srgbClr val="D86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8" name="Picture 167">
              <a:extLst>
                <a:ext uri="{FF2B5EF4-FFF2-40B4-BE49-F238E27FC236}">
                  <a16:creationId xmlns:a16="http://schemas.microsoft.com/office/drawing/2014/main" id="{E824757C-C574-481C-8BA2-325EF2D2D0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9" y="2926"/>
              <a:ext cx="10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Freeform 168">
              <a:extLst>
                <a:ext uri="{FF2B5EF4-FFF2-40B4-BE49-F238E27FC236}">
                  <a16:creationId xmlns:a16="http://schemas.microsoft.com/office/drawing/2014/main" id="{4A156E4E-8C98-4D8C-8515-3467AB46D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3" y="3148"/>
              <a:ext cx="109" cy="82"/>
            </a:xfrm>
            <a:custGeom>
              <a:avLst/>
              <a:gdLst>
                <a:gd name="T0" fmla="*/ 4 w 46"/>
                <a:gd name="T1" fmla="*/ 0 h 35"/>
                <a:gd name="T2" fmla="*/ 0 w 46"/>
                <a:gd name="T3" fmla="*/ 1 h 35"/>
                <a:gd name="T4" fmla="*/ 3 w 46"/>
                <a:gd name="T5" fmla="*/ 0 h 35"/>
                <a:gd name="T6" fmla="*/ 11 w 46"/>
                <a:gd name="T7" fmla="*/ 17 h 35"/>
                <a:gd name="T8" fmla="*/ 11 w 46"/>
                <a:gd name="T9" fmla="*/ 35 h 35"/>
                <a:gd name="T10" fmla="*/ 46 w 46"/>
                <a:gd name="T11" fmla="*/ 26 h 35"/>
                <a:gd name="T12" fmla="*/ 12 w 46"/>
                <a:gd name="T13" fmla="*/ 34 h 35"/>
                <a:gd name="T14" fmla="*/ 12 w 46"/>
                <a:gd name="T15" fmla="*/ 16 h 35"/>
                <a:gd name="T16" fmla="*/ 4 w 46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5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1" y="6"/>
                    <a:pt x="11" y="1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23" y="32"/>
                    <a:pt x="35" y="29"/>
                    <a:pt x="46" y="26"/>
                  </a:cubicBezTo>
                  <a:cubicBezTo>
                    <a:pt x="35" y="29"/>
                    <a:pt x="24" y="32"/>
                    <a:pt x="12" y="3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6"/>
                    <a:pt x="9" y="0"/>
                    <a:pt x="4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69">
              <a:extLst>
                <a:ext uri="{FF2B5EF4-FFF2-40B4-BE49-F238E27FC236}">
                  <a16:creationId xmlns:a16="http://schemas.microsoft.com/office/drawing/2014/main" id="{299B7272-8EC0-40DC-A8E2-D34E54EA9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0" y="2934"/>
              <a:ext cx="817" cy="455"/>
            </a:xfrm>
            <a:custGeom>
              <a:avLst/>
              <a:gdLst>
                <a:gd name="T0" fmla="*/ 308 w 345"/>
                <a:gd name="T1" fmla="*/ 0 h 192"/>
                <a:gd name="T2" fmla="*/ 115 w 345"/>
                <a:gd name="T3" fmla="*/ 116 h 192"/>
                <a:gd name="T4" fmla="*/ 80 w 345"/>
                <a:gd name="T5" fmla="*/ 125 h 192"/>
                <a:gd name="T6" fmla="*/ 80 w 345"/>
                <a:gd name="T7" fmla="*/ 107 h 192"/>
                <a:gd name="T8" fmla="*/ 72 w 345"/>
                <a:gd name="T9" fmla="*/ 90 h 192"/>
                <a:gd name="T10" fmla="*/ 69 w 345"/>
                <a:gd name="T11" fmla="*/ 91 h 192"/>
                <a:gd name="T12" fmla="*/ 60 w 345"/>
                <a:gd name="T13" fmla="*/ 98 h 192"/>
                <a:gd name="T14" fmla="*/ 11 w 345"/>
                <a:gd name="T15" fmla="*/ 153 h 192"/>
                <a:gd name="T16" fmla="*/ 5 w 345"/>
                <a:gd name="T17" fmla="*/ 192 h 192"/>
                <a:gd name="T18" fmla="*/ 345 w 345"/>
                <a:gd name="T19" fmla="*/ 37 h 192"/>
                <a:gd name="T20" fmla="*/ 308 w 345"/>
                <a:gd name="T2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192">
                  <a:moveTo>
                    <a:pt x="308" y="0"/>
                  </a:moveTo>
                  <a:cubicBezTo>
                    <a:pt x="255" y="53"/>
                    <a:pt x="189" y="93"/>
                    <a:pt x="115" y="116"/>
                  </a:cubicBezTo>
                  <a:cubicBezTo>
                    <a:pt x="104" y="119"/>
                    <a:pt x="92" y="122"/>
                    <a:pt x="80" y="12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96"/>
                    <a:pt x="77" y="90"/>
                    <a:pt x="72" y="90"/>
                  </a:cubicBezTo>
                  <a:cubicBezTo>
                    <a:pt x="71" y="90"/>
                    <a:pt x="70" y="90"/>
                    <a:pt x="69" y="91"/>
                  </a:cubicBezTo>
                  <a:cubicBezTo>
                    <a:pt x="66" y="92"/>
                    <a:pt x="63" y="94"/>
                    <a:pt x="60" y="98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2" y="163"/>
                    <a:pt x="0" y="179"/>
                    <a:pt x="5" y="192"/>
                  </a:cubicBezTo>
                  <a:cubicBezTo>
                    <a:pt x="138" y="185"/>
                    <a:pt x="257" y="127"/>
                    <a:pt x="345" y="37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70">
              <a:extLst>
                <a:ext uri="{FF2B5EF4-FFF2-40B4-BE49-F238E27FC236}">
                  <a16:creationId xmlns:a16="http://schemas.microsoft.com/office/drawing/2014/main" id="{966E5BC3-5956-4171-BD39-52DDE9E4B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" y="1992"/>
              <a:ext cx="684" cy="189"/>
            </a:xfrm>
            <a:custGeom>
              <a:avLst/>
              <a:gdLst>
                <a:gd name="T0" fmla="*/ 144 w 289"/>
                <a:gd name="T1" fmla="*/ 63 h 80"/>
                <a:gd name="T2" fmla="*/ 289 w 289"/>
                <a:gd name="T3" fmla="*/ 75 h 80"/>
                <a:gd name="T4" fmla="*/ 289 w 289"/>
                <a:gd name="T5" fmla="*/ 34 h 80"/>
                <a:gd name="T6" fmla="*/ 144 w 289"/>
                <a:gd name="T7" fmla="*/ 0 h 80"/>
                <a:gd name="T8" fmla="*/ 0 w 289"/>
                <a:gd name="T9" fmla="*/ 34 h 80"/>
                <a:gd name="T10" fmla="*/ 0 w 289"/>
                <a:gd name="T11" fmla="*/ 80 h 80"/>
                <a:gd name="T12" fmla="*/ 144 w 289"/>
                <a:gd name="T1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4" y="63"/>
                  </a:moveTo>
                  <a:cubicBezTo>
                    <a:pt x="224" y="63"/>
                    <a:pt x="289" y="56"/>
                    <a:pt x="289" y="75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61"/>
                    <a:pt x="65" y="63"/>
                    <a:pt x="144" y="6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71">
              <a:extLst>
                <a:ext uri="{FF2B5EF4-FFF2-40B4-BE49-F238E27FC236}">
                  <a16:creationId xmlns:a16="http://schemas.microsoft.com/office/drawing/2014/main" id="{43581AA1-F7B5-4238-9E4D-A48FDCD24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" y="1980"/>
              <a:ext cx="684" cy="81"/>
            </a:xfrm>
            <a:custGeom>
              <a:avLst/>
              <a:gdLst>
                <a:gd name="T0" fmla="*/ 145 w 289"/>
                <a:gd name="T1" fmla="*/ 10 h 34"/>
                <a:gd name="T2" fmla="*/ 269 w 289"/>
                <a:gd name="T3" fmla="*/ 34 h 34"/>
                <a:gd name="T4" fmla="*/ 289 w 289"/>
                <a:gd name="T5" fmla="*/ 34 h 34"/>
                <a:gd name="T6" fmla="*/ 145 w 289"/>
                <a:gd name="T7" fmla="*/ 0 h 34"/>
                <a:gd name="T8" fmla="*/ 0 w 289"/>
                <a:gd name="T9" fmla="*/ 34 h 34"/>
                <a:gd name="T10" fmla="*/ 20 w 289"/>
                <a:gd name="T11" fmla="*/ 34 h 34"/>
                <a:gd name="T12" fmla="*/ 145 w 289"/>
                <a:gd name="T1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4">
                  <a:moveTo>
                    <a:pt x="145" y="10"/>
                  </a:moveTo>
                  <a:cubicBezTo>
                    <a:pt x="213" y="10"/>
                    <a:pt x="268" y="20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8" y="15"/>
                    <a:pt x="224" y="0"/>
                    <a:pt x="145" y="0"/>
                  </a:cubicBezTo>
                  <a:cubicBezTo>
                    <a:pt x="66" y="0"/>
                    <a:pt x="1" y="15"/>
                    <a:pt x="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20"/>
                    <a:pt x="77" y="10"/>
                    <a:pt x="145" y="1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72">
              <a:extLst>
                <a:ext uri="{FF2B5EF4-FFF2-40B4-BE49-F238E27FC236}">
                  <a16:creationId xmlns:a16="http://schemas.microsoft.com/office/drawing/2014/main" id="{F5C6653E-26A3-48BE-BE22-10F867DCA1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1308"/>
              <a:ext cx="504" cy="850"/>
            </a:xfrm>
            <a:custGeom>
              <a:avLst/>
              <a:gdLst>
                <a:gd name="T0" fmla="*/ 212 w 213"/>
                <a:gd name="T1" fmla="*/ 113 h 359"/>
                <a:gd name="T2" fmla="*/ 208 w 213"/>
                <a:gd name="T3" fmla="*/ 39 h 359"/>
                <a:gd name="T4" fmla="*/ 173 w 213"/>
                <a:gd name="T5" fmla="*/ 5 h 359"/>
                <a:gd name="T6" fmla="*/ 100 w 213"/>
                <a:gd name="T7" fmla="*/ 1 h 359"/>
                <a:gd name="T8" fmla="*/ 91 w 213"/>
                <a:gd name="T9" fmla="*/ 22 h 359"/>
                <a:gd name="T10" fmla="*/ 102 w 213"/>
                <a:gd name="T11" fmla="*/ 33 h 359"/>
                <a:gd name="T12" fmla="*/ 0 w 213"/>
                <a:gd name="T13" fmla="*/ 359 h 359"/>
                <a:gd name="T14" fmla="*/ 111 w 213"/>
                <a:gd name="T15" fmla="*/ 359 h 359"/>
                <a:gd name="T16" fmla="*/ 182 w 213"/>
                <a:gd name="T17" fmla="*/ 113 h 359"/>
                <a:gd name="T18" fmla="*/ 191 w 213"/>
                <a:gd name="T19" fmla="*/ 122 h 359"/>
                <a:gd name="T20" fmla="*/ 212 w 213"/>
                <a:gd name="T21" fmla="*/ 11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59">
                  <a:moveTo>
                    <a:pt x="212" y="113"/>
                  </a:moveTo>
                  <a:cubicBezTo>
                    <a:pt x="208" y="39"/>
                    <a:pt x="208" y="39"/>
                    <a:pt x="208" y="39"/>
                  </a:cubicBezTo>
                  <a:cubicBezTo>
                    <a:pt x="207" y="21"/>
                    <a:pt x="191" y="6"/>
                    <a:pt x="173" y="5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82" y="0"/>
                    <a:pt x="78" y="9"/>
                    <a:pt x="91" y="22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38" y="126"/>
                    <a:pt x="0" y="238"/>
                    <a:pt x="0" y="359"/>
                  </a:cubicBezTo>
                  <a:cubicBezTo>
                    <a:pt x="111" y="359"/>
                    <a:pt x="111" y="359"/>
                    <a:pt x="111" y="359"/>
                  </a:cubicBezTo>
                  <a:cubicBezTo>
                    <a:pt x="111" y="269"/>
                    <a:pt x="137" y="184"/>
                    <a:pt x="182" y="113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203" y="135"/>
                    <a:pt x="213" y="130"/>
                    <a:pt x="212" y="113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73">
              <a:extLst>
                <a:ext uri="{FF2B5EF4-FFF2-40B4-BE49-F238E27FC236}">
                  <a16:creationId xmlns:a16="http://schemas.microsoft.com/office/drawing/2014/main" id="{D00327D6-D837-4A3D-8751-AC323A76E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" y="1341"/>
              <a:ext cx="42" cy="272"/>
            </a:xfrm>
            <a:custGeom>
              <a:avLst/>
              <a:gdLst>
                <a:gd name="T0" fmla="*/ 1 w 18"/>
                <a:gd name="T1" fmla="*/ 0 h 115"/>
                <a:gd name="T2" fmla="*/ 0 w 18"/>
                <a:gd name="T3" fmla="*/ 0 h 115"/>
                <a:gd name="T4" fmla="*/ 13 w 18"/>
                <a:gd name="T5" fmla="*/ 25 h 115"/>
                <a:gd name="T6" fmla="*/ 17 w 18"/>
                <a:gd name="T7" fmla="*/ 99 h 115"/>
                <a:gd name="T8" fmla="*/ 11 w 18"/>
                <a:gd name="T9" fmla="*/ 115 h 115"/>
                <a:gd name="T10" fmla="*/ 18 w 18"/>
                <a:gd name="T11" fmla="*/ 98 h 115"/>
                <a:gd name="T12" fmla="*/ 14 w 18"/>
                <a:gd name="T13" fmla="*/ 25 h 115"/>
                <a:gd name="T14" fmla="*/ 1 w 18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6"/>
                    <a:pt x="12" y="15"/>
                    <a:pt x="13" y="25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108"/>
                    <a:pt x="15" y="113"/>
                    <a:pt x="11" y="115"/>
                  </a:cubicBezTo>
                  <a:cubicBezTo>
                    <a:pt x="16" y="114"/>
                    <a:pt x="18" y="108"/>
                    <a:pt x="18" y="9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15"/>
                    <a:pt x="8" y="6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74">
              <a:extLst>
                <a:ext uri="{FF2B5EF4-FFF2-40B4-BE49-F238E27FC236}">
                  <a16:creationId xmlns:a16="http://schemas.microsoft.com/office/drawing/2014/main" id="{23EC44FC-F784-4606-BD80-F1CF48052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" y="1840"/>
              <a:ext cx="36" cy="150"/>
            </a:xfrm>
            <a:custGeom>
              <a:avLst/>
              <a:gdLst>
                <a:gd name="T0" fmla="*/ 15 w 15"/>
                <a:gd name="T1" fmla="*/ 0 h 63"/>
                <a:gd name="T2" fmla="*/ 0 w 15"/>
                <a:gd name="T3" fmla="*/ 63 h 63"/>
                <a:gd name="T4" fmla="*/ 1 w 15"/>
                <a:gd name="T5" fmla="*/ 63 h 63"/>
                <a:gd name="T6" fmla="*/ 15 w 15"/>
                <a:gd name="T7" fmla="*/ 1 h 63"/>
                <a:gd name="T8" fmla="*/ 15 w 1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3">
                  <a:moveTo>
                    <a:pt x="15" y="0"/>
                  </a:moveTo>
                  <a:cubicBezTo>
                    <a:pt x="9" y="21"/>
                    <a:pt x="4" y="41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5" y="42"/>
                    <a:pt x="9" y="2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75">
              <a:extLst>
                <a:ext uri="{FF2B5EF4-FFF2-40B4-BE49-F238E27FC236}">
                  <a16:creationId xmlns:a16="http://schemas.microsoft.com/office/drawing/2014/main" id="{CDBF9942-DD3E-4CB9-A993-AB12310C6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1" y="1575"/>
              <a:ext cx="121" cy="268"/>
            </a:xfrm>
            <a:custGeom>
              <a:avLst/>
              <a:gdLst>
                <a:gd name="T0" fmla="*/ 51 w 51"/>
                <a:gd name="T1" fmla="*/ 0 h 113"/>
                <a:gd name="T2" fmla="*/ 0 w 51"/>
                <a:gd name="T3" fmla="*/ 112 h 113"/>
                <a:gd name="T4" fmla="*/ 0 w 51"/>
                <a:gd name="T5" fmla="*/ 113 h 113"/>
                <a:gd name="T6" fmla="*/ 51 w 51"/>
                <a:gd name="T7" fmla="*/ 0 h 113"/>
                <a:gd name="T8" fmla="*/ 51 w 51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3">
                  <a:moveTo>
                    <a:pt x="51" y="0"/>
                  </a:moveTo>
                  <a:cubicBezTo>
                    <a:pt x="29" y="35"/>
                    <a:pt x="12" y="72"/>
                    <a:pt x="0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2" y="73"/>
                    <a:pt x="29" y="35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76">
              <a:extLst>
                <a:ext uri="{FF2B5EF4-FFF2-40B4-BE49-F238E27FC236}">
                  <a16:creationId xmlns:a16="http://schemas.microsoft.com/office/drawing/2014/main" id="{04E06BFB-8682-4EB0-98FE-9BD615DAC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" y="2139"/>
              <a:ext cx="2" cy="19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0 h 8"/>
                <a:gd name="T4" fmla="*/ 0 w 1"/>
                <a:gd name="T5" fmla="*/ 8 h 8"/>
                <a:gd name="T6" fmla="*/ 1 w 1"/>
                <a:gd name="T7" fmla="*/ 8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3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7">
              <a:extLst>
                <a:ext uri="{FF2B5EF4-FFF2-40B4-BE49-F238E27FC236}">
                  <a16:creationId xmlns:a16="http://schemas.microsoft.com/office/drawing/2014/main" id="{39C90333-BBFC-47C8-A013-755F545C3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" y="2011"/>
              <a:ext cx="11" cy="128"/>
            </a:xfrm>
            <a:custGeom>
              <a:avLst/>
              <a:gdLst>
                <a:gd name="T0" fmla="*/ 4 w 5"/>
                <a:gd name="T1" fmla="*/ 0 h 54"/>
                <a:gd name="T2" fmla="*/ 0 w 5"/>
                <a:gd name="T3" fmla="*/ 54 h 54"/>
                <a:gd name="T4" fmla="*/ 1 w 5"/>
                <a:gd name="T5" fmla="*/ 54 h 54"/>
                <a:gd name="T6" fmla="*/ 5 w 5"/>
                <a:gd name="T7" fmla="*/ 0 h 54"/>
                <a:gd name="T8" fmla="*/ 4 w 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4">
                  <a:moveTo>
                    <a:pt x="4" y="0"/>
                  </a:moveTo>
                  <a:cubicBezTo>
                    <a:pt x="2" y="17"/>
                    <a:pt x="0" y="35"/>
                    <a:pt x="0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35"/>
                    <a:pt x="3" y="17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8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8">
              <a:extLst>
                <a:ext uri="{FF2B5EF4-FFF2-40B4-BE49-F238E27FC236}">
                  <a16:creationId xmlns:a16="http://schemas.microsoft.com/office/drawing/2014/main" id="{75290D26-88FB-48C0-B051-F4FFB93B9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3" y="1990"/>
              <a:ext cx="5" cy="2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1 w 2"/>
                <a:gd name="T5" fmla="*/ 9 h 9"/>
                <a:gd name="T6" fmla="*/ 2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3"/>
                    <a:pt x="1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2" y="3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794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79">
              <a:extLst>
                <a:ext uri="{FF2B5EF4-FFF2-40B4-BE49-F238E27FC236}">
                  <a16:creationId xmlns:a16="http://schemas.microsoft.com/office/drawing/2014/main" id="{01E0F59D-3550-4D04-B1D8-805F00ACD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" y="1341"/>
              <a:ext cx="365" cy="817"/>
            </a:xfrm>
            <a:custGeom>
              <a:avLst/>
              <a:gdLst>
                <a:gd name="T0" fmla="*/ 137 w 154"/>
                <a:gd name="T1" fmla="*/ 0 h 345"/>
                <a:gd name="T2" fmla="*/ 0 w 154"/>
                <a:gd name="T3" fmla="*/ 345 h 345"/>
                <a:gd name="T4" fmla="*/ 53 w 154"/>
                <a:gd name="T5" fmla="*/ 345 h 345"/>
                <a:gd name="T6" fmla="*/ 53 w 154"/>
                <a:gd name="T7" fmla="*/ 337 h 345"/>
                <a:gd name="T8" fmla="*/ 57 w 154"/>
                <a:gd name="T9" fmla="*/ 283 h 345"/>
                <a:gd name="T10" fmla="*/ 58 w 154"/>
                <a:gd name="T11" fmla="*/ 274 h 345"/>
                <a:gd name="T12" fmla="*/ 73 w 154"/>
                <a:gd name="T13" fmla="*/ 211 h 345"/>
                <a:gd name="T14" fmla="*/ 124 w 154"/>
                <a:gd name="T15" fmla="*/ 99 h 345"/>
                <a:gd name="T16" fmla="*/ 124 w 154"/>
                <a:gd name="T17" fmla="*/ 99 h 345"/>
                <a:gd name="T18" fmla="*/ 125 w 154"/>
                <a:gd name="T19" fmla="*/ 99 h 345"/>
                <a:gd name="T20" fmla="*/ 134 w 154"/>
                <a:gd name="T21" fmla="*/ 108 h 345"/>
                <a:gd name="T22" fmla="*/ 146 w 154"/>
                <a:gd name="T23" fmla="*/ 115 h 345"/>
                <a:gd name="T24" fmla="*/ 148 w 154"/>
                <a:gd name="T25" fmla="*/ 115 h 345"/>
                <a:gd name="T26" fmla="*/ 154 w 154"/>
                <a:gd name="T27" fmla="*/ 99 h 345"/>
                <a:gd name="T28" fmla="*/ 150 w 154"/>
                <a:gd name="T29" fmla="*/ 25 h 345"/>
                <a:gd name="T30" fmla="*/ 137 w 154"/>
                <a:gd name="T3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345">
                  <a:moveTo>
                    <a:pt x="137" y="0"/>
                  </a:moveTo>
                  <a:cubicBezTo>
                    <a:pt x="53" y="91"/>
                    <a:pt x="2" y="212"/>
                    <a:pt x="0" y="345"/>
                  </a:cubicBezTo>
                  <a:cubicBezTo>
                    <a:pt x="53" y="345"/>
                    <a:pt x="53" y="345"/>
                    <a:pt x="53" y="345"/>
                  </a:cubicBezTo>
                  <a:cubicBezTo>
                    <a:pt x="53" y="342"/>
                    <a:pt x="53" y="340"/>
                    <a:pt x="53" y="337"/>
                  </a:cubicBezTo>
                  <a:cubicBezTo>
                    <a:pt x="53" y="318"/>
                    <a:pt x="55" y="300"/>
                    <a:pt x="57" y="283"/>
                  </a:cubicBezTo>
                  <a:cubicBezTo>
                    <a:pt x="58" y="280"/>
                    <a:pt x="58" y="277"/>
                    <a:pt x="58" y="274"/>
                  </a:cubicBezTo>
                  <a:cubicBezTo>
                    <a:pt x="62" y="252"/>
                    <a:pt x="67" y="232"/>
                    <a:pt x="73" y="211"/>
                  </a:cubicBezTo>
                  <a:cubicBezTo>
                    <a:pt x="85" y="171"/>
                    <a:pt x="102" y="134"/>
                    <a:pt x="124" y="99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4" y="99"/>
                    <a:pt x="124" y="99"/>
                    <a:pt x="125" y="99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8" y="113"/>
                    <a:pt x="143" y="115"/>
                    <a:pt x="146" y="115"/>
                  </a:cubicBezTo>
                  <a:cubicBezTo>
                    <a:pt x="147" y="115"/>
                    <a:pt x="148" y="115"/>
                    <a:pt x="148" y="115"/>
                  </a:cubicBezTo>
                  <a:cubicBezTo>
                    <a:pt x="152" y="113"/>
                    <a:pt x="154" y="108"/>
                    <a:pt x="154" y="99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15"/>
                    <a:pt x="144" y="6"/>
                    <a:pt x="137" y="0"/>
                  </a:cubicBezTo>
                </a:path>
              </a:pathLst>
            </a:custGeom>
            <a:solidFill>
              <a:srgbClr val="D86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80">
              <a:extLst>
                <a:ext uri="{FF2B5EF4-FFF2-40B4-BE49-F238E27FC236}">
                  <a16:creationId xmlns:a16="http://schemas.microsoft.com/office/drawing/2014/main" id="{88B982FB-0C78-4450-A58F-F385336CB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7" y="2693"/>
              <a:ext cx="585" cy="592"/>
            </a:xfrm>
            <a:custGeom>
              <a:avLst/>
              <a:gdLst>
                <a:gd name="T0" fmla="*/ 136 w 247"/>
                <a:gd name="T1" fmla="*/ 136 h 250"/>
                <a:gd name="T2" fmla="*/ 247 w 247"/>
                <a:gd name="T3" fmla="*/ 43 h 250"/>
                <a:gd name="T4" fmla="*/ 217 w 247"/>
                <a:gd name="T5" fmla="*/ 13 h 250"/>
                <a:gd name="T6" fmla="*/ 92 w 247"/>
                <a:gd name="T7" fmla="*/ 92 h 250"/>
                <a:gd name="T8" fmla="*/ 14 w 247"/>
                <a:gd name="T9" fmla="*/ 218 h 250"/>
                <a:gd name="T10" fmla="*/ 46 w 247"/>
                <a:gd name="T11" fmla="*/ 250 h 250"/>
                <a:gd name="T12" fmla="*/ 136 w 247"/>
                <a:gd name="T13" fmla="*/ 13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36" y="136"/>
                  </a:moveTo>
                  <a:cubicBezTo>
                    <a:pt x="192" y="80"/>
                    <a:pt x="233" y="30"/>
                    <a:pt x="247" y="4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8" y="35"/>
                    <a:pt x="92" y="92"/>
                  </a:cubicBezTo>
                  <a:cubicBezTo>
                    <a:pt x="35" y="148"/>
                    <a:pt x="0" y="204"/>
                    <a:pt x="14" y="218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33" y="237"/>
                    <a:pt x="80" y="192"/>
                    <a:pt x="136" y="136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81">
              <a:extLst>
                <a:ext uri="{FF2B5EF4-FFF2-40B4-BE49-F238E27FC236}">
                  <a16:creationId xmlns:a16="http://schemas.microsoft.com/office/drawing/2014/main" id="{A200C39F-9966-4F27-9C1A-030B98198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" y="2688"/>
              <a:ext cx="512" cy="512"/>
            </a:xfrm>
            <a:custGeom>
              <a:avLst/>
              <a:gdLst>
                <a:gd name="T0" fmla="*/ 97 w 216"/>
                <a:gd name="T1" fmla="*/ 97 h 216"/>
                <a:gd name="T2" fmla="*/ 202 w 216"/>
                <a:gd name="T3" fmla="*/ 26 h 216"/>
                <a:gd name="T4" fmla="*/ 216 w 216"/>
                <a:gd name="T5" fmla="*/ 12 h 216"/>
                <a:gd name="T6" fmla="*/ 91 w 216"/>
                <a:gd name="T7" fmla="*/ 91 h 216"/>
                <a:gd name="T8" fmla="*/ 12 w 216"/>
                <a:gd name="T9" fmla="*/ 216 h 216"/>
                <a:gd name="T10" fmla="*/ 26 w 216"/>
                <a:gd name="T11" fmla="*/ 202 h 216"/>
                <a:gd name="T12" fmla="*/ 97 w 216"/>
                <a:gd name="T13" fmla="*/ 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97"/>
                  </a:moveTo>
                  <a:cubicBezTo>
                    <a:pt x="145" y="49"/>
                    <a:pt x="192" y="17"/>
                    <a:pt x="202" y="26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02" y="0"/>
                    <a:pt x="146" y="35"/>
                    <a:pt x="91" y="91"/>
                  </a:cubicBezTo>
                  <a:cubicBezTo>
                    <a:pt x="35" y="146"/>
                    <a:pt x="0" y="202"/>
                    <a:pt x="12" y="216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17" y="192"/>
                    <a:pt x="49" y="145"/>
                    <a:pt x="97" y="97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82">
              <a:extLst>
                <a:ext uri="{FF2B5EF4-FFF2-40B4-BE49-F238E27FC236}">
                  <a16:creationId xmlns:a16="http://schemas.microsoft.com/office/drawing/2014/main" id="{DF1228C7-F06A-4B69-8D87-738B404CC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4" y="2191"/>
              <a:ext cx="644" cy="928"/>
            </a:xfrm>
            <a:custGeom>
              <a:avLst/>
              <a:gdLst>
                <a:gd name="T0" fmla="*/ 272 w 272"/>
                <a:gd name="T1" fmla="*/ 314 h 392"/>
                <a:gd name="T2" fmla="*/ 146 w 272"/>
                <a:gd name="T3" fmla="*/ 83 h 392"/>
                <a:gd name="T4" fmla="*/ 163 w 272"/>
                <a:gd name="T5" fmla="*/ 83 h 392"/>
                <a:gd name="T6" fmla="*/ 171 w 272"/>
                <a:gd name="T7" fmla="*/ 61 h 392"/>
                <a:gd name="T8" fmla="*/ 116 w 272"/>
                <a:gd name="T9" fmla="*/ 12 h 392"/>
                <a:gd name="T10" fmla="*/ 68 w 272"/>
                <a:gd name="T11" fmla="*/ 12 h 392"/>
                <a:gd name="T12" fmla="*/ 13 w 272"/>
                <a:gd name="T13" fmla="*/ 61 h 392"/>
                <a:gd name="T14" fmla="*/ 21 w 272"/>
                <a:gd name="T15" fmla="*/ 83 h 392"/>
                <a:gd name="T16" fmla="*/ 34 w 272"/>
                <a:gd name="T17" fmla="*/ 83 h 392"/>
                <a:gd name="T18" fmla="*/ 193 w 272"/>
                <a:gd name="T19" fmla="*/ 392 h 392"/>
                <a:gd name="T20" fmla="*/ 272 w 272"/>
                <a:gd name="T21" fmla="*/ 31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72" y="314"/>
                  </a:moveTo>
                  <a:cubicBezTo>
                    <a:pt x="210" y="252"/>
                    <a:pt x="165" y="172"/>
                    <a:pt x="14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81" y="83"/>
                    <a:pt x="184" y="73"/>
                    <a:pt x="171" y="61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03" y="0"/>
                    <a:pt x="81" y="0"/>
                    <a:pt x="68" y="1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73"/>
                    <a:pt x="3" y="83"/>
                    <a:pt x="21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54" y="203"/>
                    <a:pt x="111" y="310"/>
                    <a:pt x="193" y="392"/>
                  </a:cubicBezTo>
                  <a:cubicBezTo>
                    <a:pt x="272" y="314"/>
                    <a:pt x="272" y="314"/>
                    <a:pt x="272" y="314"/>
                  </a:cubicBezTo>
                </a:path>
              </a:pathLst>
            </a:custGeom>
            <a:solidFill>
              <a:srgbClr val="D86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83">
              <a:extLst>
                <a:ext uri="{FF2B5EF4-FFF2-40B4-BE49-F238E27FC236}">
                  <a16:creationId xmlns:a16="http://schemas.microsoft.com/office/drawing/2014/main" id="{F8FAD0C4-2F46-4C02-973A-DF1896196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2198"/>
              <a:ext cx="64" cy="9"/>
            </a:xfrm>
            <a:custGeom>
              <a:avLst/>
              <a:gdLst>
                <a:gd name="T0" fmla="*/ 11 w 27"/>
                <a:gd name="T1" fmla="*/ 0 h 4"/>
                <a:gd name="T2" fmla="*/ 0 w 27"/>
                <a:gd name="T3" fmla="*/ 2 h 4"/>
                <a:gd name="T4" fmla="*/ 0 w 27"/>
                <a:gd name="T5" fmla="*/ 2 h 4"/>
                <a:gd name="T6" fmla="*/ 11 w 27"/>
                <a:gd name="T7" fmla="*/ 0 h 4"/>
                <a:gd name="T8" fmla="*/ 27 w 27"/>
                <a:gd name="T9" fmla="*/ 4 h 4"/>
                <a:gd name="T10" fmla="*/ 11 w 2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">
                  <a:moveTo>
                    <a:pt x="11" y="0"/>
                  </a:moveTo>
                  <a:cubicBezTo>
                    <a:pt x="7" y="0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7" y="0"/>
                    <a:pt x="22" y="1"/>
                    <a:pt x="27" y="4"/>
                  </a:cubicBezTo>
                  <a:cubicBezTo>
                    <a:pt x="22" y="1"/>
                    <a:pt x="16" y="0"/>
                    <a:pt x="1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84">
              <a:extLst>
                <a:ext uri="{FF2B5EF4-FFF2-40B4-BE49-F238E27FC236}">
                  <a16:creationId xmlns:a16="http://schemas.microsoft.com/office/drawing/2014/main" id="{8F466BA7-C842-41A0-91C7-146A47F04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2198"/>
              <a:ext cx="450" cy="831"/>
            </a:xfrm>
            <a:custGeom>
              <a:avLst/>
              <a:gdLst>
                <a:gd name="T0" fmla="*/ 11 w 190"/>
                <a:gd name="T1" fmla="*/ 0 h 351"/>
                <a:gd name="T2" fmla="*/ 0 w 190"/>
                <a:gd name="T3" fmla="*/ 2 h 351"/>
                <a:gd name="T4" fmla="*/ 149 w 190"/>
                <a:gd name="T5" fmla="*/ 351 h 351"/>
                <a:gd name="T6" fmla="*/ 190 w 190"/>
                <a:gd name="T7" fmla="*/ 311 h 351"/>
                <a:gd name="T8" fmla="*/ 190 w 190"/>
                <a:gd name="T9" fmla="*/ 311 h 351"/>
                <a:gd name="T10" fmla="*/ 65 w 190"/>
                <a:gd name="T11" fmla="*/ 80 h 351"/>
                <a:gd name="T12" fmla="*/ 81 w 190"/>
                <a:gd name="T13" fmla="*/ 80 h 351"/>
                <a:gd name="T14" fmla="*/ 90 w 190"/>
                <a:gd name="T15" fmla="*/ 58 h 351"/>
                <a:gd name="T16" fmla="*/ 35 w 190"/>
                <a:gd name="T17" fmla="*/ 9 h 351"/>
                <a:gd name="T18" fmla="*/ 27 w 190"/>
                <a:gd name="T19" fmla="*/ 4 h 351"/>
                <a:gd name="T20" fmla="*/ 11 w 190"/>
                <a:gd name="T2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351">
                  <a:moveTo>
                    <a:pt x="11" y="0"/>
                  </a:moveTo>
                  <a:cubicBezTo>
                    <a:pt x="7" y="0"/>
                    <a:pt x="4" y="1"/>
                    <a:pt x="0" y="2"/>
                  </a:cubicBezTo>
                  <a:cubicBezTo>
                    <a:pt x="3" y="138"/>
                    <a:pt x="60" y="261"/>
                    <a:pt x="149" y="3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28" y="248"/>
                    <a:pt x="84" y="169"/>
                    <a:pt x="65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99" y="80"/>
                    <a:pt x="103" y="70"/>
                    <a:pt x="90" y="5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2" y="7"/>
                    <a:pt x="30" y="5"/>
                    <a:pt x="27" y="4"/>
                  </a:cubicBezTo>
                  <a:cubicBezTo>
                    <a:pt x="22" y="1"/>
                    <a:pt x="17" y="0"/>
                    <a:pt x="11" y="0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85">
              <a:extLst>
                <a:ext uri="{FF2B5EF4-FFF2-40B4-BE49-F238E27FC236}">
                  <a16:creationId xmlns:a16="http://schemas.microsoft.com/office/drawing/2014/main" id="{95EDCCC2-9BD4-4B34-BADF-C91864588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4" y="3046"/>
              <a:ext cx="187" cy="684"/>
            </a:xfrm>
            <a:custGeom>
              <a:avLst/>
              <a:gdLst>
                <a:gd name="T0" fmla="*/ 62 w 79"/>
                <a:gd name="T1" fmla="*/ 145 h 289"/>
                <a:gd name="T2" fmla="*/ 75 w 79"/>
                <a:gd name="T3" fmla="*/ 0 h 289"/>
                <a:gd name="T4" fmla="*/ 33 w 79"/>
                <a:gd name="T5" fmla="*/ 0 h 289"/>
                <a:gd name="T6" fmla="*/ 0 w 79"/>
                <a:gd name="T7" fmla="*/ 145 h 289"/>
                <a:gd name="T8" fmla="*/ 33 w 79"/>
                <a:gd name="T9" fmla="*/ 289 h 289"/>
                <a:gd name="T10" fmla="*/ 79 w 79"/>
                <a:gd name="T11" fmla="*/ 289 h 289"/>
                <a:gd name="T12" fmla="*/ 62 w 79"/>
                <a:gd name="T13" fmla="*/ 14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9">
                  <a:moveTo>
                    <a:pt x="62" y="145"/>
                  </a:moveTo>
                  <a:cubicBezTo>
                    <a:pt x="62" y="65"/>
                    <a:pt x="56" y="0"/>
                    <a:pt x="7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65"/>
                    <a:pt x="0" y="145"/>
                  </a:cubicBezTo>
                  <a:cubicBezTo>
                    <a:pt x="0" y="224"/>
                    <a:pt x="15" y="289"/>
                    <a:pt x="33" y="289"/>
                  </a:cubicBezTo>
                  <a:cubicBezTo>
                    <a:pt x="79" y="289"/>
                    <a:pt x="79" y="289"/>
                    <a:pt x="79" y="289"/>
                  </a:cubicBezTo>
                  <a:cubicBezTo>
                    <a:pt x="61" y="289"/>
                    <a:pt x="62" y="224"/>
                    <a:pt x="62" y="14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86">
              <a:extLst>
                <a:ext uri="{FF2B5EF4-FFF2-40B4-BE49-F238E27FC236}">
                  <a16:creationId xmlns:a16="http://schemas.microsoft.com/office/drawing/2014/main" id="{A89D84D1-919D-4817-A4C3-6FCE32AF9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" y="3046"/>
              <a:ext cx="79" cy="684"/>
            </a:xfrm>
            <a:custGeom>
              <a:avLst/>
              <a:gdLst>
                <a:gd name="T0" fmla="*/ 9 w 33"/>
                <a:gd name="T1" fmla="*/ 144 h 289"/>
                <a:gd name="T2" fmla="*/ 33 w 33"/>
                <a:gd name="T3" fmla="*/ 20 h 289"/>
                <a:gd name="T4" fmla="*/ 33 w 33"/>
                <a:gd name="T5" fmla="*/ 0 h 289"/>
                <a:gd name="T6" fmla="*/ 0 w 33"/>
                <a:gd name="T7" fmla="*/ 144 h 289"/>
                <a:gd name="T8" fmla="*/ 33 w 33"/>
                <a:gd name="T9" fmla="*/ 289 h 289"/>
                <a:gd name="T10" fmla="*/ 33 w 33"/>
                <a:gd name="T11" fmla="*/ 269 h 289"/>
                <a:gd name="T12" fmla="*/ 9 w 33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9">
                  <a:moveTo>
                    <a:pt x="9" y="144"/>
                  </a:moveTo>
                  <a:cubicBezTo>
                    <a:pt x="9" y="76"/>
                    <a:pt x="20" y="21"/>
                    <a:pt x="33" y="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1"/>
                    <a:pt x="0" y="65"/>
                    <a:pt x="0" y="144"/>
                  </a:cubicBezTo>
                  <a:cubicBezTo>
                    <a:pt x="0" y="224"/>
                    <a:pt x="15" y="288"/>
                    <a:pt x="33" y="289"/>
                  </a:cubicBezTo>
                  <a:cubicBezTo>
                    <a:pt x="33" y="269"/>
                    <a:pt x="33" y="269"/>
                    <a:pt x="33" y="269"/>
                  </a:cubicBezTo>
                  <a:cubicBezTo>
                    <a:pt x="20" y="268"/>
                    <a:pt x="9" y="213"/>
                    <a:pt x="9" y="144"/>
                  </a:cubicBez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87">
              <a:extLst>
                <a:ext uri="{FF2B5EF4-FFF2-40B4-BE49-F238E27FC236}">
                  <a16:creationId xmlns:a16="http://schemas.microsoft.com/office/drawing/2014/main" id="{5DBE6F87-F839-4BB3-B7CF-CD5FC1BA1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" y="3254"/>
              <a:ext cx="24" cy="135"/>
            </a:xfrm>
            <a:custGeom>
              <a:avLst/>
              <a:gdLst>
                <a:gd name="T0" fmla="*/ 0 w 10"/>
                <a:gd name="T1" fmla="*/ 0 h 57"/>
                <a:gd name="T2" fmla="*/ 0 w 10"/>
                <a:gd name="T3" fmla="*/ 1 h 57"/>
                <a:gd name="T4" fmla="*/ 9 w 10"/>
                <a:gd name="T5" fmla="*/ 1 h 57"/>
                <a:gd name="T6" fmla="*/ 9 w 10"/>
                <a:gd name="T7" fmla="*/ 57 h 57"/>
                <a:gd name="T8" fmla="*/ 10 w 10"/>
                <a:gd name="T9" fmla="*/ 57 h 57"/>
                <a:gd name="T10" fmla="*/ 10 w 10"/>
                <a:gd name="T11" fmla="*/ 0 h 57"/>
                <a:gd name="T12" fmla="*/ 0 w 1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88">
              <a:extLst>
                <a:ext uri="{FF2B5EF4-FFF2-40B4-BE49-F238E27FC236}">
                  <a16:creationId xmlns:a16="http://schemas.microsoft.com/office/drawing/2014/main" id="{1FAA0CEF-B0D0-4A85-9209-5D4C131B8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2136"/>
              <a:ext cx="684" cy="190"/>
            </a:xfrm>
            <a:custGeom>
              <a:avLst/>
              <a:gdLst>
                <a:gd name="T0" fmla="*/ 145 w 289"/>
                <a:gd name="T1" fmla="*/ 17 h 80"/>
                <a:gd name="T2" fmla="*/ 0 w 289"/>
                <a:gd name="T3" fmla="*/ 5 h 80"/>
                <a:gd name="T4" fmla="*/ 0 w 289"/>
                <a:gd name="T5" fmla="*/ 46 h 80"/>
                <a:gd name="T6" fmla="*/ 145 w 289"/>
                <a:gd name="T7" fmla="*/ 80 h 80"/>
                <a:gd name="T8" fmla="*/ 289 w 289"/>
                <a:gd name="T9" fmla="*/ 46 h 80"/>
                <a:gd name="T10" fmla="*/ 289 w 289"/>
                <a:gd name="T11" fmla="*/ 0 h 80"/>
                <a:gd name="T12" fmla="*/ 145 w 289"/>
                <a:gd name="T13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5" y="17"/>
                  </a:moveTo>
                  <a:cubicBezTo>
                    <a:pt x="65" y="17"/>
                    <a:pt x="0" y="23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5"/>
                    <a:pt x="65" y="80"/>
                    <a:pt x="145" y="80"/>
                  </a:cubicBezTo>
                  <a:cubicBezTo>
                    <a:pt x="224" y="80"/>
                    <a:pt x="289" y="65"/>
                    <a:pt x="289" y="46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17"/>
                    <a:pt x="145" y="17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89">
              <a:extLst>
                <a:ext uri="{FF2B5EF4-FFF2-40B4-BE49-F238E27FC236}">
                  <a16:creationId xmlns:a16="http://schemas.microsoft.com/office/drawing/2014/main" id="{9786CA87-65EE-4A18-B3B5-EEDE5D7E8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2257"/>
              <a:ext cx="684" cy="78"/>
            </a:xfrm>
            <a:custGeom>
              <a:avLst/>
              <a:gdLst>
                <a:gd name="T0" fmla="*/ 144 w 289"/>
                <a:gd name="T1" fmla="*/ 24 h 33"/>
                <a:gd name="T2" fmla="*/ 20 w 289"/>
                <a:gd name="T3" fmla="*/ 0 h 33"/>
                <a:gd name="T4" fmla="*/ 0 w 289"/>
                <a:gd name="T5" fmla="*/ 0 h 33"/>
                <a:gd name="T6" fmla="*/ 144 w 289"/>
                <a:gd name="T7" fmla="*/ 33 h 33"/>
                <a:gd name="T8" fmla="*/ 289 w 289"/>
                <a:gd name="T9" fmla="*/ 0 h 33"/>
                <a:gd name="T10" fmla="*/ 269 w 289"/>
                <a:gd name="T11" fmla="*/ 0 h 33"/>
                <a:gd name="T12" fmla="*/ 144 w 289"/>
                <a:gd name="T1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3">
                  <a:moveTo>
                    <a:pt x="144" y="24"/>
                  </a:moveTo>
                  <a:cubicBezTo>
                    <a:pt x="76" y="24"/>
                    <a:pt x="21" y="13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65" y="33"/>
                    <a:pt x="144" y="33"/>
                  </a:cubicBezTo>
                  <a:cubicBezTo>
                    <a:pt x="223" y="33"/>
                    <a:pt x="288" y="18"/>
                    <a:pt x="289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8" y="13"/>
                    <a:pt x="212" y="24"/>
                    <a:pt x="144" y="24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90">
              <a:extLst>
                <a:ext uri="{FF2B5EF4-FFF2-40B4-BE49-F238E27FC236}">
                  <a16:creationId xmlns:a16="http://schemas.microsoft.com/office/drawing/2014/main" id="{026EF9D7-F849-4609-B22A-1817D10D4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" y="2158"/>
              <a:ext cx="505" cy="852"/>
            </a:xfrm>
            <a:custGeom>
              <a:avLst/>
              <a:gdLst>
                <a:gd name="T0" fmla="*/ 111 w 213"/>
                <a:gd name="T1" fmla="*/ 326 h 360"/>
                <a:gd name="T2" fmla="*/ 213 w 213"/>
                <a:gd name="T3" fmla="*/ 0 h 360"/>
                <a:gd name="T4" fmla="*/ 102 w 213"/>
                <a:gd name="T5" fmla="*/ 0 h 360"/>
                <a:gd name="T6" fmla="*/ 31 w 213"/>
                <a:gd name="T7" fmla="*/ 246 h 360"/>
                <a:gd name="T8" fmla="*/ 22 w 213"/>
                <a:gd name="T9" fmla="*/ 237 h 360"/>
                <a:gd name="T10" fmla="*/ 1 w 213"/>
                <a:gd name="T11" fmla="*/ 247 h 360"/>
                <a:gd name="T12" fmla="*/ 5 w 213"/>
                <a:gd name="T13" fmla="*/ 320 h 360"/>
                <a:gd name="T14" fmla="*/ 40 w 213"/>
                <a:gd name="T15" fmla="*/ 354 h 360"/>
                <a:gd name="T16" fmla="*/ 113 w 213"/>
                <a:gd name="T17" fmla="*/ 359 h 360"/>
                <a:gd name="T18" fmla="*/ 122 w 213"/>
                <a:gd name="T19" fmla="*/ 337 h 360"/>
                <a:gd name="T20" fmla="*/ 111 w 213"/>
                <a:gd name="T21" fmla="*/ 32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60">
                  <a:moveTo>
                    <a:pt x="111" y="326"/>
                  </a:moveTo>
                  <a:cubicBezTo>
                    <a:pt x="175" y="233"/>
                    <a:pt x="213" y="121"/>
                    <a:pt x="21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91"/>
                    <a:pt x="76" y="175"/>
                    <a:pt x="31" y="246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10" y="225"/>
                    <a:pt x="0" y="229"/>
                    <a:pt x="1" y="247"/>
                  </a:cubicBezTo>
                  <a:cubicBezTo>
                    <a:pt x="5" y="320"/>
                    <a:pt x="5" y="320"/>
                    <a:pt x="5" y="320"/>
                  </a:cubicBezTo>
                  <a:cubicBezTo>
                    <a:pt x="6" y="338"/>
                    <a:pt x="22" y="353"/>
                    <a:pt x="40" y="354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31" y="360"/>
                    <a:pt x="135" y="350"/>
                    <a:pt x="122" y="337"/>
                  </a:cubicBezTo>
                  <a:cubicBezTo>
                    <a:pt x="111" y="326"/>
                    <a:pt x="111" y="326"/>
                    <a:pt x="111" y="326"/>
                  </a:cubicBezTo>
                </a:path>
              </a:pathLst>
            </a:custGeom>
            <a:solidFill>
              <a:srgbClr val="D86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91">
              <a:extLst>
                <a:ext uri="{FF2B5EF4-FFF2-40B4-BE49-F238E27FC236}">
                  <a16:creationId xmlns:a16="http://schemas.microsoft.com/office/drawing/2014/main" id="{01412205-78BA-49C3-8A9D-74117C788A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" y="2158"/>
              <a:ext cx="111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47 w 47"/>
                <a:gd name="T4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DCD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33" name="Picture 192">
              <a:extLst>
                <a:ext uri="{FF2B5EF4-FFF2-40B4-BE49-F238E27FC236}">
                  <a16:creationId xmlns:a16="http://schemas.microsoft.com/office/drawing/2014/main" id="{46771D62-EF6A-4730-B096-FF57D60764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" y="2693"/>
              <a:ext cx="7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Freeform 193">
              <a:extLst>
                <a:ext uri="{FF2B5EF4-FFF2-40B4-BE49-F238E27FC236}">
                  <a16:creationId xmlns:a16="http://schemas.microsoft.com/office/drawing/2014/main" id="{60E05E39-ABC6-4BDA-8FDA-D6540EFC2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" y="2158"/>
              <a:ext cx="350" cy="821"/>
            </a:xfrm>
            <a:custGeom>
              <a:avLst/>
              <a:gdLst>
                <a:gd name="T0" fmla="*/ 148 w 148"/>
                <a:gd name="T1" fmla="*/ 0 h 347"/>
                <a:gd name="T2" fmla="*/ 101 w 148"/>
                <a:gd name="T3" fmla="*/ 0 h 347"/>
                <a:gd name="T4" fmla="*/ 30 w 148"/>
                <a:gd name="T5" fmla="*/ 246 h 347"/>
                <a:gd name="T6" fmla="*/ 30 w 148"/>
                <a:gd name="T7" fmla="*/ 246 h 347"/>
                <a:gd name="T8" fmla="*/ 29 w 148"/>
                <a:gd name="T9" fmla="*/ 246 h 347"/>
                <a:gd name="T10" fmla="*/ 20 w 148"/>
                <a:gd name="T11" fmla="*/ 237 h 347"/>
                <a:gd name="T12" fmla="*/ 7 w 148"/>
                <a:gd name="T13" fmla="*/ 230 h 347"/>
                <a:gd name="T14" fmla="*/ 6 w 148"/>
                <a:gd name="T15" fmla="*/ 230 h 347"/>
                <a:gd name="T16" fmla="*/ 0 w 148"/>
                <a:gd name="T17" fmla="*/ 246 h 347"/>
                <a:gd name="T18" fmla="*/ 4 w 148"/>
                <a:gd name="T19" fmla="*/ 320 h 347"/>
                <a:gd name="T20" fmla="*/ 19 w 148"/>
                <a:gd name="T21" fmla="*/ 347 h 347"/>
                <a:gd name="T22" fmla="*/ 148 w 148"/>
                <a:gd name="T23" fmla="*/ 5 h 347"/>
                <a:gd name="T24" fmla="*/ 148 w 148"/>
                <a:gd name="T25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347">
                  <a:moveTo>
                    <a:pt x="14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0"/>
                    <a:pt x="75" y="175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29" y="246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15" y="232"/>
                    <a:pt x="11" y="230"/>
                    <a:pt x="7" y="230"/>
                  </a:cubicBezTo>
                  <a:cubicBezTo>
                    <a:pt x="6" y="230"/>
                    <a:pt x="6" y="230"/>
                    <a:pt x="6" y="230"/>
                  </a:cubicBezTo>
                  <a:cubicBezTo>
                    <a:pt x="2" y="232"/>
                    <a:pt x="0" y="237"/>
                    <a:pt x="0" y="246"/>
                  </a:cubicBezTo>
                  <a:cubicBezTo>
                    <a:pt x="4" y="320"/>
                    <a:pt x="4" y="320"/>
                    <a:pt x="4" y="320"/>
                  </a:cubicBezTo>
                  <a:cubicBezTo>
                    <a:pt x="5" y="331"/>
                    <a:pt x="11" y="340"/>
                    <a:pt x="19" y="347"/>
                  </a:cubicBezTo>
                  <a:cubicBezTo>
                    <a:pt x="100" y="256"/>
                    <a:pt x="148" y="136"/>
                    <a:pt x="148" y="5"/>
                  </a:cubicBezTo>
                  <a:cubicBezTo>
                    <a:pt x="148" y="3"/>
                    <a:pt x="148" y="2"/>
                    <a:pt x="148" y="0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94">
              <a:extLst>
                <a:ext uri="{FF2B5EF4-FFF2-40B4-BE49-F238E27FC236}">
                  <a16:creationId xmlns:a16="http://schemas.microsoft.com/office/drawing/2014/main" id="{7230F338-57ED-4294-9E99-E056BC103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" y="1030"/>
              <a:ext cx="585" cy="592"/>
            </a:xfrm>
            <a:custGeom>
              <a:avLst/>
              <a:gdLst>
                <a:gd name="T0" fmla="*/ 111 w 247"/>
                <a:gd name="T1" fmla="*/ 114 h 250"/>
                <a:gd name="T2" fmla="*/ 0 w 247"/>
                <a:gd name="T3" fmla="*/ 208 h 250"/>
                <a:gd name="T4" fmla="*/ 30 w 247"/>
                <a:gd name="T5" fmla="*/ 237 h 250"/>
                <a:gd name="T6" fmla="*/ 155 w 247"/>
                <a:gd name="T7" fmla="*/ 159 h 250"/>
                <a:gd name="T8" fmla="*/ 234 w 247"/>
                <a:gd name="T9" fmla="*/ 33 h 250"/>
                <a:gd name="T10" fmla="*/ 201 w 247"/>
                <a:gd name="T11" fmla="*/ 0 h 250"/>
                <a:gd name="T12" fmla="*/ 111 w 247"/>
                <a:gd name="T13" fmla="*/ 11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11" y="114"/>
                  </a:moveTo>
                  <a:cubicBezTo>
                    <a:pt x="55" y="171"/>
                    <a:pt x="14" y="221"/>
                    <a:pt x="0" y="208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43" y="250"/>
                    <a:pt x="99" y="215"/>
                    <a:pt x="155" y="159"/>
                  </a:cubicBezTo>
                  <a:cubicBezTo>
                    <a:pt x="212" y="102"/>
                    <a:pt x="247" y="46"/>
                    <a:pt x="234" y="33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4" y="13"/>
                    <a:pt x="167" y="58"/>
                    <a:pt x="111" y="1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195">
              <a:extLst>
                <a:ext uri="{FF2B5EF4-FFF2-40B4-BE49-F238E27FC236}">
                  <a16:creationId xmlns:a16="http://schemas.microsoft.com/office/drawing/2014/main" id="{F5C7720C-F728-4633-B150-270114D9E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6" y="1116"/>
              <a:ext cx="512" cy="514"/>
            </a:xfrm>
            <a:custGeom>
              <a:avLst/>
              <a:gdLst>
                <a:gd name="T0" fmla="*/ 119 w 216"/>
                <a:gd name="T1" fmla="*/ 119 h 217"/>
                <a:gd name="T2" fmla="*/ 14 w 216"/>
                <a:gd name="T3" fmla="*/ 191 h 217"/>
                <a:gd name="T4" fmla="*/ 0 w 216"/>
                <a:gd name="T5" fmla="*/ 205 h 217"/>
                <a:gd name="T6" fmla="*/ 125 w 216"/>
                <a:gd name="T7" fmla="*/ 126 h 217"/>
                <a:gd name="T8" fmla="*/ 204 w 216"/>
                <a:gd name="T9" fmla="*/ 0 h 217"/>
                <a:gd name="T10" fmla="*/ 190 w 216"/>
                <a:gd name="T11" fmla="*/ 14 h 217"/>
                <a:gd name="T12" fmla="*/ 119 w 216"/>
                <a:gd name="T13" fmla="*/ 11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119"/>
                  </a:moveTo>
                  <a:cubicBezTo>
                    <a:pt x="71" y="168"/>
                    <a:pt x="24" y="199"/>
                    <a:pt x="14" y="19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4" y="217"/>
                    <a:pt x="70" y="182"/>
                    <a:pt x="125" y="126"/>
                  </a:cubicBezTo>
                  <a:cubicBezTo>
                    <a:pt x="181" y="70"/>
                    <a:pt x="216" y="14"/>
                    <a:pt x="204" y="0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9" y="25"/>
                    <a:pt x="167" y="71"/>
                    <a:pt x="119" y="119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96">
              <a:extLst>
                <a:ext uri="{FF2B5EF4-FFF2-40B4-BE49-F238E27FC236}">
                  <a16:creationId xmlns:a16="http://schemas.microsoft.com/office/drawing/2014/main" id="{AA748BBD-E979-46F2-9803-A01B821E8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4" y="1196"/>
              <a:ext cx="644" cy="929"/>
            </a:xfrm>
            <a:custGeom>
              <a:avLst/>
              <a:gdLst>
                <a:gd name="T0" fmla="*/ 251 w 272"/>
                <a:gd name="T1" fmla="*/ 309 h 392"/>
                <a:gd name="T2" fmla="*/ 238 w 272"/>
                <a:gd name="T3" fmla="*/ 309 h 392"/>
                <a:gd name="T4" fmla="*/ 79 w 272"/>
                <a:gd name="T5" fmla="*/ 0 h 392"/>
                <a:gd name="T6" fmla="*/ 0 w 272"/>
                <a:gd name="T7" fmla="*/ 78 h 392"/>
                <a:gd name="T8" fmla="*/ 126 w 272"/>
                <a:gd name="T9" fmla="*/ 309 h 392"/>
                <a:gd name="T10" fmla="*/ 109 w 272"/>
                <a:gd name="T11" fmla="*/ 309 h 392"/>
                <a:gd name="T12" fmla="*/ 101 w 272"/>
                <a:gd name="T13" fmla="*/ 331 h 392"/>
                <a:gd name="T14" fmla="*/ 156 w 272"/>
                <a:gd name="T15" fmla="*/ 380 h 392"/>
                <a:gd name="T16" fmla="*/ 204 w 272"/>
                <a:gd name="T17" fmla="*/ 380 h 392"/>
                <a:gd name="T18" fmla="*/ 259 w 272"/>
                <a:gd name="T19" fmla="*/ 331 h 392"/>
                <a:gd name="T20" fmla="*/ 251 w 272"/>
                <a:gd name="T21" fmla="*/ 30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51" y="309"/>
                  </a:moveTo>
                  <a:cubicBezTo>
                    <a:pt x="238" y="309"/>
                    <a:pt x="238" y="309"/>
                    <a:pt x="238" y="309"/>
                  </a:cubicBezTo>
                  <a:cubicBezTo>
                    <a:pt x="218" y="190"/>
                    <a:pt x="161" y="82"/>
                    <a:pt x="79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3" y="141"/>
                    <a:pt x="107" y="220"/>
                    <a:pt x="126" y="309"/>
                  </a:cubicBezTo>
                  <a:cubicBezTo>
                    <a:pt x="109" y="309"/>
                    <a:pt x="109" y="309"/>
                    <a:pt x="109" y="309"/>
                  </a:cubicBezTo>
                  <a:cubicBezTo>
                    <a:pt x="91" y="309"/>
                    <a:pt x="88" y="319"/>
                    <a:pt x="101" y="33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69" y="392"/>
                    <a:pt x="191" y="392"/>
                    <a:pt x="204" y="380"/>
                  </a:cubicBezTo>
                  <a:cubicBezTo>
                    <a:pt x="259" y="331"/>
                    <a:pt x="259" y="331"/>
                    <a:pt x="259" y="331"/>
                  </a:cubicBezTo>
                  <a:cubicBezTo>
                    <a:pt x="272" y="319"/>
                    <a:pt x="269" y="309"/>
                    <a:pt x="251" y="309"/>
                  </a:cubicBezTo>
                </a:path>
              </a:pathLst>
            </a:custGeom>
            <a:solidFill>
              <a:srgbClr val="D86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197">
              <a:extLst>
                <a:ext uri="{FF2B5EF4-FFF2-40B4-BE49-F238E27FC236}">
                  <a16:creationId xmlns:a16="http://schemas.microsoft.com/office/drawing/2014/main" id="{42299ED6-554A-42F2-955A-576B74FE1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3" y="1928"/>
              <a:ext cx="60" cy="2"/>
            </a:xfrm>
            <a:custGeom>
              <a:avLst/>
              <a:gdLst>
                <a:gd name="T0" fmla="*/ 25 w 25"/>
                <a:gd name="T1" fmla="*/ 0 h 1"/>
                <a:gd name="T2" fmla="*/ 9 w 25"/>
                <a:gd name="T3" fmla="*/ 0 h 1"/>
                <a:gd name="T4" fmla="*/ 0 w 25"/>
                <a:gd name="T5" fmla="*/ 1 h 1"/>
                <a:gd name="T6" fmla="*/ 8 w 25"/>
                <a:gd name="T7" fmla="*/ 0 h 1"/>
                <a:gd name="T8" fmla="*/ 25 w 25"/>
                <a:gd name="T9" fmla="*/ 0 h 1"/>
                <a:gd name="T10" fmla="*/ 25 w 2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">
                  <a:moveTo>
                    <a:pt x="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198">
              <a:extLst>
                <a:ext uri="{FF2B5EF4-FFF2-40B4-BE49-F238E27FC236}">
                  <a16:creationId xmlns:a16="http://schemas.microsoft.com/office/drawing/2014/main" id="{25AFE536-3C13-44B1-AE04-0D30DDDBA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7" y="1305"/>
              <a:ext cx="435" cy="812"/>
            </a:xfrm>
            <a:custGeom>
              <a:avLst/>
              <a:gdLst>
                <a:gd name="T0" fmla="*/ 32 w 184"/>
                <a:gd name="T1" fmla="*/ 0 h 343"/>
                <a:gd name="T2" fmla="*/ 0 w 184"/>
                <a:gd name="T3" fmla="*/ 32 h 343"/>
                <a:gd name="T4" fmla="*/ 126 w 184"/>
                <a:gd name="T5" fmla="*/ 263 h 343"/>
                <a:gd name="T6" fmla="*/ 125 w 184"/>
                <a:gd name="T7" fmla="*/ 263 h 343"/>
                <a:gd name="T8" fmla="*/ 125 w 184"/>
                <a:gd name="T9" fmla="*/ 263 h 343"/>
                <a:gd name="T10" fmla="*/ 108 w 184"/>
                <a:gd name="T11" fmla="*/ 263 h 343"/>
                <a:gd name="T12" fmla="*/ 100 w 184"/>
                <a:gd name="T13" fmla="*/ 264 h 343"/>
                <a:gd name="T14" fmla="*/ 101 w 184"/>
                <a:gd name="T15" fmla="*/ 285 h 343"/>
                <a:gd name="T16" fmla="*/ 156 w 184"/>
                <a:gd name="T17" fmla="*/ 334 h 343"/>
                <a:gd name="T18" fmla="*/ 180 w 184"/>
                <a:gd name="T19" fmla="*/ 343 h 343"/>
                <a:gd name="T20" fmla="*/ 184 w 184"/>
                <a:gd name="T21" fmla="*/ 342 h 343"/>
                <a:gd name="T22" fmla="*/ 32 w 184"/>
                <a:gd name="T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343">
                  <a:moveTo>
                    <a:pt x="3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62" y="94"/>
                    <a:pt x="107" y="174"/>
                    <a:pt x="126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5" y="263"/>
                    <a:pt x="102" y="264"/>
                    <a:pt x="100" y="264"/>
                  </a:cubicBezTo>
                  <a:cubicBezTo>
                    <a:pt x="90" y="267"/>
                    <a:pt x="90" y="275"/>
                    <a:pt x="101" y="285"/>
                  </a:cubicBezTo>
                  <a:cubicBezTo>
                    <a:pt x="156" y="334"/>
                    <a:pt x="156" y="334"/>
                    <a:pt x="156" y="334"/>
                  </a:cubicBezTo>
                  <a:cubicBezTo>
                    <a:pt x="162" y="340"/>
                    <a:pt x="171" y="343"/>
                    <a:pt x="180" y="343"/>
                  </a:cubicBezTo>
                  <a:cubicBezTo>
                    <a:pt x="181" y="343"/>
                    <a:pt x="183" y="343"/>
                    <a:pt x="184" y="342"/>
                  </a:cubicBezTo>
                  <a:cubicBezTo>
                    <a:pt x="178" y="209"/>
                    <a:pt x="121" y="88"/>
                    <a:pt x="32" y="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99">
              <a:extLst>
                <a:ext uri="{FF2B5EF4-FFF2-40B4-BE49-F238E27FC236}">
                  <a16:creationId xmlns:a16="http://schemas.microsoft.com/office/drawing/2014/main" id="{E34653D4-8DF8-4647-988A-863502DD6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955"/>
              <a:ext cx="590" cy="582"/>
            </a:xfrm>
            <a:custGeom>
              <a:avLst/>
              <a:gdLst>
                <a:gd name="T0" fmla="*/ 114 w 249"/>
                <a:gd name="T1" fmla="*/ 135 h 246"/>
                <a:gd name="T2" fmla="*/ 207 w 249"/>
                <a:gd name="T3" fmla="*/ 246 h 246"/>
                <a:gd name="T4" fmla="*/ 236 w 249"/>
                <a:gd name="T5" fmla="*/ 217 h 246"/>
                <a:gd name="T6" fmla="*/ 158 w 249"/>
                <a:gd name="T7" fmla="*/ 91 h 246"/>
                <a:gd name="T8" fmla="*/ 32 w 249"/>
                <a:gd name="T9" fmla="*/ 13 h 246"/>
                <a:gd name="T10" fmla="*/ 0 w 249"/>
                <a:gd name="T11" fmla="*/ 46 h 246"/>
                <a:gd name="T12" fmla="*/ 114 w 249"/>
                <a:gd name="T13" fmla="*/ 13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6">
                  <a:moveTo>
                    <a:pt x="114" y="135"/>
                  </a:moveTo>
                  <a:cubicBezTo>
                    <a:pt x="170" y="192"/>
                    <a:pt x="220" y="233"/>
                    <a:pt x="207" y="246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49" y="204"/>
                    <a:pt x="214" y="148"/>
                    <a:pt x="158" y="91"/>
                  </a:cubicBezTo>
                  <a:cubicBezTo>
                    <a:pt x="102" y="35"/>
                    <a:pt x="45" y="0"/>
                    <a:pt x="32" y="1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32"/>
                    <a:pt x="57" y="79"/>
                    <a:pt x="114" y="13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200">
              <a:extLst>
                <a:ext uri="{FF2B5EF4-FFF2-40B4-BE49-F238E27FC236}">
                  <a16:creationId xmlns:a16="http://schemas.microsoft.com/office/drawing/2014/main" id="{6A076350-0445-4C1F-B271-756A7CA15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0" y="948"/>
              <a:ext cx="512" cy="513"/>
            </a:xfrm>
            <a:custGeom>
              <a:avLst/>
              <a:gdLst>
                <a:gd name="T0" fmla="*/ 119 w 216"/>
                <a:gd name="T1" fmla="*/ 98 h 217"/>
                <a:gd name="T2" fmla="*/ 190 w 216"/>
                <a:gd name="T3" fmla="*/ 203 h 217"/>
                <a:gd name="T4" fmla="*/ 204 w 216"/>
                <a:gd name="T5" fmla="*/ 217 h 217"/>
                <a:gd name="T6" fmla="*/ 125 w 216"/>
                <a:gd name="T7" fmla="*/ 91 h 217"/>
                <a:gd name="T8" fmla="*/ 0 w 216"/>
                <a:gd name="T9" fmla="*/ 12 h 217"/>
                <a:gd name="T10" fmla="*/ 14 w 216"/>
                <a:gd name="T11" fmla="*/ 26 h 217"/>
                <a:gd name="T12" fmla="*/ 119 w 216"/>
                <a:gd name="T13" fmla="*/ 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98"/>
                  </a:moveTo>
                  <a:cubicBezTo>
                    <a:pt x="167" y="146"/>
                    <a:pt x="198" y="193"/>
                    <a:pt x="190" y="203"/>
                  </a:cubicBezTo>
                  <a:cubicBezTo>
                    <a:pt x="204" y="217"/>
                    <a:pt x="204" y="217"/>
                    <a:pt x="204" y="217"/>
                  </a:cubicBezTo>
                  <a:cubicBezTo>
                    <a:pt x="216" y="203"/>
                    <a:pt x="181" y="147"/>
                    <a:pt x="125" y="91"/>
                  </a:cubicBezTo>
                  <a:cubicBezTo>
                    <a:pt x="69" y="35"/>
                    <a:pt x="14" y="0"/>
                    <a:pt x="0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4" y="18"/>
                    <a:pt x="71" y="49"/>
                    <a:pt x="119" y="98"/>
                  </a:cubicBez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201">
              <a:extLst>
                <a:ext uri="{FF2B5EF4-FFF2-40B4-BE49-F238E27FC236}">
                  <a16:creationId xmlns:a16="http://schemas.microsoft.com/office/drawing/2014/main" id="{938191C4-8CC1-46D6-9A2B-C6B16962E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" y="742"/>
              <a:ext cx="918" cy="639"/>
            </a:xfrm>
            <a:custGeom>
              <a:avLst/>
              <a:gdLst>
                <a:gd name="T0" fmla="*/ 376 w 388"/>
                <a:gd name="T1" fmla="*/ 68 h 270"/>
                <a:gd name="T2" fmla="*/ 327 w 388"/>
                <a:gd name="T3" fmla="*/ 13 h 270"/>
                <a:gd name="T4" fmla="*/ 306 w 388"/>
                <a:gd name="T5" fmla="*/ 22 h 270"/>
                <a:gd name="T6" fmla="*/ 306 w 388"/>
                <a:gd name="T7" fmla="*/ 33 h 270"/>
                <a:gd name="T8" fmla="*/ 0 w 388"/>
                <a:gd name="T9" fmla="*/ 192 h 270"/>
                <a:gd name="T10" fmla="*/ 79 w 388"/>
                <a:gd name="T11" fmla="*/ 270 h 270"/>
                <a:gd name="T12" fmla="*/ 306 w 388"/>
                <a:gd name="T13" fmla="*/ 145 h 270"/>
                <a:gd name="T14" fmla="*/ 306 w 388"/>
                <a:gd name="T15" fmla="*/ 163 h 270"/>
                <a:gd name="T16" fmla="*/ 327 w 388"/>
                <a:gd name="T17" fmla="*/ 172 h 270"/>
                <a:gd name="T18" fmla="*/ 376 w 388"/>
                <a:gd name="T19" fmla="*/ 117 h 270"/>
                <a:gd name="T20" fmla="*/ 376 w 388"/>
                <a:gd name="T21" fmla="*/ 6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76" y="68"/>
                  </a:moveTo>
                  <a:cubicBezTo>
                    <a:pt x="327" y="13"/>
                    <a:pt x="327" y="13"/>
                    <a:pt x="327" y="13"/>
                  </a:cubicBezTo>
                  <a:cubicBezTo>
                    <a:pt x="315" y="0"/>
                    <a:pt x="306" y="4"/>
                    <a:pt x="306" y="22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187" y="53"/>
                    <a:pt x="82" y="111"/>
                    <a:pt x="0" y="192"/>
                  </a:cubicBezTo>
                  <a:cubicBezTo>
                    <a:pt x="79" y="270"/>
                    <a:pt x="79" y="270"/>
                    <a:pt x="79" y="270"/>
                  </a:cubicBezTo>
                  <a:cubicBezTo>
                    <a:pt x="140" y="209"/>
                    <a:pt x="218" y="165"/>
                    <a:pt x="306" y="14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6" y="181"/>
                    <a:pt x="315" y="185"/>
                    <a:pt x="327" y="172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388" y="104"/>
                    <a:pt x="388" y="82"/>
                    <a:pt x="376" y="68"/>
                  </a:cubicBezTo>
                </a:path>
              </a:pathLst>
            </a:custGeom>
            <a:solidFill>
              <a:srgbClr val="D86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202">
              <a:extLst>
                <a:ext uri="{FF2B5EF4-FFF2-40B4-BE49-F238E27FC236}">
                  <a16:creationId xmlns:a16="http://schemas.microsoft.com/office/drawing/2014/main" id="{661DB85D-7FDC-40C0-91C0-910B6F7CE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9" y="952"/>
              <a:ext cx="166" cy="213"/>
            </a:xfrm>
            <a:custGeom>
              <a:avLst/>
              <a:gdLst>
                <a:gd name="T0" fmla="*/ 69 w 70"/>
                <a:gd name="T1" fmla="*/ 0 h 90"/>
                <a:gd name="T2" fmla="*/ 68 w 70"/>
                <a:gd name="T3" fmla="*/ 0 h 90"/>
                <a:gd name="T4" fmla="*/ 59 w 70"/>
                <a:gd name="T5" fmla="*/ 28 h 90"/>
                <a:gd name="T6" fmla="*/ 10 w 70"/>
                <a:gd name="T7" fmla="*/ 83 h 90"/>
                <a:gd name="T8" fmla="*/ 0 w 70"/>
                <a:gd name="T9" fmla="*/ 90 h 90"/>
                <a:gd name="T10" fmla="*/ 11 w 70"/>
                <a:gd name="T11" fmla="*/ 82 h 90"/>
                <a:gd name="T12" fmla="*/ 60 w 70"/>
                <a:gd name="T13" fmla="*/ 28 h 90"/>
                <a:gd name="T14" fmla="*/ 69 w 70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90">
                  <a:moveTo>
                    <a:pt x="69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9" y="10"/>
                    <a:pt x="66" y="20"/>
                    <a:pt x="59" y="28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7" y="87"/>
                    <a:pt x="3" y="89"/>
                    <a:pt x="0" y="90"/>
                  </a:cubicBezTo>
                  <a:cubicBezTo>
                    <a:pt x="4" y="89"/>
                    <a:pt x="7" y="87"/>
                    <a:pt x="11" y="8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7" y="20"/>
                    <a:pt x="70" y="10"/>
                    <a:pt x="69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3">
              <a:extLst>
                <a:ext uri="{FF2B5EF4-FFF2-40B4-BE49-F238E27FC236}">
                  <a16:creationId xmlns:a16="http://schemas.microsoft.com/office/drawing/2014/main" id="{98E5F1C4-AD84-40CA-A8C1-611C1D08D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1189"/>
              <a:ext cx="127" cy="83"/>
            </a:xfrm>
            <a:custGeom>
              <a:avLst/>
              <a:gdLst>
                <a:gd name="T0" fmla="*/ 54 w 54"/>
                <a:gd name="T1" fmla="*/ 0 h 35"/>
                <a:gd name="T2" fmla="*/ 0 w 54"/>
                <a:gd name="T3" fmla="*/ 35 h 35"/>
                <a:gd name="T4" fmla="*/ 0 w 54"/>
                <a:gd name="T5" fmla="*/ 35 h 35"/>
                <a:gd name="T6" fmla="*/ 54 w 54"/>
                <a:gd name="T7" fmla="*/ 1 h 35"/>
                <a:gd name="T8" fmla="*/ 54 w 5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5">
                  <a:moveTo>
                    <a:pt x="54" y="0"/>
                  </a:moveTo>
                  <a:cubicBezTo>
                    <a:pt x="35" y="11"/>
                    <a:pt x="17" y="2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7" y="22"/>
                    <a:pt x="35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04">
              <a:extLst>
                <a:ext uri="{FF2B5EF4-FFF2-40B4-BE49-F238E27FC236}">
                  <a16:creationId xmlns:a16="http://schemas.microsoft.com/office/drawing/2014/main" id="{459C3560-6B68-4E5F-830A-C6DCFCE81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" y="1109"/>
              <a:ext cx="199" cy="82"/>
            </a:xfrm>
            <a:custGeom>
              <a:avLst/>
              <a:gdLst>
                <a:gd name="T0" fmla="*/ 84 w 84"/>
                <a:gd name="T1" fmla="*/ 0 h 35"/>
                <a:gd name="T2" fmla="*/ 0 w 84"/>
                <a:gd name="T3" fmla="*/ 34 h 35"/>
                <a:gd name="T4" fmla="*/ 0 w 84"/>
                <a:gd name="T5" fmla="*/ 35 h 35"/>
                <a:gd name="T6" fmla="*/ 84 w 8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35">
                  <a:moveTo>
                    <a:pt x="84" y="0"/>
                  </a:moveTo>
                  <a:cubicBezTo>
                    <a:pt x="55" y="8"/>
                    <a:pt x="27" y="20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7" y="20"/>
                    <a:pt x="55" y="9"/>
                    <a:pt x="84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05">
              <a:extLst>
                <a:ext uri="{FF2B5EF4-FFF2-40B4-BE49-F238E27FC236}">
                  <a16:creationId xmlns:a16="http://schemas.microsoft.com/office/drawing/2014/main" id="{9FADFC78-C1A1-4CD8-83F2-02B40627C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" y="1367"/>
              <a:ext cx="14" cy="14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  <a:gd name="T4" fmla="*/ 0 w 6"/>
                <a:gd name="T5" fmla="*/ 6 h 6"/>
                <a:gd name="T6" fmla="*/ 6 w 6"/>
                <a:gd name="T7" fmla="*/ 1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06">
              <a:extLst>
                <a:ext uri="{FF2B5EF4-FFF2-40B4-BE49-F238E27FC236}">
                  <a16:creationId xmlns:a16="http://schemas.microsoft.com/office/drawing/2014/main" id="{D8BEEAD3-43F1-454C-BE2E-94783D70E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0" y="1284"/>
              <a:ext cx="97" cy="85"/>
            </a:xfrm>
            <a:custGeom>
              <a:avLst/>
              <a:gdLst>
                <a:gd name="T0" fmla="*/ 41 w 41"/>
                <a:gd name="T1" fmla="*/ 0 h 36"/>
                <a:gd name="T2" fmla="*/ 0 w 41"/>
                <a:gd name="T3" fmla="*/ 35 h 36"/>
                <a:gd name="T4" fmla="*/ 0 w 41"/>
                <a:gd name="T5" fmla="*/ 36 h 36"/>
                <a:gd name="T6" fmla="*/ 41 w 41"/>
                <a:gd name="T7" fmla="*/ 0 h 36"/>
                <a:gd name="T8" fmla="*/ 41 w 4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0"/>
                  </a:moveTo>
                  <a:cubicBezTo>
                    <a:pt x="26" y="11"/>
                    <a:pt x="13" y="23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3" y="23"/>
                    <a:pt x="27" y="1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43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7">
              <a:extLst>
                <a:ext uri="{FF2B5EF4-FFF2-40B4-BE49-F238E27FC236}">
                  <a16:creationId xmlns:a16="http://schemas.microsoft.com/office/drawing/2014/main" id="{E0DA8E8E-A02D-40E9-8F88-2476C43B2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7" y="1272"/>
              <a:ext cx="17" cy="12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7 w 7"/>
                <a:gd name="T7" fmla="*/ 0 h 5"/>
                <a:gd name="T8" fmla="*/ 7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5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A7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08">
              <a:extLst>
                <a:ext uri="{FF2B5EF4-FFF2-40B4-BE49-F238E27FC236}">
                  <a16:creationId xmlns:a16="http://schemas.microsoft.com/office/drawing/2014/main" id="{FEBA4E8B-D58C-427A-8D85-0270228FE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5" y="952"/>
              <a:ext cx="808" cy="429"/>
            </a:xfrm>
            <a:custGeom>
              <a:avLst/>
              <a:gdLst>
                <a:gd name="T0" fmla="*/ 340 w 341"/>
                <a:gd name="T1" fmla="*/ 0 h 181"/>
                <a:gd name="T2" fmla="*/ 0 w 341"/>
                <a:gd name="T3" fmla="*/ 146 h 181"/>
                <a:gd name="T4" fmla="*/ 34 w 341"/>
                <a:gd name="T5" fmla="*/ 181 h 181"/>
                <a:gd name="T6" fmla="*/ 40 w 341"/>
                <a:gd name="T7" fmla="*/ 175 h 181"/>
                <a:gd name="T8" fmla="*/ 81 w 341"/>
                <a:gd name="T9" fmla="*/ 140 h 181"/>
                <a:gd name="T10" fmla="*/ 88 w 341"/>
                <a:gd name="T11" fmla="*/ 135 h 181"/>
                <a:gd name="T12" fmla="*/ 142 w 341"/>
                <a:gd name="T13" fmla="*/ 100 h 181"/>
                <a:gd name="T14" fmla="*/ 226 w 341"/>
                <a:gd name="T15" fmla="*/ 66 h 181"/>
                <a:gd name="T16" fmla="*/ 262 w 341"/>
                <a:gd name="T17" fmla="*/ 56 h 181"/>
                <a:gd name="T18" fmla="*/ 262 w 341"/>
                <a:gd name="T19" fmla="*/ 74 h 181"/>
                <a:gd name="T20" fmla="*/ 270 w 341"/>
                <a:gd name="T21" fmla="*/ 91 h 181"/>
                <a:gd name="T22" fmla="*/ 272 w 341"/>
                <a:gd name="T23" fmla="*/ 90 h 181"/>
                <a:gd name="T24" fmla="*/ 282 w 341"/>
                <a:gd name="T25" fmla="*/ 83 h 181"/>
                <a:gd name="T26" fmla="*/ 331 w 341"/>
                <a:gd name="T27" fmla="*/ 28 h 181"/>
                <a:gd name="T28" fmla="*/ 340 w 341"/>
                <a:gd name="T2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181">
                  <a:moveTo>
                    <a:pt x="340" y="0"/>
                  </a:moveTo>
                  <a:cubicBezTo>
                    <a:pt x="208" y="5"/>
                    <a:pt x="88" y="60"/>
                    <a:pt x="0" y="146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6" y="179"/>
                    <a:pt x="38" y="177"/>
                    <a:pt x="40" y="175"/>
                  </a:cubicBezTo>
                  <a:cubicBezTo>
                    <a:pt x="53" y="163"/>
                    <a:pt x="66" y="151"/>
                    <a:pt x="81" y="140"/>
                  </a:cubicBezTo>
                  <a:cubicBezTo>
                    <a:pt x="83" y="138"/>
                    <a:pt x="86" y="136"/>
                    <a:pt x="88" y="135"/>
                  </a:cubicBezTo>
                  <a:cubicBezTo>
                    <a:pt x="105" y="122"/>
                    <a:pt x="123" y="111"/>
                    <a:pt x="142" y="100"/>
                  </a:cubicBezTo>
                  <a:cubicBezTo>
                    <a:pt x="169" y="86"/>
                    <a:pt x="197" y="74"/>
                    <a:pt x="226" y="66"/>
                  </a:cubicBezTo>
                  <a:cubicBezTo>
                    <a:pt x="238" y="62"/>
                    <a:pt x="249" y="59"/>
                    <a:pt x="262" y="56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85"/>
                    <a:pt x="265" y="91"/>
                    <a:pt x="270" y="91"/>
                  </a:cubicBezTo>
                  <a:cubicBezTo>
                    <a:pt x="271" y="91"/>
                    <a:pt x="272" y="90"/>
                    <a:pt x="272" y="90"/>
                  </a:cubicBezTo>
                  <a:cubicBezTo>
                    <a:pt x="275" y="89"/>
                    <a:pt x="279" y="87"/>
                    <a:pt x="282" y="83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8" y="20"/>
                    <a:pt x="341" y="10"/>
                    <a:pt x="340" y="0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09">
              <a:extLst>
                <a:ext uri="{FF2B5EF4-FFF2-40B4-BE49-F238E27FC236}">
                  <a16:creationId xmlns:a16="http://schemas.microsoft.com/office/drawing/2014/main" id="{A14EB2F2-B0F5-4F71-8283-E13A1ABE6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" y="588"/>
              <a:ext cx="187" cy="682"/>
            </a:xfrm>
            <a:custGeom>
              <a:avLst/>
              <a:gdLst>
                <a:gd name="T0" fmla="*/ 17 w 79"/>
                <a:gd name="T1" fmla="*/ 144 h 288"/>
                <a:gd name="T2" fmla="*/ 4 w 79"/>
                <a:gd name="T3" fmla="*/ 288 h 288"/>
                <a:gd name="T4" fmla="*/ 46 w 79"/>
                <a:gd name="T5" fmla="*/ 288 h 288"/>
                <a:gd name="T6" fmla="*/ 79 w 79"/>
                <a:gd name="T7" fmla="*/ 144 h 288"/>
                <a:gd name="T8" fmla="*/ 46 w 79"/>
                <a:gd name="T9" fmla="*/ 0 h 288"/>
                <a:gd name="T10" fmla="*/ 0 w 79"/>
                <a:gd name="T11" fmla="*/ 0 h 288"/>
                <a:gd name="T12" fmla="*/ 17 w 79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8">
                  <a:moveTo>
                    <a:pt x="17" y="144"/>
                  </a:moveTo>
                  <a:cubicBezTo>
                    <a:pt x="17" y="224"/>
                    <a:pt x="23" y="288"/>
                    <a:pt x="4" y="288"/>
                  </a:cubicBezTo>
                  <a:cubicBezTo>
                    <a:pt x="46" y="288"/>
                    <a:pt x="46" y="288"/>
                    <a:pt x="46" y="288"/>
                  </a:cubicBezTo>
                  <a:cubicBezTo>
                    <a:pt x="64" y="288"/>
                    <a:pt x="79" y="224"/>
                    <a:pt x="79" y="144"/>
                  </a:cubicBezTo>
                  <a:cubicBezTo>
                    <a:pt x="79" y="64"/>
                    <a:pt x="64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7" y="64"/>
                    <a:pt x="17" y="144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210">
              <a:extLst>
                <a:ext uri="{FF2B5EF4-FFF2-40B4-BE49-F238E27FC236}">
                  <a16:creationId xmlns:a16="http://schemas.microsoft.com/office/drawing/2014/main" id="{63DDC2ED-CEF5-4E2E-A221-08CC1A658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9" y="588"/>
              <a:ext cx="79" cy="682"/>
            </a:xfrm>
            <a:custGeom>
              <a:avLst/>
              <a:gdLst>
                <a:gd name="T0" fmla="*/ 24 w 33"/>
                <a:gd name="T1" fmla="*/ 144 h 288"/>
                <a:gd name="T2" fmla="*/ 0 w 33"/>
                <a:gd name="T3" fmla="*/ 269 h 288"/>
                <a:gd name="T4" fmla="*/ 0 w 33"/>
                <a:gd name="T5" fmla="*/ 288 h 288"/>
                <a:gd name="T6" fmla="*/ 33 w 33"/>
                <a:gd name="T7" fmla="*/ 144 h 288"/>
                <a:gd name="T8" fmla="*/ 0 w 33"/>
                <a:gd name="T9" fmla="*/ 0 h 288"/>
                <a:gd name="T10" fmla="*/ 0 w 33"/>
                <a:gd name="T11" fmla="*/ 19 h 288"/>
                <a:gd name="T12" fmla="*/ 24 w 33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8">
                  <a:moveTo>
                    <a:pt x="24" y="144"/>
                  </a:moveTo>
                  <a:cubicBezTo>
                    <a:pt x="24" y="212"/>
                    <a:pt x="13" y="267"/>
                    <a:pt x="0" y="269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8" y="287"/>
                    <a:pt x="33" y="223"/>
                    <a:pt x="33" y="144"/>
                  </a:cubicBezTo>
                  <a:cubicBezTo>
                    <a:pt x="33" y="65"/>
                    <a:pt x="18" y="1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20"/>
                    <a:pt x="24" y="76"/>
                    <a:pt x="24" y="144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211">
              <a:extLst>
                <a:ext uri="{FF2B5EF4-FFF2-40B4-BE49-F238E27FC236}">
                  <a16:creationId xmlns:a16="http://schemas.microsoft.com/office/drawing/2014/main" id="{F8FD4183-E82D-4C8E-AE91-263F1936F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" y="798"/>
              <a:ext cx="874" cy="517"/>
            </a:xfrm>
            <a:custGeom>
              <a:avLst/>
              <a:gdLst>
                <a:gd name="T0" fmla="*/ 346 w 369"/>
                <a:gd name="T1" fmla="*/ 96 h 218"/>
                <a:gd name="T2" fmla="*/ 335 w 369"/>
                <a:gd name="T3" fmla="*/ 108 h 218"/>
                <a:gd name="T4" fmla="*/ 0 w 369"/>
                <a:gd name="T5" fmla="*/ 0 h 218"/>
                <a:gd name="T6" fmla="*/ 0 w 369"/>
                <a:gd name="T7" fmla="*/ 110 h 218"/>
                <a:gd name="T8" fmla="*/ 255 w 369"/>
                <a:gd name="T9" fmla="*/ 187 h 218"/>
                <a:gd name="T10" fmla="*/ 246 w 369"/>
                <a:gd name="T11" fmla="*/ 196 h 218"/>
                <a:gd name="T12" fmla="*/ 256 w 369"/>
                <a:gd name="T13" fmla="*/ 217 h 218"/>
                <a:gd name="T14" fmla="*/ 329 w 369"/>
                <a:gd name="T15" fmla="*/ 213 h 218"/>
                <a:gd name="T16" fmla="*/ 363 w 369"/>
                <a:gd name="T17" fmla="*/ 178 h 218"/>
                <a:gd name="T18" fmla="*/ 368 w 369"/>
                <a:gd name="T19" fmla="*/ 105 h 218"/>
                <a:gd name="T20" fmla="*/ 346 w 369"/>
                <a:gd name="T21" fmla="*/ 9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9" h="218">
                  <a:moveTo>
                    <a:pt x="346" y="96"/>
                  </a:moveTo>
                  <a:cubicBezTo>
                    <a:pt x="335" y="108"/>
                    <a:pt x="335" y="108"/>
                    <a:pt x="335" y="108"/>
                  </a:cubicBezTo>
                  <a:cubicBezTo>
                    <a:pt x="240" y="40"/>
                    <a:pt x="125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4" y="111"/>
                    <a:pt x="182" y="139"/>
                    <a:pt x="255" y="187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34" y="208"/>
                    <a:pt x="238" y="218"/>
                    <a:pt x="256" y="217"/>
                  </a:cubicBezTo>
                  <a:cubicBezTo>
                    <a:pt x="329" y="213"/>
                    <a:pt x="329" y="213"/>
                    <a:pt x="329" y="213"/>
                  </a:cubicBezTo>
                  <a:cubicBezTo>
                    <a:pt x="347" y="212"/>
                    <a:pt x="362" y="196"/>
                    <a:pt x="363" y="178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9" y="87"/>
                    <a:pt x="359" y="83"/>
                    <a:pt x="346" y="96"/>
                  </a:cubicBezTo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212">
              <a:extLst>
                <a:ext uri="{FF2B5EF4-FFF2-40B4-BE49-F238E27FC236}">
                  <a16:creationId xmlns:a16="http://schemas.microsoft.com/office/drawing/2014/main" id="{14546116-35BD-4450-B4BA-C2BF210EE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0" y="1281"/>
              <a:ext cx="31" cy="17"/>
            </a:xfrm>
            <a:custGeom>
              <a:avLst/>
              <a:gdLst>
                <a:gd name="T0" fmla="*/ 12 w 13"/>
                <a:gd name="T1" fmla="*/ 0 h 7"/>
                <a:gd name="T2" fmla="*/ 0 w 13"/>
                <a:gd name="T3" fmla="*/ 7 h 7"/>
                <a:gd name="T4" fmla="*/ 13 w 13"/>
                <a:gd name="T5" fmla="*/ 0 h 7"/>
                <a:gd name="T6" fmla="*/ 12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12" y="0"/>
                  </a:moveTo>
                  <a:cubicBezTo>
                    <a:pt x="9" y="3"/>
                    <a:pt x="4" y="6"/>
                    <a:pt x="0" y="7"/>
                  </a:cubicBezTo>
                  <a:cubicBezTo>
                    <a:pt x="4" y="6"/>
                    <a:pt x="9" y="3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4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213">
              <a:extLst>
                <a:ext uri="{FF2B5EF4-FFF2-40B4-BE49-F238E27FC236}">
                  <a16:creationId xmlns:a16="http://schemas.microsoft.com/office/drawing/2014/main" id="{7721EDF3-F21E-49E8-BB73-2C31B83B1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" y="950"/>
              <a:ext cx="827" cy="362"/>
            </a:xfrm>
            <a:custGeom>
              <a:avLst/>
              <a:gdLst>
                <a:gd name="T0" fmla="*/ 0 w 349"/>
                <a:gd name="T1" fmla="*/ 0 h 153"/>
                <a:gd name="T2" fmla="*/ 0 w 349"/>
                <a:gd name="T3" fmla="*/ 46 h 153"/>
                <a:gd name="T4" fmla="*/ 255 w 349"/>
                <a:gd name="T5" fmla="*/ 123 h 153"/>
                <a:gd name="T6" fmla="*/ 246 w 349"/>
                <a:gd name="T7" fmla="*/ 132 h 153"/>
                <a:gd name="T8" fmla="*/ 253 w 349"/>
                <a:gd name="T9" fmla="*/ 153 h 153"/>
                <a:gd name="T10" fmla="*/ 256 w 349"/>
                <a:gd name="T11" fmla="*/ 153 h 153"/>
                <a:gd name="T12" fmla="*/ 329 w 349"/>
                <a:gd name="T13" fmla="*/ 149 h 153"/>
                <a:gd name="T14" fmla="*/ 337 w 349"/>
                <a:gd name="T15" fmla="*/ 147 h 153"/>
                <a:gd name="T16" fmla="*/ 349 w 349"/>
                <a:gd name="T17" fmla="*/ 140 h 153"/>
                <a:gd name="T18" fmla="*/ 0 w 34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153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4" y="46"/>
                    <a:pt x="182" y="74"/>
                    <a:pt x="255" y="123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4" y="144"/>
                    <a:pt x="237" y="153"/>
                    <a:pt x="253" y="153"/>
                  </a:cubicBezTo>
                  <a:cubicBezTo>
                    <a:pt x="254" y="153"/>
                    <a:pt x="255" y="153"/>
                    <a:pt x="256" y="153"/>
                  </a:cubicBezTo>
                  <a:cubicBezTo>
                    <a:pt x="329" y="149"/>
                    <a:pt x="329" y="149"/>
                    <a:pt x="329" y="149"/>
                  </a:cubicBezTo>
                  <a:cubicBezTo>
                    <a:pt x="332" y="148"/>
                    <a:pt x="334" y="148"/>
                    <a:pt x="337" y="147"/>
                  </a:cubicBezTo>
                  <a:cubicBezTo>
                    <a:pt x="341" y="146"/>
                    <a:pt x="346" y="143"/>
                    <a:pt x="349" y="140"/>
                  </a:cubicBezTo>
                  <a:cubicBezTo>
                    <a:pt x="258" y="54"/>
                    <a:pt x="135" y="1"/>
                    <a:pt x="0" y="0"/>
                  </a:cubicBezTo>
                </a:path>
              </a:pathLst>
            </a:custGeom>
            <a:solidFill>
              <a:srgbClr val="D86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214">
              <a:extLst>
                <a:ext uri="{FF2B5EF4-FFF2-40B4-BE49-F238E27FC236}">
                  <a16:creationId xmlns:a16="http://schemas.microsoft.com/office/drawing/2014/main" id="{87051D68-F2A3-432B-9273-85106161F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0" y="588"/>
              <a:ext cx="229" cy="682"/>
            </a:xfrm>
            <a:custGeom>
              <a:avLst/>
              <a:gdLst>
                <a:gd name="T0" fmla="*/ 63 w 97"/>
                <a:gd name="T1" fmla="*/ 144 h 288"/>
                <a:gd name="T2" fmla="*/ 97 w 97"/>
                <a:gd name="T3" fmla="*/ 0 h 288"/>
                <a:gd name="T4" fmla="*/ 34 w 97"/>
                <a:gd name="T5" fmla="*/ 0 h 288"/>
                <a:gd name="T6" fmla="*/ 0 w 97"/>
                <a:gd name="T7" fmla="*/ 144 h 288"/>
                <a:gd name="T8" fmla="*/ 34 w 97"/>
                <a:gd name="T9" fmla="*/ 288 h 288"/>
                <a:gd name="T10" fmla="*/ 97 w 97"/>
                <a:gd name="T11" fmla="*/ 288 h 288"/>
                <a:gd name="T12" fmla="*/ 63 w 97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8">
                  <a:moveTo>
                    <a:pt x="63" y="144"/>
                  </a:moveTo>
                  <a:cubicBezTo>
                    <a:pt x="63" y="64"/>
                    <a:pt x="78" y="0"/>
                    <a:pt x="9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64"/>
                    <a:pt x="0" y="144"/>
                  </a:cubicBezTo>
                  <a:cubicBezTo>
                    <a:pt x="0" y="224"/>
                    <a:pt x="15" y="288"/>
                    <a:pt x="34" y="288"/>
                  </a:cubicBezTo>
                  <a:cubicBezTo>
                    <a:pt x="97" y="288"/>
                    <a:pt x="97" y="288"/>
                    <a:pt x="97" y="288"/>
                  </a:cubicBezTo>
                  <a:cubicBezTo>
                    <a:pt x="78" y="288"/>
                    <a:pt x="63" y="224"/>
                    <a:pt x="63" y="144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215">
              <a:extLst>
                <a:ext uri="{FF2B5EF4-FFF2-40B4-BE49-F238E27FC236}">
                  <a16:creationId xmlns:a16="http://schemas.microsoft.com/office/drawing/2014/main" id="{AA658019-D3F3-4F68-B760-962185905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7" y="588"/>
              <a:ext cx="82" cy="682"/>
            </a:xfrm>
            <a:custGeom>
              <a:avLst/>
              <a:gdLst>
                <a:gd name="T0" fmla="*/ 35 w 35"/>
                <a:gd name="T1" fmla="*/ 269 h 288"/>
                <a:gd name="T2" fmla="*/ 34 w 35"/>
                <a:gd name="T3" fmla="*/ 269 h 288"/>
                <a:gd name="T4" fmla="*/ 10 w 35"/>
                <a:gd name="T5" fmla="*/ 144 h 288"/>
                <a:gd name="T6" fmla="*/ 34 w 35"/>
                <a:gd name="T7" fmla="*/ 19 h 288"/>
                <a:gd name="T8" fmla="*/ 35 w 35"/>
                <a:gd name="T9" fmla="*/ 19 h 288"/>
                <a:gd name="T10" fmla="*/ 35 w 35"/>
                <a:gd name="T11" fmla="*/ 0 h 288"/>
                <a:gd name="T12" fmla="*/ 34 w 35"/>
                <a:gd name="T13" fmla="*/ 0 h 288"/>
                <a:gd name="T14" fmla="*/ 0 w 35"/>
                <a:gd name="T15" fmla="*/ 144 h 288"/>
                <a:gd name="T16" fmla="*/ 34 w 35"/>
                <a:gd name="T17" fmla="*/ 288 h 288"/>
                <a:gd name="T18" fmla="*/ 35 w 35"/>
                <a:gd name="T19" fmla="*/ 288 h 288"/>
                <a:gd name="T20" fmla="*/ 35 w 35"/>
                <a:gd name="T21" fmla="*/ 26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8">
                  <a:moveTo>
                    <a:pt x="35" y="269"/>
                  </a:moveTo>
                  <a:cubicBezTo>
                    <a:pt x="34" y="269"/>
                    <a:pt x="34" y="269"/>
                    <a:pt x="34" y="269"/>
                  </a:cubicBezTo>
                  <a:cubicBezTo>
                    <a:pt x="21" y="269"/>
                    <a:pt x="10" y="213"/>
                    <a:pt x="10" y="144"/>
                  </a:cubicBezTo>
                  <a:cubicBezTo>
                    <a:pt x="10" y="75"/>
                    <a:pt x="21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64"/>
                    <a:pt x="0" y="144"/>
                  </a:cubicBezTo>
                  <a:cubicBezTo>
                    <a:pt x="0" y="224"/>
                    <a:pt x="16" y="288"/>
                    <a:pt x="34" y="288"/>
                  </a:cubicBezTo>
                  <a:cubicBezTo>
                    <a:pt x="35" y="288"/>
                    <a:pt x="35" y="288"/>
                    <a:pt x="35" y="288"/>
                  </a:cubicBezTo>
                  <a:lnTo>
                    <a:pt x="35" y="26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216">
              <a:extLst>
                <a:ext uri="{FF2B5EF4-FFF2-40B4-BE49-F238E27FC236}">
                  <a16:creationId xmlns:a16="http://schemas.microsoft.com/office/drawing/2014/main" id="{D61B1DEF-9CF4-400E-8EF7-05FA260E9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3" y="976"/>
              <a:ext cx="620" cy="620"/>
            </a:xfrm>
            <a:custGeom>
              <a:avLst/>
              <a:gdLst>
                <a:gd name="T0" fmla="*/ 136 w 262"/>
                <a:gd name="T1" fmla="*/ 126 h 262"/>
                <a:gd name="T2" fmla="*/ 58 w 262"/>
                <a:gd name="T3" fmla="*/ 0 h 262"/>
                <a:gd name="T4" fmla="*/ 14 w 262"/>
                <a:gd name="T5" fmla="*/ 45 h 262"/>
                <a:gd name="T6" fmla="*/ 92 w 262"/>
                <a:gd name="T7" fmla="*/ 171 h 262"/>
                <a:gd name="T8" fmla="*/ 217 w 262"/>
                <a:gd name="T9" fmla="*/ 249 h 262"/>
                <a:gd name="T10" fmla="*/ 262 w 262"/>
                <a:gd name="T11" fmla="*/ 205 h 262"/>
                <a:gd name="T12" fmla="*/ 136 w 262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36" y="126"/>
                  </a:moveTo>
                  <a:cubicBezTo>
                    <a:pt x="80" y="70"/>
                    <a:pt x="45" y="14"/>
                    <a:pt x="58" y="0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0" y="58"/>
                    <a:pt x="35" y="114"/>
                    <a:pt x="92" y="171"/>
                  </a:cubicBezTo>
                  <a:cubicBezTo>
                    <a:pt x="148" y="227"/>
                    <a:pt x="204" y="262"/>
                    <a:pt x="217" y="249"/>
                  </a:cubicBezTo>
                  <a:cubicBezTo>
                    <a:pt x="262" y="205"/>
                    <a:pt x="262" y="205"/>
                    <a:pt x="262" y="205"/>
                  </a:cubicBezTo>
                  <a:cubicBezTo>
                    <a:pt x="249" y="218"/>
                    <a:pt x="192" y="183"/>
                    <a:pt x="136" y="126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217">
              <a:extLst>
                <a:ext uri="{FF2B5EF4-FFF2-40B4-BE49-F238E27FC236}">
                  <a16:creationId xmlns:a16="http://schemas.microsoft.com/office/drawing/2014/main" id="{D3923961-3394-4DB1-8C3A-1F97CA355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" y="976"/>
              <a:ext cx="516" cy="516"/>
            </a:xfrm>
            <a:custGeom>
              <a:avLst/>
              <a:gdLst>
                <a:gd name="T0" fmla="*/ 204 w 218"/>
                <a:gd name="T1" fmla="*/ 191 h 218"/>
                <a:gd name="T2" fmla="*/ 204 w 218"/>
                <a:gd name="T3" fmla="*/ 191 h 218"/>
                <a:gd name="T4" fmla="*/ 98 w 218"/>
                <a:gd name="T5" fmla="*/ 120 h 218"/>
                <a:gd name="T6" fmla="*/ 27 w 218"/>
                <a:gd name="T7" fmla="*/ 15 h 218"/>
                <a:gd name="T8" fmla="*/ 28 w 218"/>
                <a:gd name="T9" fmla="*/ 14 h 218"/>
                <a:gd name="T10" fmla="*/ 14 w 218"/>
                <a:gd name="T11" fmla="*/ 0 h 218"/>
                <a:gd name="T12" fmla="*/ 13 w 218"/>
                <a:gd name="T13" fmla="*/ 1 h 218"/>
                <a:gd name="T14" fmla="*/ 92 w 218"/>
                <a:gd name="T15" fmla="*/ 127 h 218"/>
                <a:gd name="T16" fmla="*/ 217 w 218"/>
                <a:gd name="T17" fmla="*/ 205 h 218"/>
                <a:gd name="T18" fmla="*/ 218 w 218"/>
                <a:gd name="T19" fmla="*/ 205 h 218"/>
                <a:gd name="T20" fmla="*/ 204 w 218"/>
                <a:gd name="T21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204" y="191"/>
                  </a:moveTo>
                  <a:cubicBezTo>
                    <a:pt x="204" y="191"/>
                    <a:pt x="204" y="191"/>
                    <a:pt x="204" y="191"/>
                  </a:cubicBezTo>
                  <a:cubicBezTo>
                    <a:pt x="194" y="201"/>
                    <a:pt x="147" y="169"/>
                    <a:pt x="98" y="120"/>
                  </a:cubicBezTo>
                  <a:cubicBezTo>
                    <a:pt x="49" y="72"/>
                    <a:pt x="18" y="24"/>
                    <a:pt x="27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0" y="14"/>
                    <a:pt x="35" y="70"/>
                    <a:pt x="92" y="127"/>
                  </a:cubicBezTo>
                  <a:cubicBezTo>
                    <a:pt x="148" y="183"/>
                    <a:pt x="204" y="218"/>
                    <a:pt x="217" y="205"/>
                  </a:cubicBezTo>
                  <a:cubicBezTo>
                    <a:pt x="218" y="205"/>
                    <a:pt x="218" y="205"/>
                    <a:pt x="218" y="205"/>
                  </a:cubicBezTo>
                  <a:lnTo>
                    <a:pt x="204" y="191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218">
              <a:extLst>
                <a:ext uri="{FF2B5EF4-FFF2-40B4-BE49-F238E27FC236}">
                  <a16:creationId xmlns:a16="http://schemas.microsoft.com/office/drawing/2014/main" id="{000D937B-10D5-4B55-AF36-249E05B26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" y="2061"/>
              <a:ext cx="684" cy="227"/>
            </a:xfrm>
            <a:custGeom>
              <a:avLst/>
              <a:gdLst>
                <a:gd name="T0" fmla="*/ 145 w 289"/>
                <a:gd name="T1" fmla="*/ 33 h 96"/>
                <a:gd name="T2" fmla="*/ 0 w 289"/>
                <a:gd name="T3" fmla="*/ 0 h 96"/>
                <a:gd name="T4" fmla="*/ 0 w 289"/>
                <a:gd name="T5" fmla="*/ 62 h 96"/>
                <a:gd name="T6" fmla="*/ 145 w 289"/>
                <a:gd name="T7" fmla="*/ 96 h 96"/>
                <a:gd name="T8" fmla="*/ 289 w 289"/>
                <a:gd name="T9" fmla="*/ 62 h 96"/>
                <a:gd name="T10" fmla="*/ 289 w 289"/>
                <a:gd name="T11" fmla="*/ 0 h 96"/>
                <a:gd name="T12" fmla="*/ 145 w 289"/>
                <a:gd name="T1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5" y="33"/>
                  </a:moveTo>
                  <a:cubicBezTo>
                    <a:pt x="65" y="33"/>
                    <a:pt x="0" y="18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81"/>
                    <a:pt x="65" y="96"/>
                    <a:pt x="145" y="96"/>
                  </a:cubicBezTo>
                  <a:cubicBezTo>
                    <a:pt x="224" y="96"/>
                    <a:pt x="289" y="81"/>
                    <a:pt x="289" y="62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33"/>
                    <a:pt x="145" y="33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219">
              <a:extLst>
                <a:ext uri="{FF2B5EF4-FFF2-40B4-BE49-F238E27FC236}">
                  <a16:creationId xmlns:a16="http://schemas.microsoft.com/office/drawing/2014/main" id="{A9C9BFA8-5120-4E81-A85F-3F25C9838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0" y="2061"/>
              <a:ext cx="684" cy="80"/>
            </a:xfrm>
            <a:custGeom>
              <a:avLst/>
              <a:gdLst>
                <a:gd name="T0" fmla="*/ 269 w 289"/>
                <a:gd name="T1" fmla="*/ 0 h 34"/>
                <a:gd name="T2" fmla="*/ 269 w 289"/>
                <a:gd name="T3" fmla="*/ 0 h 34"/>
                <a:gd name="T4" fmla="*/ 145 w 289"/>
                <a:gd name="T5" fmla="*/ 25 h 34"/>
                <a:gd name="T6" fmla="*/ 20 w 289"/>
                <a:gd name="T7" fmla="*/ 0 h 34"/>
                <a:gd name="T8" fmla="*/ 20 w 289"/>
                <a:gd name="T9" fmla="*/ 0 h 34"/>
                <a:gd name="T10" fmla="*/ 0 w 289"/>
                <a:gd name="T11" fmla="*/ 0 h 34"/>
                <a:gd name="T12" fmla="*/ 0 w 289"/>
                <a:gd name="T13" fmla="*/ 0 h 34"/>
                <a:gd name="T14" fmla="*/ 145 w 289"/>
                <a:gd name="T15" fmla="*/ 34 h 34"/>
                <a:gd name="T16" fmla="*/ 289 w 289"/>
                <a:gd name="T17" fmla="*/ 0 h 34"/>
                <a:gd name="T18" fmla="*/ 289 w 289"/>
                <a:gd name="T19" fmla="*/ 0 h 34"/>
                <a:gd name="T20" fmla="*/ 269 w 28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69" y="0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69" y="14"/>
                    <a:pt x="213" y="25"/>
                    <a:pt x="145" y="25"/>
                  </a:cubicBezTo>
                  <a:cubicBezTo>
                    <a:pt x="76" y="25"/>
                    <a:pt x="20" y="14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65" y="34"/>
                    <a:pt x="145" y="34"/>
                  </a:cubicBezTo>
                  <a:cubicBezTo>
                    <a:pt x="224" y="34"/>
                    <a:pt x="289" y="19"/>
                    <a:pt x="289" y="0"/>
                  </a:cubicBezTo>
                  <a:cubicBezTo>
                    <a:pt x="289" y="0"/>
                    <a:pt x="289" y="0"/>
                    <a:pt x="289" y="0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220">
              <a:extLst>
                <a:ext uri="{FF2B5EF4-FFF2-40B4-BE49-F238E27FC236}">
                  <a16:creationId xmlns:a16="http://schemas.microsoft.com/office/drawing/2014/main" id="{37A62873-4FEE-4724-B6C8-5FDB09599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0" y="2717"/>
              <a:ext cx="514" cy="516"/>
            </a:xfrm>
            <a:custGeom>
              <a:avLst/>
              <a:gdLst>
                <a:gd name="T0" fmla="*/ 190 w 217"/>
                <a:gd name="T1" fmla="*/ 14 h 218"/>
                <a:gd name="T2" fmla="*/ 190 w 217"/>
                <a:gd name="T3" fmla="*/ 14 h 218"/>
                <a:gd name="T4" fmla="*/ 120 w 217"/>
                <a:gd name="T5" fmla="*/ 120 h 218"/>
                <a:gd name="T6" fmla="*/ 14 w 217"/>
                <a:gd name="T7" fmla="*/ 191 h 218"/>
                <a:gd name="T8" fmla="*/ 14 w 217"/>
                <a:gd name="T9" fmla="*/ 190 h 218"/>
                <a:gd name="T10" fmla="*/ 0 w 217"/>
                <a:gd name="T11" fmla="*/ 204 h 218"/>
                <a:gd name="T12" fmla="*/ 0 w 217"/>
                <a:gd name="T13" fmla="*/ 204 h 218"/>
                <a:gd name="T14" fmla="*/ 126 w 217"/>
                <a:gd name="T15" fmla="*/ 126 h 218"/>
                <a:gd name="T16" fmla="*/ 204 w 217"/>
                <a:gd name="T17" fmla="*/ 0 h 218"/>
                <a:gd name="T18" fmla="*/ 204 w 217"/>
                <a:gd name="T19" fmla="*/ 0 h 218"/>
                <a:gd name="T20" fmla="*/ 190 w 217"/>
                <a:gd name="T21" fmla="*/ 1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190" y="14"/>
                  </a:moveTo>
                  <a:cubicBezTo>
                    <a:pt x="190" y="14"/>
                    <a:pt x="190" y="14"/>
                    <a:pt x="190" y="14"/>
                  </a:cubicBezTo>
                  <a:cubicBezTo>
                    <a:pt x="200" y="24"/>
                    <a:pt x="168" y="71"/>
                    <a:pt x="120" y="120"/>
                  </a:cubicBezTo>
                  <a:cubicBezTo>
                    <a:pt x="71" y="168"/>
                    <a:pt x="24" y="200"/>
                    <a:pt x="14" y="191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3" y="218"/>
                    <a:pt x="70" y="183"/>
                    <a:pt x="126" y="126"/>
                  </a:cubicBezTo>
                  <a:cubicBezTo>
                    <a:pt x="182" y="70"/>
                    <a:pt x="217" y="13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190" y="14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221">
              <a:extLst>
                <a:ext uri="{FF2B5EF4-FFF2-40B4-BE49-F238E27FC236}">
                  <a16:creationId xmlns:a16="http://schemas.microsoft.com/office/drawing/2014/main" id="{35850EBB-7C57-4EB1-8A64-D6EAFF8AE2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" y="3046"/>
              <a:ext cx="229" cy="684"/>
            </a:xfrm>
            <a:custGeom>
              <a:avLst/>
              <a:gdLst>
                <a:gd name="T0" fmla="*/ 34 w 97"/>
                <a:gd name="T1" fmla="*/ 144 h 289"/>
                <a:gd name="T2" fmla="*/ 0 w 97"/>
                <a:gd name="T3" fmla="*/ 289 h 289"/>
                <a:gd name="T4" fmla="*/ 63 w 97"/>
                <a:gd name="T5" fmla="*/ 289 h 289"/>
                <a:gd name="T6" fmla="*/ 97 w 97"/>
                <a:gd name="T7" fmla="*/ 144 h 289"/>
                <a:gd name="T8" fmla="*/ 63 w 97"/>
                <a:gd name="T9" fmla="*/ 0 h 289"/>
                <a:gd name="T10" fmla="*/ 0 w 97"/>
                <a:gd name="T11" fmla="*/ 0 h 289"/>
                <a:gd name="T12" fmla="*/ 34 w 97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9">
                  <a:moveTo>
                    <a:pt x="34" y="144"/>
                  </a:moveTo>
                  <a:cubicBezTo>
                    <a:pt x="34" y="224"/>
                    <a:pt x="19" y="289"/>
                    <a:pt x="0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82" y="289"/>
                    <a:pt x="97" y="224"/>
                    <a:pt x="97" y="144"/>
                  </a:cubicBezTo>
                  <a:cubicBezTo>
                    <a:pt x="97" y="65"/>
                    <a:pt x="82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4" y="65"/>
                    <a:pt x="34" y="14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222">
              <a:extLst>
                <a:ext uri="{FF2B5EF4-FFF2-40B4-BE49-F238E27FC236}">
                  <a16:creationId xmlns:a16="http://schemas.microsoft.com/office/drawing/2014/main" id="{60B7AE3D-C382-45D4-BC58-8BCB57A89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6" y="2719"/>
              <a:ext cx="621" cy="620"/>
            </a:xfrm>
            <a:custGeom>
              <a:avLst/>
              <a:gdLst>
                <a:gd name="T0" fmla="*/ 126 w 262"/>
                <a:gd name="T1" fmla="*/ 136 h 262"/>
                <a:gd name="T2" fmla="*/ 204 w 262"/>
                <a:gd name="T3" fmla="*/ 262 h 262"/>
                <a:gd name="T4" fmla="*/ 248 w 262"/>
                <a:gd name="T5" fmla="*/ 218 h 262"/>
                <a:gd name="T6" fmla="*/ 170 w 262"/>
                <a:gd name="T7" fmla="*/ 92 h 262"/>
                <a:gd name="T8" fmla="*/ 45 w 262"/>
                <a:gd name="T9" fmla="*/ 13 h 262"/>
                <a:gd name="T10" fmla="*/ 0 w 262"/>
                <a:gd name="T11" fmla="*/ 58 h 262"/>
                <a:gd name="T12" fmla="*/ 126 w 262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26" y="136"/>
                  </a:moveTo>
                  <a:cubicBezTo>
                    <a:pt x="182" y="192"/>
                    <a:pt x="217" y="249"/>
                    <a:pt x="204" y="262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62" y="205"/>
                    <a:pt x="227" y="148"/>
                    <a:pt x="170" y="92"/>
                  </a:cubicBezTo>
                  <a:cubicBezTo>
                    <a:pt x="114" y="35"/>
                    <a:pt x="58" y="0"/>
                    <a:pt x="45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3" y="45"/>
                    <a:pt x="70" y="80"/>
                    <a:pt x="126" y="136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223">
              <a:extLst>
                <a:ext uri="{FF2B5EF4-FFF2-40B4-BE49-F238E27FC236}">
                  <a16:creationId xmlns:a16="http://schemas.microsoft.com/office/drawing/2014/main" id="{EE6EC378-688B-4154-83DB-21960726E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6" y="2823"/>
              <a:ext cx="517" cy="516"/>
            </a:xfrm>
            <a:custGeom>
              <a:avLst/>
              <a:gdLst>
                <a:gd name="T0" fmla="*/ 14 w 218"/>
                <a:gd name="T1" fmla="*/ 28 h 218"/>
                <a:gd name="T2" fmla="*/ 14 w 218"/>
                <a:gd name="T3" fmla="*/ 27 h 218"/>
                <a:gd name="T4" fmla="*/ 120 w 218"/>
                <a:gd name="T5" fmla="*/ 98 h 218"/>
                <a:gd name="T6" fmla="*/ 191 w 218"/>
                <a:gd name="T7" fmla="*/ 204 h 218"/>
                <a:gd name="T8" fmla="*/ 190 w 218"/>
                <a:gd name="T9" fmla="*/ 204 h 218"/>
                <a:gd name="T10" fmla="*/ 204 w 218"/>
                <a:gd name="T11" fmla="*/ 218 h 218"/>
                <a:gd name="T12" fmla="*/ 205 w 218"/>
                <a:gd name="T13" fmla="*/ 218 h 218"/>
                <a:gd name="T14" fmla="*/ 126 w 218"/>
                <a:gd name="T15" fmla="*/ 92 h 218"/>
                <a:gd name="T16" fmla="*/ 1 w 218"/>
                <a:gd name="T17" fmla="*/ 13 h 218"/>
                <a:gd name="T18" fmla="*/ 0 w 218"/>
                <a:gd name="T19" fmla="*/ 14 h 218"/>
                <a:gd name="T20" fmla="*/ 14 w 218"/>
                <a:gd name="T21" fmla="*/ 2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24" y="18"/>
                    <a:pt x="71" y="49"/>
                    <a:pt x="120" y="98"/>
                  </a:cubicBezTo>
                  <a:cubicBezTo>
                    <a:pt x="168" y="147"/>
                    <a:pt x="200" y="194"/>
                    <a:pt x="191" y="204"/>
                  </a:cubicBezTo>
                  <a:cubicBezTo>
                    <a:pt x="190" y="204"/>
                    <a:pt x="190" y="204"/>
                    <a:pt x="190" y="204"/>
                  </a:cubicBezTo>
                  <a:cubicBezTo>
                    <a:pt x="204" y="218"/>
                    <a:pt x="204" y="218"/>
                    <a:pt x="204" y="218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18" y="205"/>
                    <a:pt x="183" y="148"/>
                    <a:pt x="126" y="92"/>
                  </a:cubicBezTo>
                  <a:cubicBezTo>
                    <a:pt x="70" y="35"/>
                    <a:pt x="14" y="0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224">
              <a:extLst>
                <a:ext uri="{FF2B5EF4-FFF2-40B4-BE49-F238E27FC236}">
                  <a16:creationId xmlns:a16="http://schemas.microsoft.com/office/drawing/2014/main" id="{A348BA98-9759-4139-BB98-1F60A44CB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2038"/>
              <a:ext cx="684" cy="227"/>
            </a:xfrm>
            <a:custGeom>
              <a:avLst/>
              <a:gdLst>
                <a:gd name="T0" fmla="*/ 144 w 289"/>
                <a:gd name="T1" fmla="*/ 62 h 96"/>
                <a:gd name="T2" fmla="*/ 289 w 289"/>
                <a:gd name="T3" fmla="*/ 96 h 96"/>
                <a:gd name="T4" fmla="*/ 289 w 289"/>
                <a:gd name="T5" fmla="*/ 33 h 96"/>
                <a:gd name="T6" fmla="*/ 144 w 289"/>
                <a:gd name="T7" fmla="*/ 0 h 96"/>
                <a:gd name="T8" fmla="*/ 0 w 289"/>
                <a:gd name="T9" fmla="*/ 33 h 96"/>
                <a:gd name="T10" fmla="*/ 0 w 289"/>
                <a:gd name="T11" fmla="*/ 96 h 96"/>
                <a:gd name="T12" fmla="*/ 144 w 289"/>
                <a:gd name="T13" fmla="*/ 6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4" y="62"/>
                  </a:moveTo>
                  <a:cubicBezTo>
                    <a:pt x="224" y="62"/>
                    <a:pt x="289" y="77"/>
                    <a:pt x="289" y="96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77"/>
                    <a:pt x="65" y="62"/>
                    <a:pt x="144" y="62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225">
              <a:extLst>
                <a:ext uri="{FF2B5EF4-FFF2-40B4-BE49-F238E27FC236}">
                  <a16:creationId xmlns:a16="http://schemas.microsoft.com/office/drawing/2014/main" id="{65D69460-D559-4E91-AD11-6F731A787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2177"/>
              <a:ext cx="684" cy="80"/>
            </a:xfrm>
            <a:custGeom>
              <a:avLst/>
              <a:gdLst>
                <a:gd name="T0" fmla="*/ 20 w 289"/>
                <a:gd name="T1" fmla="*/ 34 h 34"/>
                <a:gd name="T2" fmla="*/ 20 w 289"/>
                <a:gd name="T3" fmla="*/ 33 h 34"/>
                <a:gd name="T4" fmla="*/ 144 w 289"/>
                <a:gd name="T5" fmla="*/ 9 h 34"/>
                <a:gd name="T6" fmla="*/ 269 w 289"/>
                <a:gd name="T7" fmla="*/ 33 h 34"/>
                <a:gd name="T8" fmla="*/ 269 w 289"/>
                <a:gd name="T9" fmla="*/ 34 h 34"/>
                <a:gd name="T10" fmla="*/ 289 w 289"/>
                <a:gd name="T11" fmla="*/ 34 h 34"/>
                <a:gd name="T12" fmla="*/ 289 w 289"/>
                <a:gd name="T13" fmla="*/ 33 h 34"/>
                <a:gd name="T14" fmla="*/ 144 w 289"/>
                <a:gd name="T15" fmla="*/ 0 h 34"/>
                <a:gd name="T16" fmla="*/ 0 w 289"/>
                <a:gd name="T17" fmla="*/ 33 h 34"/>
                <a:gd name="T18" fmla="*/ 0 w 289"/>
                <a:gd name="T19" fmla="*/ 34 h 34"/>
                <a:gd name="T20" fmla="*/ 20 w 289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0" y="34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0" y="20"/>
                    <a:pt x="76" y="9"/>
                    <a:pt x="144" y="9"/>
                  </a:cubicBezTo>
                  <a:cubicBezTo>
                    <a:pt x="213" y="9"/>
                    <a:pt x="269" y="20"/>
                    <a:pt x="269" y="33"/>
                  </a:cubicBezTo>
                  <a:cubicBezTo>
                    <a:pt x="269" y="34"/>
                    <a:pt x="269" y="34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226">
              <a:extLst>
                <a:ext uri="{FF2B5EF4-FFF2-40B4-BE49-F238E27FC236}">
                  <a16:creationId xmlns:a16="http://schemas.microsoft.com/office/drawing/2014/main" id="{20FDD7A7-8E86-4E72-8526-0D8801924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1" y="981"/>
              <a:ext cx="618" cy="620"/>
            </a:xfrm>
            <a:custGeom>
              <a:avLst/>
              <a:gdLst>
                <a:gd name="T0" fmla="*/ 135 w 261"/>
                <a:gd name="T1" fmla="*/ 136 h 262"/>
                <a:gd name="T2" fmla="*/ 261 w 261"/>
                <a:gd name="T3" fmla="*/ 57 h 262"/>
                <a:gd name="T4" fmla="*/ 217 w 261"/>
                <a:gd name="T5" fmla="*/ 13 h 262"/>
                <a:gd name="T6" fmla="*/ 91 w 261"/>
                <a:gd name="T7" fmla="*/ 91 h 262"/>
                <a:gd name="T8" fmla="*/ 13 w 261"/>
                <a:gd name="T9" fmla="*/ 217 h 262"/>
                <a:gd name="T10" fmla="*/ 57 w 261"/>
                <a:gd name="T11" fmla="*/ 262 h 262"/>
                <a:gd name="T12" fmla="*/ 135 w 261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35" y="136"/>
                  </a:moveTo>
                  <a:cubicBezTo>
                    <a:pt x="192" y="79"/>
                    <a:pt x="248" y="44"/>
                    <a:pt x="261" y="5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44" y="248"/>
                    <a:pt x="79" y="192"/>
                    <a:pt x="135" y="136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227">
              <a:extLst>
                <a:ext uri="{FF2B5EF4-FFF2-40B4-BE49-F238E27FC236}">
                  <a16:creationId xmlns:a16="http://schemas.microsoft.com/office/drawing/2014/main" id="{92ACC9ED-7DAD-4009-BD1C-FDB443EF6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" y="1085"/>
              <a:ext cx="514" cy="516"/>
            </a:xfrm>
            <a:custGeom>
              <a:avLst/>
              <a:gdLst>
                <a:gd name="T0" fmla="*/ 27 w 217"/>
                <a:gd name="T1" fmla="*/ 204 h 218"/>
                <a:gd name="T2" fmla="*/ 27 w 217"/>
                <a:gd name="T3" fmla="*/ 203 h 218"/>
                <a:gd name="T4" fmla="*/ 97 w 217"/>
                <a:gd name="T5" fmla="*/ 98 h 218"/>
                <a:gd name="T6" fmla="*/ 203 w 217"/>
                <a:gd name="T7" fmla="*/ 27 h 218"/>
                <a:gd name="T8" fmla="*/ 203 w 217"/>
                <a:gd name="T9" fmla="*/ 27 h 218"/>
                <a:gd name="T10" fmla="*/ 217 w 217"/>
                <a:gd name="T11" fmla="*/ 13 h 218"/>
                <a:gd name="T12" fmla="*/ 217 w 217"/>
                <a:gd name="T13" fmla="*/ 13 h 218"/>
                <a:gd name="T14" fmla="*/ 91 w 217"/>
                <a:gd name="T15" fmla="*/ 91 h 218"/>
                <a:gd name="T16" fmla="*/ 13 w 217"/>
                <a:gd name="T17" fmla="*/ 217 h 218"/>
                <a:gd name="T18" fmla="*/ 13 w 217"/>
                <a:gd name="T19" fmla="*/ 218 h 218"/>
                <a:gd name="T20" fmla="*/ 27 w 217"/>
                <a:gd name="T21" fmla="*/ 20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27" y="204"/>
                  </a:moveTo>
                  <a:cubicBezTo>
                    <a:pt x="27" y="203"/>
                    <a:pt x="27" y="203"/>
                    <a:pt x="27" y="203"/>
                  </a:cubicBezTo>
                  <a:cubicBezTo>
                    <a:pt x="17" y="194"/>
                    <a:pt x="49" y="147"/>
                    <a:pt x="97" y="98"/>
                  </a:cubicBezTo>
                  <a:cubicBezTo>
                    <a:pt x="146" y="49"/>
                    <a:pt x="193" y="17"/>
                    <a:pt x="203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3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13" y="218"/>
                    <a:pt x="13" y="218"/>
                    <a:pt x="13" y="218"/>
                  </a:cubicBezTo>
                  <a:lnTo>
                    <a:pt x="27" y="20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228">
              <a:extLst>
                <a:ext uri="{FF2B5EF4-FFF2-40B4-BE49-F238E27FC236}">
                  <a16:creationId xmlns:a16="http://schemas.microsoft.com/office/drawing/2014/main" id="{8722BAEB-C4F3-4FD3-89F6-8CB018EB8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9" y="2991"/>
              <a:ext cx="850" cy="535"/>
            </a:xfrm>
            <a:custGeom>
              <a:avLst/>
              <a:gdLst>
                <a:gd name="T0" fmla="*/ 355 w 359"/>
                <a:gd name="T1" fmla="*/ 226 h 226"/>
                <a:gd name="T2" fmla="*/ 359 w 359"/>
                <a:gd name="T3" fmla="*/ 115 h 226"/>
                <a:gd name="T4" fmla="*/ 113 w 359"/>
                <a:gd name="T5" fmla="*/ 34 h 226"/>
                <a:gd name="T6" fmla="*/ 126 w 359"/>
                <a:gd name="T7" fmla="*/ 21 h 226"/>
                <a:gd name="T8" fmla="*/ 118 w 359"/>
                <a:gd name="T9" fmla="*/ 0 h 226"/>
                <a:gd name="T10" fmla="*/ 44 w 359"/>
                <a:gd name="T11" fmla="*/ 1 h 226"/>
                <a:gd name="T12" fmla="*/ 9 w 359"/>
                <a:gd name="T13" fmla="*/ 35 h 226"/>
                <a:gd name="T14" fmla="*/ 2 w 359"/>
                <a:gd name="T15" fmla="*/ 108 h 226"/>
                <a:gd name="T16" fmla="*/ 22 w 359"/>
                <a:gd name="T17" fmla="*/ 117 h 226"/>
                <a:gd name="T18" fmla="*/ 30 w 359"/>
                <a:gd name="T19" fmla="*/ 110 h 226"/>
                <a:gd name="T20" fmla="*/ 355 w 359"/>
                <a:gd name="T2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226">
                  <a:moveTo>
                    <a:pt x="355" y="226"/>
                  </a:moveTo>
                  <a:cubicBezTo>
                    <a:pt x="359" y="115"/>
                    <a:pt x="359" y="115"/>
                    <a:pt x="359" y="115"/>
                  </a:cubicBezTo>
                  <a:cubicBezTo>
                    <a:pt x="272" y="112"/>
                    <a:pt x="187" y="85"/>
                    <a:pt x="113" y="34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39" y="9"/>
                    <a:pt x="136" y="0"/>
                    <a:pt x="118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6" y="2"/>
                    <a:pt x="10" y="17"/>
                    <a:pt x="9" y="35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0" y="126"/>
                    <a:pt x="9" y="129"/>
                    <a:pt x="22" y="11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126" y="183"/>
                    <a:pt x="239" y="222"/>
                    <a:pt x="355" y="226"/>
                  </a:cubicBezTo>
                </a:path>
              </a:pathLst>
            </a:custGeom>
            <a:solidFill>
              <a:srgbClr val="D86A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229">
              <a:extLst>
                <a:ext uri="{FF2B5EF4-FFF2-40B4-BE49-F238E27FC236}">
                  <a16:creationId xmlns:a16="http://schemas.microsoft.com/office/drawing/2014/main" id="{70207B11-AD9A-4D33-B5B1-944C13B5E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" y="2991"/>
              <a:ext cx="822" cy="398"/>
            </a:xfrm>
            <a:custGeom>
              <a:avLst/>
              <a:gdLst>
                <a:gd name="T0" fmla="*/ 347 w 347"/>
                <a:gd name="T1" fmla="*/ 116 h 168"/>
                <a:gd name="T2" fmla="*/ 131 w 347"/>
                <a:gd name="T3" fmla="*/ 53 h 168"/>
                <a:gd name="T4" fmla="*/ 101 w 347"/>
                <a:gd name="T5" fmla="*/ 34 h 168"/>
                <a:gd name="T6" fmla="*/ 114 w 347"/>
                <a:gd name="T7" fmla="*/ 21 h 168"/>
                <a:gd name="T8" fmla="*/ 121 w 347"/>
                <a:gd name="T9" fmla="*/ 4 h 168"/>
                <a:gd name="T10" fmla="*/ 118 w 347"/>
                <a:gd name="T11" fmla="*/ 2 h 168"/>
                <a:gd name="T12" fmla="*/ 107 w 347"/>
                <a:gd name="T13" fmla="*/ 1 h 168"/>
                <a:gd name="T14" fmla="*/ 33 w 347"/>
                <a:gd name="T15" fmla="*/ 2 h 168"/>
                <a:gd name="T16" fmla="*/ 0 w 347"/>
                <a:gd name="T17" fmla="*/ 24 h 168"/>
                <a:gd name="T18" fmla="*/ 345 w 347"/>
                <a:gd name="T19" fmla="*/ 168 h 168"/>
                <a:gd name="T20" fmla="*/ 347 w 347"/>
                <a:gd name="T21" fmla="*/ 1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68">
                  <a:moveTo>
                    <a:pt x="347" y="116"/>
                  </a:moveTo>
                  <a:cubicBezTo>
                    <a:pt x="272" y="113"/>
                    <a:pt x="198" y="92"/>
                    <a:pt x="131" y="53"/>
                  </a:cubicBezTo>
                  <a:cubicBezTo>
                    <a:pt x="121" y="47"/>
                    <a:pt x="111" y="40"/>
                    <a:pt x="101" y="3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22" y="14"/>
                    <a:pt x="124" y="8"/>
                    <a:pt x="121" y="4"/>
                  </a:cubicBezTo>
                  <a:cubicBezTo>
                    <a:pt x="120" y="3"/>
                    <a:pt x="119" y="2"/>
                    <a:pt x="118" y="2"/>
                  </a:cubicBezTo>
                  <a:cubicBezTo>
                    <a:pt x="115" y="1"/>
                    <a:pt x="112" y="0"/>
                    <a:pt x="107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0" y="2"/>
                    <a:pt x="7" y="12"/>
                    <a:pt x="0" y="24"/>
                  </a:cubicBezTo>
                  <a:cubicBezTo>
                    <a:pt x="96" y="117"/>
                    <a:pt x="219" y="165"/>
                    <a:pt x="345" y="168"/>
                  </a:cubicBezTo>
                  <a:cubicBezTo>
                    <a:pt x="347" y="116"/>
                    <a:pt x="347" y="116"/>
                    <a:pt x="347" y="11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230">
              <a:extLst>
                <a:ext uri="{FF2B5EF4-FFF2-40B4-BE49-F238E27FC236}">
                  <a16:creationId xmlns:a16="http://schemas.microsoft.com/office/drawing/2014/main" id="{4D92C1EA-5D32-4869-BF15-1807A6EAB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" y="3046"/>
              <a:ext cx="82" cy="684"/>
            </a:xfrm>
            <a:custGeom>
              <a:avLst/>
              <a:gdLst>
                <a:gd name="T0" fmla="*/ 0 w 35"/>
                <a:gd name="T1" fmla="*/ 20 h 289"/>
                <a:gd name="T2" fmla="*/ 1 w 35"/>
                <a:gd name="T3" fmla="*/ 20 h 289"/>
                <a:gd name="T4" fmla="*/ 25 w 35"/>
                <a:gd name="T5" fmla="*/ 144 h 289"/>
                <a:gd name="T6" fmla="*/ 1 w 35"/>
                <a:gd name="T7" fmla="*/ 269 h 289"/>
                <a:gd name="T8" fmla="*/ 0 w 35"/>
                <a:gd name="T9" fmla="*/ 269 h 289"/>
                <a:gd name="T10" fmla="*/ 0 w 35"/>
                <a:gd name="T11" fmla="*/ 289 h 289"/>
                <a:gd name="T12" fmla="*/ 1 w 35"/>
                <a:gd name="T13" fmla="*/ 289 h 289"/>
                <a:gd name="T14" fmla="*/ 35 w 35"/>
                <a:gd name="T15" fmla="*/ 144 h 289"/>
                <a:gd name="T16" fmla="*/ 1 w 35"/>
                <a:gd name="T17" fmla="*/ 0 h 289"/>
                <a:gd name="T18" fmla="*/ 0 w 35"/>
                <a:gd name="T19" fmla="*/ 0 h 289"/>
                <a:gd name="T20" fmla="*/ 0 w 35"/>
                <a:gd name="T21" fmla="*/ 2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9">
                  <a:moveTo>
                    <a:pt x="0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4" y="20"/>
                    <a:pt x="25" y="76"/>
                    <a:pt x="25" y="144"/>
                  </a:cubicBezTo>
                  <a:cubicBezTo>
                    <a:pt x="25" y="213"/>
                    <a:pt x="14" y="269"/>
                    <a:pt x="1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9" y="289"/>
                    <a:pt x="35" y="224"/>
                    <a:pt x="35" y="144"/>
                  </a:cubicBezTo>
                  <a:cubicBezTo>
                    <a:pt x="35" y="65"/>
                    <a:pt x="19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231">
              <a:extLst>
                <a:ext uri="{FF2B5EF4-FFF2-40B4-BE49-F238E27FC236}">
                  <a16:creationId xmlns:a16="http://schemas.microsoft.com/office/drawing/2014/main" id="{793D2CE1-4A35-417A-B906-394D457C2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2717"/>
              <a:ext cx="618" cy="620"/>
            </a:xfrm>
            <a:custGeom>
              <a:avLst/>
              <a:gdLst>
                <a:gd name="T0" fmla="*/ 126 w 261"/>
                <a:gd name="T1" fmla="*/ 126 h 262"/>
                <a:gd name="T2" fmla="*/ 0 w 261"/>
                <a:gd name="T3" fmla="*/ 204 h 262"/>
                <a:gd name="T4" fmla="*/ 44 w 261"/>
                <a:gd name="T5" fmla="*/ 248 h 262"/>
                <a:gd name="T6" fmla="*/ 170 w 261"/>
                <a:gd name="T7" fmla="*/ 170 h 262"/>
                <a:gd name="T8" fmla="*/ 248 w 261"/>
                <a:gd name="T9" fmla="*/ 44 h 262"/>
                <a:gd name="T10" fmla="*/ 204 w 261"/>
                <a:gd name="T11" fmla="*/ 0 h 262"/>
                <a:gd name="T12" fmla="*/ 126 w 261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26" y="126"/>
                  </a:moveTo>
                  <a:cubicBezTo>
                    <a:pt x="69" y="182"/>
                    <a:pt x="13" y="217"/>
                    <a:pt x="0" y="204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57" y="262"/>
                    <a:pt x="114" y="226"/>
                    <a:pt x="170" y="170"/>
                  </a:cubicBezTo>
                  <a:cubicBezTo>
                    <a:pt x="226" y="114"/>
                    <a:pt x="261" y="57"/>
                    <a:pt x="248" y="44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7" y="13"/>
                    <a:pt x="182" y="69"/>
                    <a:pt x="126" y="126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7EAF6EBD-5E70-44D0-87F0-9A6317CE2FCB}"/>
              </a:ext>
            </a:extLst>
          </p:cNvPr>
          <p:cNvSpPr txBox="1"/>
          <p:nvPr/>
        </p:nvSpPr>
        <p:spPr>
          <a:xfrm>
            <a:off x="3319709" y="2277317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关 于 我 们</a:t>
            </a:r>
          </a:p>
        </p:txBody>
      </p:sp>
      <p:sp>
        <p:nvSpPr>
          <p:cNvPr id="74" name="TextBox 7">
            <a:extLst>
              <a:ext uri="{FF2B5EF4-FFF2-40B4-BE49-F238E27FC236}">
                <a16:creationId xmlns:a16="http://schemas.microsoft.com/office/drawing/2014/main" id="{FC1D737A-05AE-4AD3-8990-DF1721FE0D94}"/>
              </a:ext>
            </a:extLst>
          </p:cNvPr>
          <p:cNvSpPr txBox="1"/>
          <p:nvPr/>
        </p:nvSpPr>
        <p:spPr>
          <a:xfrm>
            <a:off x="-230509" y="1536377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6" name="TextBox 7">
            <a:extLst>
              <a:ext uri="{FF2B5EF4-FFF2-40B4-BE49-F238E27FC236}">
                <a16:creationId xmlns:a16="http://schemas.microsoft.com/office/drawing/2014/main" id="{A0E113C9-68C2-4A50-886A-C29C256C1DD0}"/>
              </a:ext>
            </a:extLst>
          </p:cNvPr>
          <p:cNvSpPr txBox="1"/>
          <p:nvPr/>
        </p:nvSpPr>
        <p:spPr>
          <a:xfrm>
            <a:off x="-261257" y="2619108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8" name="TextBox 7">
            <a:extLst>
              <a:ext uri="{FF2B5EF4-FFF2-40B4-BE49-F238E27FC236}">
                <a16:creationId xmlns:a16="http://schemas.microsoft.com/office/drawing/2014/main" id="{9BC73779-8EA9-4301-BE75-3A5022EE0F93}"/>
              </a:ext>
            </a:extLst>
          </p:cNvPr>
          <p:cNvSpPr txBox="1"/>
          <p:nvPr/>
        </p:nvSpPr>
        <p:spPr>
          <a:xfrm>
            <a:off x="5092937" y="1541384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0" name="TextBox 7">
            <a:extLst>
              <a:ext uri="{FF2B5EF4-FFF2-40B4-BE49-F238E27FC236}">
                <a16:creationId xmlns:a16="http://schemas.microsoft.com/office/drawing/2014/main" id="{0C0BC9DC-1B36-498C-9380-5158E968425B}"/>
              </a:ext>
            </a:extLst>
          </p:cNvPr>
          <p:cNvSpPr txBox="1"/>
          <p:nvPr/>
        </p:nvSpPr>
        <p:spPr>
          <a:xfrm>
            <a:off x="5080229" y="2610955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B9901A69-C4AD-4DB2-A79D-403BA70DA2B5}"/>
              </a:ext>
            </a:extLst>
          </p:cNvPr>
          <p:cNvSpPr txBox="1"/>
          <p:nvPr/>
        </p:nvSpPr>
        <p:spPr>
          <a:xfrm>
            <a:off x="5842714" y="192463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73E32FC-810C-45B4-9F89-6CC52743650E}"/>
              </a:ext>
            </a:extLst>
          </p:cNvPr>
          <p:cNvSpPr txBox="1"/>
          <p:nvPr/>
        </p:nvSpPr>
        <p:spPr>
          <a:xfrm>
            <a:off x="551752" y="200296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5AC68EE1-0A0A-4D40-8019-28CEAB65E40A}"/>
              </a:ext>
            </a:extLst>
          </p:cNvPr>
          <p:cNvSpPr txBox="1"/>
          <p:nvPr/>
        </p:nvSpPr>
        <p:spPr>
          <a:xfrm>
            <a:off x="534935" y="311226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F0FFAB80-53EC-4E08-A4D1-C928919FB7F5}"/>
              </a:ext>
            </a:extLst>
          </p:cNvPr>
          <p:cNvSpPr txBox="1"/>
          <p:nvPr/>
        </p:nvSpPr>
        <p:spPr>
          <a:xfrm>
            <a:off x="5823205" y="306123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152129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98AB33D-468E-403E-858D-46A808B19D0A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05463D9-806B-4D3A-B2A9-BEA08CE3E3B9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1FC03B-28CA-4AEF-A878-746BB8AA8F4C}"/>
              </a:ext>
            </a:extLst>
          </p:cNvPr>
          <p:cNvGrpSpPr/>
          <p:nvPr/>
        </p:nvGrpSpPr>
        <p:grpSpPr>
          <a:xfrm>
            <a:off x="0" y="1307102"/>
            <a:ext cx="9144000" cy="3912598"/>
            <a:chOff x="-92439" y="1873400"/>
            <a:chExt cx="13161683" cy="5631712"/>
          </a:xfrm>
        </p:grpSpPr>
        <p:sp>
          <p:nvSpPr>
            <p:cNvPr id="5" name="Pie 19      (向天歌演示原创作品：www.TopPPT.cn)">
              <a:extLst>
                <a:ext uri="{FF2B5EF4-FFF2-40B4-BE49-F238E27FC236}">
                  <a16:creationId xmlns:a16="http://schemas.microsoft.com/office/drawing/2014/main" id="{A1CFA48A-8592-4183-BC58-A9761031996D}"/>
                </a:ext>
              </a:extLst>
            </p:cNvPr>
            <p:cNvSpPr/>
            <p:nvPr/>
          </p:nvSpPr>
          <p:spPr>
            <a:xfrm>
              <a:off x="1566188" y="1873400"/>
              <a:ext cx="2088232" cy="2088232"/>
            </a:xfrm>
            <a:prstGeom prst="pie">
              <a:avLst>
                <a:gd name="adj1" fmla="val 0"/>
                <a:gd name="adj2" fmla="val 17817387"/>
              </a:avLst>
            </a:prstGeom>
            <a:solidFill>
              <a:srgbClr val="D86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Pie 22      (向天歌演示原创作品：www.TopPPT.cn)">
              <a:extLst>
                <a:ext uri="{FF2B5EF4-FFF2-40B4-BE49-F238E27FC236}">
                  <a16:creationId xmlns:a16="http://schemas.microsoft.com/office/drawing/2014/main" id="{1F54EECA-4E60-4F51-94A4-833F14FF1C55}"/>
                </a:ext>
              </a:extLst>
            </p:cNvPr>
            <p:cNvSpPr/>
            <p:nvPr/>
          </p:nvSpPr>
          <p:spPr>
            <a:xfrm>
              <a:off x="5009188" y="1877966"/>
              <a:ext cx="2088232" cy="2088232"/>
            </a:xfrm>
            <a:prstGeom prst="pie">
              <a:avLst>
                <a:gd name="adj1" fmla="val 0"/>
                <a:gd name="adj2" fmla="val 15031858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TextBox 24      (向天歌演示原创作品：www.TopPPT.cn)">
              <a:extLst>
                <a:ext uri="{FF2B5EF4-FFF2-40B4-BE49-F238E27FC236}">
                  <a16:creationId xmlns:a16="http://schemas.microsoft.com/office/drawing/2014/main" id="{98996F70-4AF6-4302-837D-7B5AA08A3505}"/>
                </a:ext>
              </a:extLst>
            </p:cNvPr>
            <p:cNvSpPr txBox="1"/>
            <p:nvPr/>
          </p:nvSpPr>
          <p:spPr>
            <a:xfrm>
              <a:off x="2098378" y="3108307"/>
              <a:ext cx="2016223" cy="398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Broadway BT" panose="04040905080B02020502" pitchFamily="82" charset="0"/>
                </a:rPr>
                <a:t>17%</a:t>
              </a:r>
              <a:endParaRPr lang="zh-CN" altLang="en-US" sz="1200" dirty="0">
                <a:solidFill>
                  <a:schemeClr val="bg1"/>
                </a:solidFill>
                <a:latin typeface="Broadway BT" panose="04040905080B02020502" pitchFamily="82" charset="0"/>
              </a:endParaRPr>
            </a:p>
          </p:txBody>
        </p:sp>
        <p:sp>
          <p:nvSpPr>
            <p:cNvPr id="8" name="TextBox 25      (向天歌演示原创作品：www.TopPPT.cn)">
              <a:extLst>
                <a:ext uri="{FF2B5EF4-FFF2-40B4-BE49-F238E27FC236}">
                  <a16:creationId xmlns:a16="http://schemas.microsoft.com/office/drawing/2014/main" id="{295C7E0D-8916-47C5-9F54-8CCCD51D443E}"/>
                </a:ext>
              </a:extLst>
            </p:cNvPr>
            <p:cNvSpPr txBox="1"/>
            <p:nvPr/>
          </p:nvSpPr>
          <p:spPr>
            <a:xfrm>
              <a:off x="5524865" y="3106024"/>
              <a:ext cx="2016223" cy="398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Broadway BT" panose="04040905080B02020502" pitchFamily="82" charset="0"/>
                </a:rPr>
                <a:t>32%</a:t>
              </a:r>
              <a:endParaRPr lang="zh-CN" altLang="en-US" sz="1200" dirty="0">
                <a:solidFill>
                  <a:schemeClr val="bg1"/>
                </a:solidFill>
                <a:latin typeface="Broadway BT" panose="04040905080B02020502" pitchFamily="82" charset="0"/>
              </a:endParaRPr>
            </a:p>
          </p:txBody>
        </p:sp>
        <p:sp>
          <p:nvSpPr>
            <p:cNvPr id="9" name="Pie 28      (向天歌演示原创作品：www.TopPPT.cn)">
              <a:extLst>
                <a:ext uri="{FF2B5EF4-FFF2-40B4-BE49-F238E27FC236}">
                  <a16:creationId xmlns:a16="http://schemas.microsoft.com/office/drawing/2014/main" id="{BEFFC455-4EAD-4A01-8722-7A81E0548709}"/>
                </a:ext>
              </a:extLst>
            </p:cNvPr>
            <p:cNvSpPr/>
            <p:nvPr/>
          </p:nvSpPr>
          <p:spPr>
            <a:xfrm>
              <a:off x="8393564" y="1918052"/>
              <a:ext cx="2088232" cy="2088232"/>
            </a:xfrm>
            <a:prstGeom prst="pie">
              <a:avLst>
                <a:gd name="adj1" fmla="val 0"/>
                <a:gd name="adj2" fmla="val 19042771"/>
              </a:avLst>
            </a:prstGeom>
            <a:solidFill>
              <a:srgbClr val="D86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30      (向天歌演示原创作品：www.TopPPT.cn)">
              <a:extLst>
                <a:ext uri="{FF2B5EF4-FFF2-40B4-BE49-F238E27FC236}">
                  <a16:creationId xmlns:a16="http://schemas.microsoft.com/office/drawing/2014/main" id="{462BE655-4EE6-4D5F-B932-7698F5827394}"/>
                </a:ext>
              </a:extLst>
            </p:cNvPr>
            <p:cNvSpPr txBox="1"/>
            <p:nvPr/>
          </p:nvSpPr>
          <p:spPr>
            <a:xfrm>
              <a:off x="8940874" y="3106024"/>
              <a:ext cx="2016223" cy="398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Broadway BT" panose="04040905080B02020502" pitchFamily="82" charset="0"/>
                </a:rPr>
                <a:t>13%</a:t>
              </a:r>
              <a:endParaRPr lang="zh-CN" altLang="en-US" sz="1200" dirty="0">
                <a:solidFill>
                  <a:schemeClr val="bg1"/>
                </a:solidFill>
                <a:latin typeface="Broadway BT" panose="04040905080B02020502" pitchFamily="82" charset="0"/>
              </a:endParaRPr>
            </a:p>
          </p:txBody>
        </p:sp>
        <p:sp>
          <p:nvSpPr>
            <p:cNvPr id="11" name="Rectangle 43      (向天歌演示原创作品：www.TopPPT.cn)">
              <a:extLst>
                <a:ext uri="{FF2B5EF4-FFF2-40B4-BE49-F238E27FC236}">
                  <a16:creationId xmlns:a16="http://schemas.microsoft.com/office/drawing/2014/main" id="{C281BB7F-0D90-4E0D-9F85-32CD6030ED34}"/>
                </a:ext>
              </a:extLst>
            </p:cNvPr>
            <p:cNvSpPr/>
            <p:nvPr/>
          </p:nvSpPr>
          <p:spPr>
            <a:xfrm>
              <a:off x="-92439" y="5315972"/>
              <a:ext cx="13161683" cy="218914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Subtitle 2">
            <a:extLst>
              <a:ext uri="{FF2B5EF4-FFF2-40B4-BE49-F238E27FC236}">
                <a16:creationId xmlns:a16="http://schemas.microsoft.com/office/drawing/2014/main" id="{18912C8F-15CC-414E-AA2E-E38DB4A07902}"/>
              </a:ext>
            </a:extLst>
          </p:cNvPr>
          <p:cNvSpPr txBox="1">
            <a:spLocks/>
          </p:cNvSpPr>
          <p:nvPr/>
        </p:nvSpPr>
        <p:spPr>
          <a:xfrm>
            <a:off x="803097" y="4002297"/>
            <a:ext cx="2392949" cy="760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endParaRPr lang="en-US" sz="1500" b="1" dirty="0">
              <a:solidFill>
                <a:schemeClr val="bg1"/>
              </a:solidFill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B72E648-841A-418D-8962-26762696DB73}"/>
              </a:ext>
            </a:extLst>
          </p:cNvPr>
          <p:cNvSpPr/>
          <p:nvPr/>
        </p:nvSpPr>
        <p:spPr>
          <a:xfrm>
            <a:off x="693126" y="4194616"/>
            <a:ext cx="7998028" cy="7848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用户可以在投影仪或者计算机上进行演示，也可以将演示文稿打印出来，制作成胶片用户可以在投影仪或者计算机上进行演示，也可以将演示文稿打印出来，制作成胶片</a:t>
            </a:r>
          </a:p>
          <a:p>
            <a:pPr>
              <a:lnSpc>
                <a:spcPct val="150000"/>
              </a:lnSpc>
            </a:pP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28FC815B-A9A7-45C7-BCA6-8078AFC3C24F}"/>
              </a:ext>
            </a:extLst>
          </p:cNvPr>
          <p:cNvSpPr txBox="1"/>
          <p:nvPr/>
        </p:nvSpPr>
        <p:spPr>
          <a:xfrm>
            <a:off x="567689" y="3869611"/>
            <a:ext cx="2152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24794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D3508-AFB2-4639-BC75-4AE0110966DC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74C64E8-3C5C-4ECE-8643-40A24246A13A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3BD294EA-D915-4F1E-89FA-82BED1C1866A}"/>
              </a:ext>
            </a:extLst>
          </p:cNvPr>
          <p:cNvGrpSpPr/>
          <p:nvPr/>
        </p:nvGrpSpPr>
        <p:grpSpPr>
          <a:xfrm>
            <a:off x="2509741" y="1397088"/>
            <a:ext cx="2636180" cy="2500990"/>
            <a:chOff x="2709043" y="1153951"/>
            <a:chExt cx="3602638" cy="341788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63102E9-2E67-4548-AC21-91ECE7E44C10}"/>
                </a:ext>
              </a:extLst>
            </p:cNvPr>
            <p:cNvGrpSpPr/>
            <p:nvPr/>
          </p:nvGrpSpPr>
          <p:grpSpPr>
            <a:xfrm>
              <a:off x="3502524" y="1153951"/>
              <a:ext cx="1830927" cy="1681704"/>
              <a:chOff x="5062383" y="2668986"/>
              <a:chExt cx="1830927" cy="1681704"/>
            </a:xfrm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3B1E48D2-B85E-4DEB-9E0B-8870CD045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2383" y="2668986"/>
                <a:ext cx="1830927" cy="1681704"/>
              </a:xfrm>
              <a:custGeom>
                <a:avLst/>
                <a:gdLst>
                  <a:gd name="T0" fmla="*/ 0 w 410"/>
                  <a:gd name="T1" fmla="*/ 317 h 377"/>
                  <a:gd name="T2" fmla="*/ 2 w 410"/>
                  <a:gd name="T3" fmla="*/ 308 h 377"/>
                  <a:gd name="T4" fmla="*/ 72 w 410"/>
                  <a:gd name="T5" fmla="*/ 132 h 377"/>
                  <a:gd name="T6" fmla="*/ 188 w 410"/>
                  <a:gd name="T7" fmla="*/ 27 h 377"/>
                  <a:gd name="T8" fmla="*/ 403 w 410"/>
                  <a:gd name="T9" fmla="*/ 204 h 377"/>
                  <a:gd name="T10" fmla="*/ 309 w 410"/>
                  <a:gd name="T11" fmla="*/ 117 h 377"/>
                  <a:gd name="T12" fmla="*/ 135 w 410"/>
                  <a:gd name="T13" fmla="*/ 195 h 377"/>
                  <a:gd name="T14" fmla="*/ 114 w 410"/>
                  <a:gd name="T15" fmla="*/ 249 h 377"/>
                  <a:gd name="T16" fmla="*/ 121 w 410"/>
                  <a:gd name="T17" fmla="*/ 265 h 377"/>
                  <a:gd name="T18" fmla="*/ 220 w 410"/>
                  <a:gd name="T19" fmla="*/ 286 h 377"/>
                  <a:gd name="T20" fmla="*/ 301 w 410"/>
                  <a:gd name="T21" fmla="*/ 176 h 377"/>
                  <a:gd name="T22" fmla="*/ 295 w 410"/>
                  <a:gd name="T23" fmla="*/ 159 h 377"/>
                  <a:gd name="T24" fmla="*/ 383 w 410"/>
                  <a:gd name="T25" fmla="*/ 231 h 377"/>
                  <a:gd name="T26" fmla="*/ 341 w 410"/>
                  <a:gd name="T27" fmla="*/ 336 h 377"/>
                  <a:gd name="T28" fmla="*/ 215 w 410"/>
                  <a:gd name="T29" fmla="*/ 369 h 377"/>
                  <a:gd name="T30" fmla="*/ 3 w 410"/>
                  <a:gd name="T31" fmla="*/ 320 h 377"/>
                  <a:gd name="T32" fmla="*/ 0 w 410"/>
                  <a:gd name="T33" fmla="*/ 31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77">
                    <a:moveTo>
                      <a:pt x="0" y="317"/>
                    </a:moveTo>
                    <a:cubicBezTo>
                      <a:pt x="0" y="314"/>
                      <a:pt x="1" y="311"/>
                      <a:pt x="2" y="308"/>
                    </a:cubicBezTo>
                    <a:cubicBezTo>
                      <a:pt x="25" y="249"/>
                      <a:pt x="47" y="190"/>
                      <a:pt x="72" y="132"/>
                    </a:cubicBezTo>
                    <a:cubicBezTo>
                      <a:pt x="95" y="81"/>
                      <a:pt x="131" y="42"/>
                      <a:pt x="188" y="27"/>
                    </a:cubicBezTo>
                    <a:cubicBezTo>
                      <a:pt x="298" y="0"/>
                      <a:pt x="410" y="91"/>
                      <a:pt x="403" y="204"/>
                    </a:cubicBezTo>
                    <a:cubicBezTo>
                      <a:pt x="381" y="162"/>
                      <a:pt x="351" y="133"/>
                      <a:pt x="309" y="117"/>
                    </a:cubicBezTo>
                    <a:cubicBezTo>
                      <a:pt x="233" y="87"/>
                      <a:pt x="163" y="118"/>
                      <a:pt x="135" y="195"/>
                    </a:cubicBezTo>
                    <a:cubicBezTo>
                      <a:pt x="128" y="213"/>
                      <a:pt x="120" y="230"/>
                      <a:pt x="114" y="249"/>
                    </a:cubicBezTo>
                    <a:cubicBezTo>
                      <a:pt x="113" y="253"/>
                      <a:pt x="117" y="264"/>
                      <a:pt x="121" y="265"/>
                    </a:cubicBezTo>
                    <a:cubicBezTo>
                      <a:pt x="154" y="273"/>
                      <a:pt x="187" y="284"/>
                      <a:pt x="220" y="286"/>
                    </a:cubicBezTo>
                    <a:cubicBezTo>
                      <a:pt x="285" y="290"/>
                      <a:pt x="322" y="238"/>
                      <a:pt x="301" y="176"/>
                    </a:cubicBezTo>
                    <a:cubicBezTo>
                      <a:pt x="299" y="170"/>
                      <a:pt x="297" y="165"/>
                      <a:pt x="295" y="159"/>
                    </a:cubicBezTo>
                    <a:cubicBezTo>
                      <a:pt x="331" y="156"/>
                      <a:pt x="373" y="190"/>
                      <a:pt x="383" y="231"/>
                    </a:cubicBezTo>
                    <a:cubicBezTo>
                      <a:pt x="394" y="275"/>
                      <a:pt x="374" y="309"/>
                      <a:pt x="341" y="336"/>
                    </a:cubicBezTo>
                    <a:cubicBezTo>
                      <a:pt x="305" y="365"/>
                      <a:pt x="260" y="377"/>
                      <a:pt x="215" y="369"/>
                    </a:cubicBezTo>
                    <a:cubicBezTo>
                      <a:pt x="144" y="356"/>
                      <a:pt x="74" y="337"/>
                      <a:pt x="3" y="320"/>
                    </a:cubicBezTo>
                    <a:cubicBezTo>
                      <a:pt x="2" y="320"/>
                      <a:pt x="2" y="319"/>
                      <a:pt x="0" y="317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Freeform 157">
                <a:extLst>
                  <a:ext uri="{FF2B5EF4-FFF2-40B4-BE49-F238E27FC236}">
                    <a16:creationId xmlns:a16="http://schemas.microsoft.com/office/drawing/2014/main" id="{D726C6DD-E578-4E56-B7DD-FA7B515703FB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929858" y="3410769"/>
                <a:ext cx="270757" cy="298723"/>
              </a:xfrm>
              <a:custGeom>
                <a:avLst/>
                <a:gdLst>
                  <a:gd name="T0" fmla="*/ 25 w 99"/>
                  <a:gd name="T1" fmla="*/ 58 h 109"/>
                  <a:gd name="T2" fmla="*/ 15 w 99"/>
                  <a:gd name="T3" fmla="*/ 61 h 109"/>
                  <a:gd name="T4" fmla="*/ 51 w 99"/>
                  <a:gd name="T5" fmla="*/ 55 h 109"/>
                  <a:gd name="T6" fmla="*/ 63 w 99"/>
                  <a:gd name="T7" fmla="*/ 46 h 109"/>
                  <a:gd name="T8" fmla="*/ 56 w 99"/>
                  <a:gd name="T9" fmla="*/ 59 h 109"/>
                  <a:gd name="T10" fmla="*/ 51 w 99"/>
                  <a:gd name="T11" fmla="*/ 67 h 109"/>
                  <a:gd name="T12" fmla="*/ 46 w 99"/>
                  <a:gd name="T13" fmla="*/ 57 h 109"/>
                  <a:gd name="T14" fmla="*/ 38 w 99"/>
                  <a:gd name="T15" fmla="*/ 37 h 109"/>
                  <a:gd name="T16" fmla="*/ 51 w 99"/>
                  <a:gd name="T17" fmla="*/ 55 h 109"/>
                  <a:gd name="T18" fmla="*/ 42 w 99"/>
                  <a:gd name="T19" fmla="*/ 33 h 109"/>
                  <a:gd name="T20" fmla="*/ 42 w 99"/>
                  <a:gd name="T21" fmla="*/ 0 h 109"/>
                  <a:gd name="T22" fmla="*/ 15 w 99"/>
                  <a:gd name="T23" fmla="*/ 25 h 109"/>
                  <a:gd name="T24" fmla="*/ 15 w 99"/>
                  <a:gd name="T25" fmla="*/ 94 h 109"/>
                  <a:gd name="T26" fmla="*/ 84 w 99"/>
                  <a:gd name="T27" fmla="*/ 94 h 109"/>
                  <a:gd name="T28" fmla="*/ 97 w 99"/>
                  <a:gd name="T29" fmla="*/ 73 h 109"/>
                  <a:gd name="T30" fmla="*/ 85 w 99"/>
                  <a:gd name="T31" fmla="*/ 71 h 109"/>
                  <a:gd name="T32" fmla="*/ 49 w 99"/>
                  <a:gd name="T33" fmla="*/ 97 h 109"/>
                  <a:gd name="T34" fmla="*/ 12 w 99"/>
                  <a:gd name="T35" fmla="*/ 60 h 109"/>
                  <a:gd name="T36" fmla="*/ 42 w 99"/>
                  <a:gd name="T37" fmla="*/ 22 h 109"/>
                  <a:gd name="T38" fmla="*/ 85 w 99"/>
                  <a:gd name="T39" fmla="*/ 47 h 109"/>
                  <a:gd name="T40" fmla="*/ 95 w 99"/>
                  <a:gd name="T41" fmla="*/ 41 h 109"/>
                  <a:gd name="T42" fmla="*/ 98 w 99"/>
                  <a:gd name="T43" fmla="*/ 53 h 109"/>
                  <a:gd name="T44" fmla="*/ 87 w 99"/>
                  <a:gd name="T45" fmla="*/ 56 h 109"/>
                  <a:gd name="T46" fmla="*/ 87 w 99"/>
                  <a:gd name="T47" fmla="*/ 67 h 109"/>
                  <a:gd name="T48" fmla="*/ 87 w 99"/>
                  <a:gd name="T49" fmla="*/ 59 h 109"/>
                  <a:gd name="T50" fmla="*/ 99 w 99"/>
                  <a:gd name="T51" fmla="*/ 57 h 109"/>
                  <a:gd name="T52" fmla="*/ 99 w 99"/>
                  <a:gd name="T53" fmla="*/ 60 h 109"/>
                  <a:gd name="T54" fmla="*/ 97 w 99"/>
                  <a:gd name="T55" fmla="*/ 71 h 109"/>
                  <a:gd name="T56" fmla="*/ 87 w 99"/>
                  <a:gd name="T57" fmla="*/ 67 h 109"/>
                  <a:gd name="T58" fmla="*/ 80 w 99"/>
                  <a:gd name="T59" fmla="*/ 37 h 109"/>
                  <a:gd name="T60" fmla="*/ 88 w 99"/>
                  <a:gd name="T61" fmla="*/ 28 h 109"/>
                  <a:gd name="T62" fmla="*/ 94 w 99"/>
                  <a:gd name="T63" fmla="*/ 38 h 109"/>
                  <a:gd name="T64" fmla="*/ 84 w 99"/>
                  <a:gd name="T65" fmla="*/ 44 h 109"/>
                  <a:gd name="T66" fmla="*/ 77 w 99"/>
                  <a:gd name="T67" fmla="*/ 34 h 109"/>
                  <a:gd name="T68" fmla="*/ 71 w 99"/>
                  <a:gd name="T69" fmla="*/ 28 h 109"/>
                  <a:gd name="T70" fmla="*/ 76 w 99"/>
                  <a:gd name="T71" fmla="*/ 18 h 109"/>
                  <a:gd name="T72" fmla="*/ 84 w 99"/>
                  <a:gd name="T73" fmla="*/ 25 h 109"/>
                  <a:gd name="T74" fmla="*/ 86 w 99"/>
                  <a:gd name="T75" fmla="*/ 27 h 109"/>
                  <a:gd name="T76" fmla="*/ 50 w 99"/>
                  <a:gd name="T77" fmla="*/ 93 h 109"/>
                  <a:gd name="T78" fmla="*/ 53 w 99"/>
                  <a:gd name="T79" fmla="*/ 83 h 109"/>
                  <a:gd name="T80" fmla="*/ 50 w 99"/>
                  <a:gd name="T81" fmla="*/ 93 h 109"/>
                  <a:gd name="T82" fmla="*/ 67 w 99"/>
                  <a:gd name="T83" fmla="*/ 76 h 109"/>
                  <a:gd name="T84" fmla="*/ 77 w 99"/>
                  <a:gd name="T85" fmla="*/ 81 h 109"/>
                  <a:gd name="T86" fmla="*/ 25 w 99"/>
                  <a:gd name="T87" fmla="*/ 83 h 109"/>
                  <a:gd name="T88" fmla="*/ 34 w 99"/>
                  <a:gd name="T89" fmla="*/ 78 h 109"/>
                  <a:gd name="T90" fmla="*/ 25 w 99"/>
                  <a:gd name="T91" fmla="*/ 83 h 109"/>
                  <a:gd name="T92" fmla="*/ 33 w 99"/>
                  <a:gd name="T93" fmla="*/ 40 h 109"/>
                  <a:gd name="T94" fmla="*/ 23 w 99"/>
                  <a:gd name="T95" fmla="*/ 36 h 109"/>
                  <a:gd name="T96" fmla="*/ 75 w 99"/>
                  <a:gd name="T97" fmla="*/ 34 h 109"/>
                  <a:gd name="T98" fmla="*/ 66 w 99"/>
                  <a:gd name="T99" fmla="*/ 39 h 109"/>
                  <a:gd name="T100" fmla="*/ 75 w 99"/>
                  <a:gd name="T101" fmla="*/ 34 h 109"/>
                  <a:gd name="T102" fmla="*/ 75 w 99"/>
                  <a:gd name="T103" fmla="*/ 59 h 109"/>
                  <a:gd name="T104" fmla="*/ 85 w 99"/>
                  <a:gd name="T105" fmla="*/ 5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" h="109">
                    <a:moveTo>
                      <a:pt x="15" y="58"/>
                    </a:move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58"/>
                      <a:pt x="15" y="58"/>
                      <a:pt x="15" y="58"/>
                    </a:cubicBezTo>
                    <a:close/>
                    <a:moveTo>
                      <a:pt x="51" y="55"/>
                    </a:moveTo>
                    <a:cubicBezTo>
                      <a:pt x="52" y="55"/>
                      <a:pt x="52" y="55"/>
                      <a:pt x="53" y="55"/>
                    </a:cubicBezTo>
                    <a:cubicBezTo>
                      <a:pt x="56" y="52"/>
                      <a:pt x="60" y="48"/>
                      <a:pt x="63" y="46"/>
                    </a:cubicBezTo>
                    <a:cubicBezTo>
                      <a:pt x="64" y="46"/>
                      <a:pt x="65" y="47"/>
                      <a:pt x="66" y="48"/>
                    </a:cubicBezTo>
                    <a:cubicBezTo>
                      <a:pt x="63" y="53"/>
                      <a:pt x="60" y="56"/>
                      <a:pt x="56" y="59"/>
                    </a:cubicBezTo>
                    <a:cubicBezTo>
                      <a:pt x="57" y="60"/>
                      <a:pt x="57" y="60"/>
                      <a:pt x="57" y="61"/>
                    </a:cubicBezTo>
                    <a:cubicBezTo>
                      <a:pt x="57" y="64"/>
                      <a:pt x="54" y="67"/>
                      <a:pt x="51" y="67"/>
                    </a:cubicBezTo>
                    <a:cubicBezTo>
                      <a:pt x="47" y="67"/>
                      <a:pt x="45" y="64"/>
                      <a:pt x="45" y="61"/>
                    </a:cubicBezTo>
                    <a:cubicBezTo>
                      <a:pt x="45" y="59"/>
                      <a:pt x="45" y="58"/>
                      <a:pt x="46" y="57"/>
                    </a:cubicBezTo>
                    <a:cubicBezTo>
                      <a:pt x="41" y="51"/>
                      <a:pt x="38" y="45"/>
                      <a:pt x="35" y="38"/>
                    </a:cubicBezTo>
                    <a:cubicBezTo>
                      <a:pt x="36" y="38"/>
                      <a:pt x="37" y="37"/>
                      <a:pt x="38" y="37"/>
                    </a:cubicBezTo>
                    <a:cubicBezTo>
                      <a:pt x="42" y="42"/>
                      <a:pt x="46" y="49"/>
                      <a:pt x="49" y="55"/>
                    </a:cubicBezTo>
                    <a:cubicBezTo>
                      <a:pt x="49" y="55"/>
                      <a:pt x="50" y="55"/>
                      <a:pt x="51" y="55"/>
                    </a:cubicBezTo>
                    <a:close/>
                    <a:moveTo>
                      <a:pt x="42" y="22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2" y="12"/>
                      <a:pt x="22" y="17"/>
                      <a:pt x="15" y="25"/>
                    </a:cubicBezTo>
                    <a:cubicBezTo>
                      <a:pt x="5" y="34"/>
                      <a:pt x="0" y="46"/>
                      <a:pt x="0" y="60"/>
                    </a:cubicBezTo>
                    <a:cubicBezTo>
                      <a:pt x="0" y="73"/>
                      <a:pt x="5" y="85"/>
                      <a:pt x="15" y="94"/>
                    </a:cubicBezTo>
                    <a:cubicBezTo>
                      <a:pt x="24" y="104"/>
                      <a:pt x="36" y="109"/>
                      <a:pt x="49" y="109"/>
                    </a:cubicBezTo>
                    <a:cubicBezTo>
                      <a:pt x="63" y="109"/>
                      <a:pt x="75" y="104"/>
                      <a:pt x="84" y="94"/>
                    </a:cubicBezTo>
                    <a:cubicBezTo>
                      <a:pt x="90" y="89"/>
                      <a:pt x="94" y="82"/>
                      <a:pt x="96" y="75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7"/>
                      <a:pt x="80" y="82"/>
                      <a:pt x="76" y="86"/>
                    </a:cubicBezTo>
                    <a:cubicBezTo>
                      <a:pt x="69" y="93"/>
                      <a:pt x="60" y="97"/>
                      <a:pt x="49" y="97"/>
                    </a:cubicBezTo>
                    <a:cubicBezTo>
                      <a:pt x="39" y="97"/>
                      <a:pt x="30" y="93"/>
                      <a:pt x="23" y="86"/>
                    </a:cubicBezTo>
                    <a:cubicBezTo>
                      <a:pt x="16" y="79"/>
                      <a:pt x="12" y="70"/>
                      <a:pt x="12" y="60"/>
                    </a:cubicBezTo>
                    <a:cubicBezTo>
                      <a:pt x="12" y="50"/>
                      <a:pt x="16" y="40"/>
                      <a:pt x="23" y="33"/>
                    </a:cubicBezTo>
                    <a:cubicBezTo>
                      <a:pt x="28" y="28"/>
                      <a:pt x="35" y="24"/>
                      <a:pt x="42" y="22"/>
                    </a:cubicBezTo>
                    <a:close/>
                    <a:moveTo>
                      <a:pt x="87" y="54"/>
                    </a:moveTo>
                    <a:cubicBezTo>
                      <a:pt x="87" y="52"/>
                      <a:pt x="86" y="49"/>
                      <a:pt x="85" y="47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7" y="46"/>
                      <a:pt x="98" y="50"/>
                      <a:pt x="98" y="53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4"/>
                      <a:pt x="87" y="54"/>
                      <a:pt x="87" y="54"/>
                    </a:cubicBezTo>
                    <a:close/>
                    <a:moveTo>
                      <a:pt x="87" y="67"/>
                    </a:moveTo>
                    <a:cubicBezTo>
                      <a:pt x="87" y="64"/>
                      <a:pt x="87" y="62"/>
                      <a:pt x="87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59"/>
                      <a:pt x="99" y="60"/>
                    </a:cubicBezTo>
                    <a:cubicBezTo>
                      <a:pt x="99" y="63"/>
                      <a:pt x="99" y="66"/>
                      <a:pt x="98" y="6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7" y="67"/>
                      <a:pt x="87" y="67"/>
                      <a:pt x="87" y="67"/>
                    </a:cubicBezTo>
                    <a:close/>
                    <a:moveTo>
                      <a:pt x="83" y="42"/>
                    </a:moveTo>
                    <a:cubicBezTo>
                      <a:pt x="82" y="40"/>
                      <a:pt x="81" y="38"/>
                      <a:pt x="80" y="37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91" y="32"/>
                      <a:pt x="92" y="35"/>
                      <a:pt x="94" y="38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3" y="42"/>
                      <a:pt x="83" y="42"/>
                      <a:pt x="83" y="42"/>
                    </a:cubicBezTo>
                    <a:close/>
                    <a:moveTo>
                      <a:pt x="77" y="34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1"/>
                      <a:pt x="73" y="30"/>
                      <a:pt x="71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80" y="21"/>
                      <a:pt x="82" y="23"/>
                      <a:pt x="84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77" y="34"/>
                      <a:pt x="77" y="34"/>
                      <a:pt x="77" y="34"/>
                    </a:cubicBezTo>
                    <a:close/>
                    <a:moveTo>
                      <a:pt x="50" y="93"/>
                    </a:moveTo>
                    <a:cubicBezTo>
                      <a:pt x="50" y="83"/>
                      <a:pt x="50" y="83"/>
                      <a:pt x="50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0" y="93"/>
                      <a:pt x="50" y="93"/>
                      <a:pt x="50" y="93"/>
                    </a:cubicBezTo>
                    <a:close/>
                    <a:moveTo>
                      <a:pt x="74" y="83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4" y="83"/>
                      <a:pt x="74" y="83"/>
                      <a:pt x="74" y="83"/>
                    </a:cubicBezTo>
                    <a:close/>
                    <a:moveTo>
                      <a:pt x="25" y="83"/>
                    </a:moveTo>
                    <a:cubicBezTo>
                      <a:pt x="32" y="76"/>
                      <a:pt x="32" y="76"/>
                      <a:pt x="32" y="76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5" y="83"/>
                      <a:pt x="25" y="83"/>
                      <a:pt x="25" y="83"/>
                    </a:cubicBezTo>
                    <a:close/>
                    <a:moveTo>
                      <a:pt x="26" y="33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6" y="33"/>
                      <a:pt x="26" y="33"/>
                      <a:pt x="26" y="33"/>
                    </a:cubicBezTo>
                    <a:close/>
                    <a:moveTo>
                      <a:pt x="75" y="34"/>
                    </a:moveTo>
                    <a:cubicBezTo>
                      <a:pt x="73" y="32"/>
                      <a:pt x="73" y="32"/>
                      <a:pt x="73" y="32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85" y="59"/>
                    </a:move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5" y="56"/>
                      <a:pt x="85" y="56"/>
                      <a:pt x="85" y="56"/>
                    </a:cubicBezTo>
                    <a:lnTo>
                      <a:pt x="85" y="59"/>
                    </a:ln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0">
                <a:solidFill>
                  <a:schemeClr val="bg1">
                    <a:lumMod val="8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E45F623-B6EB-4B83-853E-1FD75E41E707}"/>
                </a:ext>
              </a:extLst>
            </p:cNvPr>
            <p:cNvGrpSpPr/>
            <p:nvPr/>
          </p:nvGrpSpPr>
          <p:grpSpPr>
            <a:xfrm>
              <a:off x="4672611" y="2482734"/>
              <a:ext cx="1639070" cy="2089103"/>
              <a:chOff x="6232470" y="3997769"/>
              <a:chExt cx="1639070" cy="2089103"/>
            </a:xfrm>
          </p:grpSpPr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FC8F4CC2-A155-4B83-865A-0BE661DCC2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2470" y="3997769"/>
                <a:ext cx="1639070" cy="2089103"/>
              </a:xfrm>
              <a:custGeom>
                <a:avLst/>
                <a:gdLst>
                  <a:gd name="T0" fmla="*/ 184 w 367"/>
                  <a:gd name="T1" fmla="*/ 0 h 468"/>
                  <a:gd name="T2" fmla="*/ 191 w 367"/>
                  <a:gd name="T3" fmla="*/ 5 h 468"/>
                  <a:gd name="T4" fmla="*/ 315 w 367"/>
                  <a:gd name="T5" fmla="*/ 149 h 468"/>
                  <a:gd name="T6" fmla="*/ 353 w 367"/>
                  <a:gd name="T7" fmla="*/ 301 h 468"/>
                  <a:gd name="T8" fmla="*/ 97 w 367"/>
                  <a:gd name="T9" fmla="*/ 408 h 468"/>
                  <a:gd name="T10" fmla="*/ 218 w 367"/>
                  <a:gd name="T11" fmla="*/ 366 h 468"/>
                  <a:gd name="T12" fmla="*/ 230 w 367"/>
                  <a:gd name="T13" fmla="*/ 176 h 468"/>
                  <a:gd name="T14" fmla="*/ 192 w 367"/>
                  <a:gd name="T15" fmla="*/ 133 h 468"/>
                  <a:gd name="T16" fmla="*/ 174 w 367"/>
                  <a:gd name="T17" fmla="*/ 131 h 468"/>
                  <a:gd name="T18" fmla="*/ 110 w 367"/>
                  <a:gd name="T19" fmla="*/ 209 h 468"/>
                  <a:gd name="T20" fmla="*/ 170 w 367"/>
                  <a:gd name="T21" fmla="*/ 331 h 468"/>
                  <a:gd name="T22" fmla="*/ 187 w 367"/>
                  <a:gd name="T23" fmla="*/ 334 h 468"/>
                  <a:gd name="T24" fmla="*/ 83 w 367"/>
                  <a:gd name="T25" fmla="*/ 379 h 468"/>
                  <a:gd name="T26" fmla="*/ 9 w 367"/>
                  <a:gd name="T27" fmla="*/ 293 h 468"/>
                  <a:gd name="T28" fmla="*/ 38 w 367"/>
                  <a:gd name="T29" fmla="*/ 166 h 468"/>
                  <a:gd name="T30" fmla="*/ 179 w 367"/>
                  <a:gd name="T31" fmla="*/ 1 h 468"/>
                  <a:gd name="T32" fmla="*/ 184 w 367"/>
                  <a:gd name="T3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7" h="468">
                    <a:moveTo>
                      <a:pt x="184" y="0"/>
                    </a:moveTo>
                    <a:cubicBezTo>
                      <a:pt x="186" y="1"/>
                      <a:pt x="189" y="3"/>
                      <a:pt x="191" y="5"/>
                    </a:cubicBezTo>
                    <a:cubicBezTo>
                      <a:pt x="233" y="53"/>
                      <a:pt x="275" y="100"/>
                      <a:pt x="315" y="149"/>
                    </a:cubicBezTo>
                    <a:cubicBezTo>
                      <a:pt x="349" y="193"/>
                      <a:pt x="367" y="243"/>
                      <a:pt x="353" y="301"/>
                    </a:cubicBezTo>
                    <a:cubicBezTo>
                      <a:pt x="326" y="411"/>
                      <a:pt x="194" y="468"/>
                      <a:pt x="97" y="408"/>
                    </a:cubicBezTo>
                    <a:cubicBezTo>
                      <a:pt x="145" y="409"/>
                      <a:pt x="184" y="396"/>
                      <a:pt x="218" y="366"/>
                    </a:cubicBezTo>
                    <a:cubicBezTo>
                      <a:pt x="280" y="312"/>
                      <a:pt x="285" y="236"/>
                      <a:pt x="230" y="176"/>
                    </a:cubicBezTo>
                    <a:cubicBezTo>
                      <a:pt x="217" y="161"/>
                      <a:pt x="205" y="146"/>
                      <a:pt x="192" y="133"/>
                    </a:cubicBezTo>
                    <a:cubicBezTo>
                      <a:pt x="188" y="129"/>
                      <a:pt x="177" y="128"/>
                      <a:pt x="174" y="131"/>
                    </a:cubicBezTo>
                    <a:cubicBezTo>
                      <a:pt x="152" y="156"/>
                      <a:pt x="127" y="180"/>
                      <a:pt x="110" y="209"/>
                    </a:cubicBezTo>
                    <a:cubicBezTo>
                      <a:pt x="76" y="265"/>
                      <a:pt x="105" y="322"/>
                      <a:pt x="170" y="331"/>
                    </a:cubicBezTo>
                    <a:cubicBezTo>
                      <a:pt x="176" y="332"/>
                      <a:pt x="181" y="333"/>
                      <a:pt x="187" y="334"/>
                    </a:cubicBezTo>
                    <a:cubicBezTo>
                      <a:pt x="173" y="368"/>
                      <a:pt x="124" y="389"/>
                      <a:pt x="83" y="379"/>
                    </a:cubicBezTo>
                    <a:cubicBezTo>
                      <a:pt x="39" y="368"/>
                      <a:pt x="18" y="335"/>
                      <a:pt x="9" y="293"/>
                    </a:cubicBezTo>
                    <a:cubicBezTo>
                      <a:pt x="0" y="247"/>
                      <a:pt x="10" y="203"/>
                      <a:pt x="38" y="166"/>
                    </a:cubicBezTo>
                    <a:cubicBezTo>
                      <a:pt x="83" y="109"/>
                      <a:pt x="132" y="56"/>
                      <a:pt x="179" y="1"/>
                    </a:cubicBezTo>
                    <a:cubicBezTo>
                      <a:pt x="180" y="0"/>
                      <a:pt x="182" y="0"/>
                      <a:pt x="184" y="0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8A56333-B11E-4013-863A-2A42524F5BC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954893" y="4964268"/>
                <a:ext cx="240570" cy="324277"/>
                <a:chOff x="3722033" y="3714538"/>
                <a:chExt cx="500321" cy="674410"/>
              </a:xfrm>
              <a:solidFill>
                <a:srgbClr val="415162"/>
              </a:solidFill>
            </p:grpSpPr>
            <p:sp>
              <p:nvSpPr>
                <p:cNvPr id="16" name="Freeform 27">
                  <a:extLst>
                    <a:ext uri="{FF2B5EF4-FFF2-40B4-BE49-F238E27FC236}">
                      <a16:creationId xmlns:a16="http://schemas.microsoft.com/office/drawing/2014/main" id="{46223BB5-BC22-40A9-82A6-D0F2EE1CA9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18586" y="4203888"/>
                  <a:ext cx="306118" cy="185060"/>
                </a:xfrm>
                <a:custGeom>
                  <a:avLst/>
                  <a:gdLst>
                    <a:gd name="T0" fmla="*/ 317 w 354"/>
                    <a:gd name="T1" fmla="*/ 5 h 214"/>
                    <a:gd name="T2" fmla="*/ 354 w 354"/>
                    <a:gd name="T3" fmla="*/ 186 h 214"/>
                    <a:gd name="T4" fmla="*/ 294 w 354"/>
                    <a:gd name="T5" fmla="*/ 171 h 214"/>
                    <a:gd name="T6" fmla="*/ 250 w 354"/>
                    <a:gd name="T7" fmla="*/ 214 h 214"/>
                    <a:gd name="T8" fmla="*/ 215 w 354"/>
                    <a:gd name="T9" fmla="*/ 44 h 214"/>
                    <a:gd name="T10" fmla="*/ 230 w 354"/>
                    <a:gd name="T11" fmla="*/ 46 h 214"/>
                    <a:gd name="T12" fmla="*/ 241 w 354"/>
                    <a:gd name="T13" fmla="*/ 45 h 214"/>
                    <a:gd name="T14" fmla="*/ 287 w 354"/>
                    <a:gd name="T15" fmla="*/ 7 h 214"/>
                    <a:gd name="T16" fmla="*/ 292 w 354"/>
                    <a:gd name="T17" fmla="*/ 0 h 214"/>
                    <a:gd name="T18" fmla="*/ 300 w 354"/>
                    <a:gd name="T19" fmla="*/ 2 h 214"/>
                    <a:gd name="T20" fmla="*/ 317 w 354"/>
                    <a:gd name="T21" fmla="*/ 5 h 214"/>
                    <a:gd name="T22" fmla="*/ 140 w 354"/>
                    <a:gd name="T23" fmla="*/ 44 h 214"/>
                    <a:gd name="T24" fmla="*/ 105 w 354"/>
                    <a:gd name="T25" fmla="*/ 214 h 214"/>
                    <a:gd name="T26" fmla="*/ 60 w 354"/>
                    <a:gd name="T27" fmla="*/ 171 h 214"/>
                    <a:gd name="T28" fmla="*/ 0 w 354"/>
                    <a:gd name="T29" fmla="*/ 186 h 214"/>
                    <a:gd name="T30" fmla="*/ 38 w 354"/>
                    <a:gd name="T31" fmla="*/ 5 h 214"/>
                    <a:gd name="T32" fmla="*/ 55 w 354"/>
                    <a:gd name="T33" fmla="*/ 2 h 214"/>
                    <a:gd name="T34" fmla="*/ 63 w 354"/>
                    <a:gd name="T35" fmla="*/ 0 h 214"/>
                    <a:gd name="T36" fmla="*/ 67 w 354"/>
                    <a:gd name="T37" fmla="*/ 7 h 214"/>
                    <a:gd name="T38" fmla="*/ 103 w 354"/>
                    <a:gd name="T39" fmla="*/ 42 h 214"/>
                    <a:gd name="T40" fmla="*/ 114 w 354"/>
                    <a:gd name="T41" fmla="*/ 45 h 214"/>
                    <a:gd name="T42" fmla="*/ 140 w 354"/>
                    <a:gd name="T43" fmla="*/ 4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4" h="214">
                      <a:moveTo>
                        <a:pt x="317" y="5"/>
                      </a:moveTo>
                      <a:cubicBezTo>
                        <a:pt x="354" y="186"/>
                        <a:pt x="354" y="186"/>
                        <a:pt x="354" y="186"/>
                      </a:cubicBezTo>
                      <a:cubicBezTo>
                        <a:pt x="294" y="171"/>
                        <a:pt x="294" y="171"/>
                        <a:pt x="294" y="171"/>
                      </a:cubicBezTo>
                      <a:cubicBezTo>
                        <a:pt x="250" y="214"/>
                        <a:pt x="250" y="214"/>
                        <a:pt x="250" y="214"/>
                      </a:cubicBezTo>
                      <a:cubicBezTo>
                        <a:pt x="215" y="44"/>
                        <a:pt x="215" y="44"/>
                        <a:pt x="215" y="44"/>
                      </a:cubicBezTo>
                      <a:cubicBezTo>
                        <a:pt x="220" y="45"/>
                        <a:pt x="225" y="46"/>
                        <a:pt x="230" y="46"/>
                      </a:cubicBezTo>
                      <a:cubicBezTo>
                        <a:pt x="234" y="46"/>
                        <a:pt x="238" y="46"/>
                        <a:pt x="241" y="45"/>
                      </a:cubicBezTo>
                      <a:cubicBezTo>
                        <a:pt x="264" y="40"/>
                        <a:pt x="276" y="25"/>
                        <a:pt x="287" y="7"/>
                      </a:cubicBezTo>
                      <a:cubicBezTo>
                        <a:pt x="289" y="5"/>
                        <a:pt x="290" y="2"/>
                        <a:pt x="292" y="0"/>
                      </a:cubicBezTo>
                      <a:cubicBezTo>
                        <a:pt x="295" y="0"/>
                        <a:pt x="298" y="1"/>
                        <a:pt x="300" y="2"/>
                      </a:cubicBezTo>
                      <a:cubicBezTo>
                        <a:pt x="306" y="3"/>
                        <a:pt x="311" y="4"/>
                        <a:pt x="317" y="5"/>
                      </a:cubicBezTo>
                      <a:close/>
                      <a:moveTo>
                        <a:pt x="140" y="44"/>
                      </a:moveTo>
                      <a:cubicBezTo>
                        <a:pt x="105" y="214"/>
                        <a:pt x="105" y="214"/>
                        <a:pt x="105" y="214"/>
                      </a:cubicBezTo>
                      <a:cubicBezTo>
                        <a:pt x="60" y="171"/>
                        <a:pt x="60" y="171"/>
                        <a:pt x="60" y="171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43" y="4"/>
                        <a:pt x="49" y="3"/>
                        <a:pt x="55" y="2"/>
                      </a:cubicBezTo>
                      <a:cubicBezTo>
                        <a:pt x="57" y="1"/>
                        <a:pt x="60" y="1"/>
                        <a:pt x="63" y="0"/>
                      </a:cubicBezTo>
                      <a:cubicBezTo>
                        <a:pt x="65" y="2"/>
                        <a:pt x="66" y="5"/>
                        <a:pt x="67" y="7"/>
                      </a:cubicBezTo>
                      <a:cubicBezTo>
                        <a:pt x="77" y="21"/>
                        <a:pt x="86" y="35"/>
                        <a:pt x="103" y="42"/>
                      </a:cubicBezTo>
                      <a:cubicBezTo>
                        <a:pt x="106" y="43"/>
                        <a:pt x="110" y="44"/>
                        <a:pt x="114" y="45"/>
                      </a:cubicBezTo>
                      <a:cubicBezTo>
                        <a:pt x="123" y="47"/>
                        <a:pt x="131" y="46"/>
                        <a:pt x="140" y="44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0">
                  <a:solidFill>
                    <a:schemeClr val="bg1">
                      <a:lumMod val="85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7" name="Freeform 28">
                  <a:extLst>
                    <a:ext uri="{FF2B5EF4-FFF2-40B4-BE49-F238E27FC236}">
                      <a16:creationId xmlns:a16="http://schemas.microsoft.com/office/drawing/2014/main" id="{C829902B-A400-4309-811C-187F97F5C35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22033" y="3714538"/>
                  <a:ext cx="500321" cy="500687"/>
                </a:xfrm>
                <a:custGeom>
                  <a:avLst/>
                  <a:gdLst>
                    <a:gd name="T0" fmla="*/ 289 w 579"/>
                    <a:gd name="T1" fmla="*/ 28 h 579"/>
                    <a:gd name="T2" fmla="*/ 346 w 579"/>
                    <a:gd name="T3" fmla="*/ 4 h 579"/>
                    <a:gd name="T4" fmla="*/ 390 w 579"/>
                    <a:gd name="T5" fmla="*/ 48 h 579"/>
                    <a:gd name="T6" fmla="*/ 451 w 579"/>
                    <a:gd name="T7" fmla="*/ 48 h 579"/>
                    <a:gd name="T8" fmla="*/ 475 w 579"/>
                    <a:gd name="T9" fmla="*/ 105 h 579"/>
                    <a:gd name="T10" fmla="*/ 532 w 579"/>
                    <a:gd name="T11" fmla="*/ 128 h 579"/>
                    <a:gd name="T12" fmla="*/ 531 w 579"/>
                    <a:gd name="T13" fmla="*/ 190 h 579"/>
                    <a:gd name="T14" fmla="*/ 575 w 579"/>
                    <a:gd name="T15" fmla="*/ 233 h 579"/>
                    <a:gd name="T16" fmla="*/ 551 w 579"/>
                    <a:gd name="T17" fmla="*/ 290 h 579"/>
                    <a:gd name="T18" fmla="*/ 575 w 579"/>
                    <a:gd name="T19" fmla="*/ 347 h 579"/>
                    <a:gd name="T20" fmla="*/ 531 w 579"/>
                    <a:gd name="T21" fmla="*/ 390 h 579"/>
                    <a:gd name="T22" fmla="*/ 532 w 579"/>
                    <a:gd name="T23" fmla="*/ 452 h 579"/>
                    <a:gd name="T24" fmla="*/ 475 w 579"/>
                    <a:gd name="T25" fmla="*/ 475 h 579"/>
                    <a:gd name="T26" fmla="*/ 451 w 579"/>
                    <a:gd name="T27" fmla="*/ 532 h 579"/>
                    <a:gd name="T28" fmla="*/ 390 w 579"/>
                    <a:gd name="T29" fmla="*/ 532 h 579"/>
                    <a:gd name="T30" fmla="*/ 346 w 579"/>
                    <a:gd name="T31" fmla="*/ 575 h 579"/>
                    <a:gd name="T32" fmla="*/ 289 w 579"/>
                    <a:gd name="T33" fmla="*/ 552 h 579"/>
                    <a:gd name="T34" fmla="*/ 233 w 579"/>
                    <a:gd name="T35" fmla="*/ 575 h 579"/>
                    <a:gd name="T36" fmla="*/ 189 w 579"/>
                    <a:gd name="T37" fmla="*/ 532 h 579"/>
                    <a:gd name="T38" fmla="*/ 128 w 579"/>
                    <a:gd name="T39" fmla="*/ 532 h 579"/>
                    <a:gd name="T40" fmla="*/ 104 w 579"/>
                    <a:gd name="T41" fmla="*/ 475 h 579"/>
                    <a:gd name="T42" fmla="*/ 47 w 579"/>
                    <a:gd name="T43" fmla="*/ 452 h 579"/>
                    <a:gd name="T44" fmla="*/ 47 w 579"/>
                    <a:gd name="T45" fmla="*/ 390 h 579"/>
                    <a:gd name="T46" fmla="*/ 4 w 579"/>
                    <a:gd name="T47" fmla="*/ 347 h 579"/>
                    <a:gd name="T48" fmla="*/ 27 w 579"/>
                    <a:gd name="T49" fmla="*/ 290 h 579"/>
                    <a:gd name="T50" fmla="*/ 4 w 579"/>
                    <a:gd name="T51" fmla="*/ 233 h 579"/>
                    <a:gd name="T52" fmla="*/ 47 w 579"/>
                    <a:gd name="T53" fmla="*/ 190 h 579"/>
                    <a:gd name="T54" fmla="*/ 47 w 579"/>
                    <a:gd name="T55" fmla="*/ 128 h 579"/>
                    <a:gd name="T56" fmla="*/ 104 w 579"/>
                    <a:gd name="T57" fmla="*/ 105 h 579"/>
                    <a:gd name="T58" fmla="*/ 128 w 579"/>
                    <a:gd name="T59" fmla="*/ 48 h 579"/>
                    <a:gd name="T60" fmla="*/ 189 w 579"/>
                    <a:gd name="T61" fmla="*/ 48 h 579"/>
                    <a:gd name="T62" fmla="*/ 233 w 579"/>
                    <a:gd name="T63" fmla="*/ 4 h 579"/>
                    <a:gd name="T64" fmla="*/ 289 w 579"/>
                    <a:gd name="T65" fmla="*/ 28 h 579"/>
                    <a:gd name="T66" fmla="*/ 367 w 579"/>
                    <a:gd name="T67" fmla="*/ 103 h 579"/>
                    <a:gd name="T68" fmla="*/ 87 w 579"/>
                    <a:gd name="T69" fmla="*/ 288 h 579"/>
                    <a:gd name="T70" fmla="*/ 367 w 579"/>
                    <a:gd name="T71" fmla="*/ 477 h 579"/>
                    <a:gd name="T72" fmla="*/ 431 w 579"/>
                    <a:gd name="T73" fmla="*/ 146 h 579"/>
                    <a:gd name="T74" fmla="*/ 367 w 579"/>
                    <a:gd name="T75" fmla="*/ 103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79" h="579">
                      <a:moveTo>
                        <a:pt x="289" y="28"/>
                      </a:moveTo>
                      <a:cubicBezTo>
                        <a:pt x="308" y="29"/>
                        <a:pt x="327" y="0"/>
                        <a:pt x="346" y="4"/>
                      </a:cubicBezTo>
                      <a:cubicBezTo>
                        <a:pt x="365" y="8"/>
                        <a:pt x="371" y="42"/>
                        <a:pt x="390" y="48"/>
                      </a:cubicBezTo>
                      <a:cubicBezTo>
                        <a:pt x="407" y="56"/>
                        <a:pt x="435" y="37"/>
                        <a:pt x="451" y="48"/>
                      </a:cubicBezTo>
                      <a:cubicBezTo>
                        <a:pt x="467" y="58"/>
                        <a:pt x="460" y="92"/>
                        <a:pt x="475" y="105"/>
                      </a:cubicBezTo>
                      <a:cubicBezTo>
                        <a:pt x="487" y="119"/>
                        <a:pt x="521" y="112"/>
                        <a:pt x="532" y="128"/>
                      </a:cubicBezTo>
                      <a:cubicBezTo>
                        <a:pt x="542" y="144"/>
                        <a:pt x="523" y="172"/>
                        <a:pt x="531" y="190"/>
                      </a:cubicBezTo>
                      <a:cubicBezTo>
                        <a:pt x="537" y="208"/>
                        <a:pt x="571" y="214"/>
                        <a:pt x="575" y="233"/>
                      </a:cubicBezTo>
                      <a:cubicBezTo>
                        <a:pt x="579" y="252"/>
                        <a:pt x="550" y="271"/>
                        <a:pt x="551" y="290"/>
                      </a:cubicBezTo>
                      <a:cubicBezTo>
                        <a:pt x="550" y="309"/>
                        <a:pt x="579" y="328"/>
                        <a:pt x="575" y="347"/>
                      </a:cubicBezTo>
                      <a:cubicBezTo>
                        <a:pt x="571" y="366"/>
                        <a:pt x="538" y="372"/>
                        <a:pt x="531" y="390"/>
                      </a:cubicBezTo>
                      <a:cubicBezTo>
                        <a:pt x="523" y="407"/>
                        <a:pt x="542" y="436"/>
                        <a:pt x="532" y="452"/>
                      </a:cubicBezTo>
                      <a:cubicBezTo>
                        <a:pt x="521" y="468"/>
                        <a:pt x="487" y="461"/>
                        <a:pt x="475" y="475"/>
                      </a:cubicBezTo>
                      <a:cubicBezTo>
                        <a:pt x="460" y="488"/>
                        <a:pt x="467" y="521"/>
                        <a:pt x="451" y="532"/>
                      </a:cubicBezTo>
                      <a:cubicBezTo>
                        <a:pt x="435" y="543"/>
                        <a:pt x="407" y="523"/>
                        <a:pt x="390" y="532"/>
                      </a:cubicBezTo>
                      <a:cubicBezTo>
                        <a:pt x="372" y="538"/>
                        <a:pt x="365" y="572"/>
                        <a:pt x="346" y="575"/>
                      </a:cubicBezTo>
                      <a:cubicBezTo>
                        <a:pt x="327" y="579"/>
                        <a:pt x="309" y="550"/>
                        <a:pt x="289" y="552"/>
                      </a:cubicBezTo>
                      <a:cubicBezTo>
                        <a:pt x="270" y="550"/>
                        <a:pt x="252" y="579"/>
                        <a:pt x="233" y="575"/>
                      </a:cubicBezTo>
                      <a:cubicBezTo>
                        <a:pt x="214" y="572"/>
                        <a:pt x="207" y="538"/>
                        <a:pt x="189" y="532"/>
                      </a:cubicBezTo>
                      <a:cubicBezTo>
                        <a:pt x="172" y="523"/>
                        <a:pt x="144" y="543"/>
                        <a:pt x="128" y="532"/>
                      </a:cubicBezTo>
                      <a:cubicBezTo>
                        <a:pt x="112" y="521"/>
                        <a:pt x="119" y="488"/>
                        <a:pt x="104" y="475"/>
                      </a:cubicBezTo>
                      <a:cubicBezTo>
                        <a:pt x="92" y="461"/>
                        <a:pt x="58" y="468"/>
                        <a:pt x="47" y="452"/>
                      </a:cubicBezTo>
                      <a:cubicBezTo>
                        <a:pt x="36" y="436"/>
                        <a:pt x="56" y="407"/>
                        <a:pt x="47" y="390"/>
                      </a:cubicBezTo>
                      <a:cubicBezTo>
                        <a:pt x="41" y="372"/>
                        <a:pt x="8" y="366"/>
                        <a:pt x="4" y="347"/>
                      </a:cubicBezTo>
                      <a:cubicBezTo>
                        <a:pt x="0" y="328"/>
                        <a:pt x="29" y="309"/>
                        <a:pt x="27" y="290"/>
                      </a:cubicBezTo>
                      <a:cubicBezTo>
                        <a:pt x="29" y="271"/>
                        <a:pt x="0" y="252"/>
                        <a:pt x="4" y="233"/>
                      </a:cubicBezTo>
                      <a:cubicBezTo>
                        <a:pt x="8" y="214"/>
                        <a:pt x="41" y="208"/>
                        <a:pt x="47" y="190"/>
                      </a:cubicBezTo>
                      <a:cubicBezTo>
                        <a:pt x="56" y="172"/>
                        <a:pt x="36" y="144"/>
                        <a:pt x="47" y="128"/>
                      </a:cubicBezTo>
                      <a:cubicBezTo>
                        <a:pt x="58" y="112"/>
                        <a:pt x="92" y="119"/>
                        <a:pt x="104" y="105"/>
                      </a:cubicBezTo>
                      <a:cubicBezTo>
                        <a:pt x="119" y="92"/>
                        <a:pt x="112" y="58"/>
                        <a:pt x="128" y="48"/>
                      </a:cubicBezTo>
                      <a:cubicBezTo>
                        <a:pt x="144" y="37"/>
                        <a:pt x="172" y="56"/>
                        <a:pt x="189" y="48"/>
                      </a:cubicBezTo>
                      <a:cubicBezTo>
                        <a:pt x="207" y="42"/>
                        <a:pt x="214" y="8"/>
                        <a:pt x="233" y="4"/>
                      </a:cubicBezTo>
                      <a:cubicBezTo>
                        <a:pt x="252" y="0"/>
                        <a:pt x="270" y="29"/>
                        <a:pt x="289" y="28"/>
                      </a:cubicBezTo>
                      <a:close/>
                      <a:moveTo>
                        <a:pt x="367" y="103"/>
                      </a:moveTo>
                      <a:cubicBezTo>
                        <a:pt x="234" y="48"/>
                        <a:pt x="88" y="145"/>
                        <a:pt x="87" y="288"/>
                      </a:cubicBezTo>
                      <a:cubicBezTo>
                        <a:pt x="86" y="433"/>
                        <a:pt x="233" y="532"/>
                        <a:pt x="367" y="477"/>
                      </a:cubicBezTo>
                      <a:cubicBezTo>
                        <a:pt x="501" y="421"/>
                        <a:pt x="534" y="247"/>
                        <a:pt x="431" y="146"/>
                      </a:cubicBezTo>
                      <a:cubicBezTo>
                        <a:pt x="413" y="127"/>
                        <a:pt x="391" y="113"/>
                        <a:pt x="367" y="103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0">
                  <a:solidFill>
                    <a:schemeClr val="bg1">
                      <a:lumMod val="85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" name="Freeform 29">
                  <a:extLst>
                    <a:ext uri="{FF2B5EF4-FFF2-40B4-BE49-F238E27FC236}">
                      <a16:creationId xmlns:a16="http://schemas.microsoft.com/office/drawing/2014/main" id="{DB961918-15DE-433B-B8FA-6FD702FCA7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29192" y="3821698"/>
                  <a:ext cx="286002" cy="287100"/>
                </a:xfrm>
                <a:custGeom>
                  <a:avLst/>
                  <a:gdLst>
                    <a:gd name="T0" fmla="*/ 165 w 331"/>
                    <a:gd name="T1" fmla="*/ 0 h 332"/>
                    <a:gd name="T2" fmla="*/ 331 w 331"/>
                    <a:gd name="T3" fmla="*/ 166 h 332"/>
                    <a:gd name="T4" fmla="*/ 165 w 331"/>
                    <a:gd name="T5" fmla="*/ 332 h 332"/>
                    <a:gd name="T6" fmla="*/ 0 w 331"/>
                    <a:gd name="T7" fmla="*/ 166 h 332"/>
                    <a:gd name="T8" fmla="*/ 165 w 331"/>
                    <a:gd name="T9" fmla="*/ 0 h 332"/>
                    <a:gd name="T10" fmla="*/ 176 w 331"/>
                    <a:gd name="T11" fmla="*/ 50 h 332"/>
                    <a:gd name="T12" fmla="*/ 205 w 331"/>
                    <a:gd name="T13" fmla="*/ 111 h 332"/>
                    <a:gd name="T14" fmla="*/ 272 w 331"/>
                    <a:gd name="T15" fmla="*/ 119 h 332"/>
                    <a:gd name="T16" fmla="*/ 282 w 331"/>
                    <a:gd name="T17" fmla="*/ 127 h 332"/>
                    <a:gd name="T18" fmla="*/ 279 w 331"/>
                    <a:gd name="T19" fmla="*/ 140 h 332"/>
                    <a:gd name="T20" fmla="*/ 229 w 331"/>
                    <a:gd name="T21" fmla="*/ 186 h 332"/>
                    <a:gd name="T22" fmla="*/ 242 w 331"/>
                    <a:gd name="T23" fmla="*/ 252 h 332"/>
                    <a:gd name="T24" fmla="*/ 237 w 331"/>
                    <a:gd name="T25" fmla="*/ 265 h 332"/>
                    <a:gd name="T26" fmla="*/ 224 w 331"/>
                    <a:gd name="T27" fmla="*/ 265 h 332"/>
                    <a:gd name="T28" fmla="*/ 165 w 331"/>
                    <a:gd name="T29" fmla="*/ 232 h 332"/>
                    <a:gd name="T30" fmla="*/ 106 w 331"/>
                    <a:gd name="T31" fmla="*/ 265 h 332"/>
                    <a:gd name="T32" fmla="*/ 93 w 331"/>
                    <a:gd name="T33" fmla="*/ 265 h 332"/>
                    <a:gd name="T34" fmla="*/ 89 w 331"/>
                    <a:gd name="T35" fmla="*/ 252 h 332"/>
                    <a:gd name="T36" fmla="*/ 102 w 331"/>
                    <a:gd name="T37" fmla="*/ 186 h 332"/>
                    <a:gd name="T38" fmla="*/ 52 w 331"/>
                    <a:gd name="T39" fmla="*/ 140 h 332"/>
                    <a:gd name="T40" fmla="*/ 49 w 331"/>
                    <a:gd name="T41" fmla="*/ 127 h 332"/>
                    <a:gd name="T42" fmla="*/ 59 w 331"/>
                    <a:gd name="T43" fmla="*/ 119 h 332"/>
                    <a:gd name="T44" fmla="*/ 126 w 331"/>
                    <a:gd name="T45" fmla="*/ 111 h 332"/>
                    <a:gd name="T46" fmla="*/ 154 w 331"/>
                    <a:gd name="T47" fmla="*/ 50 h 332"/>
                    <a:gd name="T48" fmla="*/ 165 w 331"/>
                    <a:gd name="T49" fmla="*/ 43 h 332"/>
                    <a:gd name="T50" fmla="*/ 176 w 331"/>
                    <a:gd name="T51" fmla="*/ 50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31" h="332">
                      <a:moveTo>
                        <a:pt x="165" y="0"/>
                      </a:moveTo>
                      <a:cubicBezTo>
                        <a:pt x="257" y="0"/>
                        <a:pt x="331" y="74"/>
                        <a:pt x="331" y="166"/>
                      </a:cubicBezTo>
                      <a:cubicBezTo>
                        <a:pt x="331" y="257"/>
                        <a:pt x="257" y="332"/>
                        <a:pt x="165" y="332"/>
                      </a:cubicBezTo>
                      <a:cubicBezTo>
                        <a:pt x="74" y="332"/>
                        <a:pt x="0" y="257"/>
                        <a:pt x="0" y="166"/>
                      </a:cubicBezTo>
                      <a:cubicBezTo>
                        <a:pt x="0" y="74"/>
                        <a:pt x="74" y="0"/>
                        <a:pt x="165" y="0"/>
                      </a:cubicBezTo>
                      <a:close/>
                      <a:moveTo>
                        <a:pt x="176" y="50"/>
                      </a:moveTo>
                      <a:cubicBezTo>
                        <a:pt x="205" y="111"/>
                        <a:pt x="205" y="111"/>
                        <a:pt x="205" y="111"/>
                      </a:cubicBezTo>
                      <a:cubicBezTo>
                        <a:pt x="272" y="119"/>
                        <a:pt x="272" y="119"/>
                        <a:pt x="272" y="119"/>
                      </a:cubicBezTo>
                      <a:cubicBezTo>
                        <a:pt x="277" y="120"/>
                        <a:pt x="281" y="123"/>
                        <a:pt x="282" y="127"/>
                      </a:cubicBezTo>
                      <a:cubicBezTo>
                        <a:pt x="284" y="132"/>
                        <a:pt x="282" y="137"/>
                        <a:pt x="279" y="140"/>
                      </a:cubicBezTo>
                      <a:cubicBezTo>
                        <a:pt x="229" y="186"/>
                        <a:pt x="229" y="186"/>
                        <a:pt x="229" y="186"/>
                      </a:cubicBezTo>
                      <a:cubicBezTo>
                        <a:pt x="242" y="252"/>
                        <a:pt x="242" y="252"/>
                        <a:pt x="242" y="252"/>
                      </a:cubicBezTo>
                      <a:cubicBezTo>
                        <a:pt x="243" y="257"/>
                        <a:pt x="241" y="262"/>
                        <a:pt x="237" y="265"/>
                      </a:cubicBezTo>
                      <a:cubicBezTo>
                        <a:pt x="234" y="267"/>
                        <a:pt x="229" y="268"/>
                        <a:pt x="224" y="265"/>
                      </a:cubicBezTo>
                      <a:cubicBezTo>
                        <a:pt x="165" y="232"/>
                        <a:pt x="165" y="232"/>
                        <a:pt x="165" y="232"/>
                      </a:cubicBezTo>
                      <a:cubicBezTo>
                        <a:pt x="106" y="265"/>
                        <a:pt x="106" y="265"/>
                        <a:pt x="106" y="265"/>
                      </a:cubicBezTo>
                      <a:cubicBezTo>
                        <a:pt x="102" y="268"/>
                        <a:pt x="97" y="267"/>
                        <a:pt x="93" y="265"/>
                      </a:cubicBezTo>
                      <a:cubicBezTo>
                        <a:pt x="89" y="262"/>
                        <a:pt x="88" y="257"/>
                        <a:pt x="89" y="252"/>
                      </a:cubicBezTo>
                      <a:cubicBezTo>
                        <a:pt x="102" y="186"/>
                        <a:pt x="102" y="186"/>
                        <a:pt x="102" y="186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48" y="137"/>
                        <a:pt x="47" y="132"/>
                        <a:pt x="49" y="127"/>
                      </a:cubicBezTo>
                      <a:cubicBezTo>
                        <a:pt x="50" y="123"/>
                        <a:pt x="54" y="120"/>
                        <a:pt x="59" y="119"/>
                      </a:cubicBezTo>
                      <a:cubicBezTo>
                        <a:pt x="126" y="111"/>
                        <a:pt x="126" y="111"/>
                        <a:pt x="126" y="111"/>
                      </a:cubicBezTo>
                      <a:cubicBezTo>
                        <a:pt x="154" y="50"/>
                        <a:pt x="154" y="50"/>
                        <a:pt x="154" y="50"/>
                      </a:cubicBezTo>
                      <a:cubicBezTo>
                        <a:pt x="156" y="45"/>
                        <a:pt x="161" y="43"/>
                        <a:pt x="165" y="43"/>
                      </a:cubicBezTo>
                      <a:cubicBezTo>
                        <a:pt x="170" y="43"/>
                        <a:pt x="174" y="45"/>
                        <a:pt x="176" y="50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0">
                  <a:solidFill>
                    <a:schemeClr val="bg1">
                      <a:lumMod val="85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71DD77B-18EA-4E38-B1DD-BAB20AEFDFD5}"/>
                </a:ext>
              </a:extLst>
            </p:cNvPr>
            <p:cNvGrpSpPr/>
            <p:nvPr/>
          </p:nvGrpSpPr>
          <p:grpSpPr>
            <a:xfrm>
              <a:off x="2709043" y="2816707"/>
              <a:ext cx="1892510" cy="1589330"/>
              <a:chOff x="4268902" y="4331742"/>
              <a:chExt cx="1892510" cy="1589330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325DAB09-31C6-4C45-AA98-CA87A80A9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8902" y="4331742"/>
                <a:ext cx="1892510" cy="1589330"/>
              </a:xfrm>
              <a:custGeom>
                <a:avLst/>
                <a:gdLst>
                  <a:gd name="T0" fmla="*/ 423 w 424"/>
                  <a:gd name="T1" fmla="*/ 322 h 356"/>
                  <a:gd name="T2" fmla="*/ 414 w 424"/>
                  <a:gd name="T3" fmla="*/ 325 h 356"/>
                  <a:gd name="T4" fmla="*/ 226 w 424"/>
                  <a:gd name="T5" fmla="*/ 351 h 356"/>
                  <a:gd name="T6" fmla="*/ 78 w 424"/>
                  <a:gd name="T7" fmla="*/ 302 h 356"/>
                  <a:gd name="T8" fmla="*/ 126 w 424"/>
                  <a:gd name="T9" fmla="*/ 28 h 356"/>
                  <a:gd name="T10" fmla="*/ 96 w 424"/>
                  <a:gd name="T11" fmla="*/ 153 h 356"/>
                  <a:gd name="T12" fmla="*/ 250 w 424"/>
                  <a:gd name="T13" fmla="*/ 266 h 356"/>
                  <a:gd name="T14" fmla="*/ 307 w 424"/>
                  <a:gd name="T15" fmla="*/ 256 h 356"/>
                  <a:gd name="T16" fmla="*/ 318 w 424"/>
                  <a:gd name="T17" fmla="*/ 243 h 356"/>
                  <a:gd name="T18" fmla="*/ 287 w 424"/>
                  <a:gd name="T19" fmla="*/ 146 h 356"/>
                  <a:gd name="T20" fmla="*/ 151 w 424"/>
                  <a:gd name="T21" fmla="*/ 131 h 356"/>
                  <a:gd name="T22" fmla="*/ 140 w 424"/>
                  <a:gd name="T23" fmla="*/ 144 h 356"/>
                  <a:gd name="T24" fmla="*/ 158 w 424"/>
                  <a:gd name="T25" fmla="*/ 32 h 356"/>
                  <a:gd name="T26" fmla="*/ 270 w 424"/>
                  <a:gd name="T27" fmla="*/ 16 h 356"/>
                  <a:gd name="T28" fmla="*/ 361 w 424"/>
                  <a:gd name="T29" fmla="*/ 109 h 356"/>
                  <a:gd name="T30" fmla="*/ 424 w 424"/>
                  <a:gd name="T31" fmla="*/ 317 h 356"/>
                  <a:gd name="T32" fmla="*/ 423 w 424"/>
                  <a:gd name="T33" fmla="*/ 322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4" h="356">
                    <a:moveTo>
                      <a:pt x="423" y="322"/>
                    </a:moveTo>
                    <a:cubicBezTo>
                      <a:pt x="420" y="323"/>
                      <a:pt x="417" y="324"/>
                      <a:pt x="414" y="325"/>
                    </a:cubicBezTo>
                    <a:cubicBezTo>
                      <a:pt x="352" y="334"/>
                      <a:pt x="289" y="345"/>
                      <a:pt x="226" y="351"/>
                    </a:cubicBezTo>
                    <a:cubicBezTo>
                      <a:pt x="171" y="356"/>
                      <a:pt x="119" y="345"/>
                      <a:pt x="78" y="302"/>
                    </a:cubicBezTo>
                    <a:cubicBezTo>
                      <a:pt x="0" y="220"/>
                      <a:pt x="23" y="78"/>
                      <a:pt x="126" y="28"/>
                    </a:cubicBezTo>
                    <a:cubicBezTo>
                      <a:pt x="100" y="68"/>
                      <a:pt x="90" y="108"/>
                      <a:pt x="96" y="153"/>
                    </a:cubicBezTo>
                    <a:cubicBezTo>
                      <a:pt x="108" y="234"/>
                      <a:pt x="169" y="279"/>
                      <a:pt x="250" y="266"/>
                    </a:cubicBezTo>
                    <a:cubicBezTo>
                      <a:pt x="269" y="263"/>
                      <a:pt x="288" y="261"/>
                      <a:pt x="307" y="256"/>
                    </a:cubicBezTo>
                    <a:cubicBezTo>
                      <a:pt x="312" y="255"/>
                      <a:pt x="319" y="246"/>
                      <a:pt x="318" y="243"/>
                    </a:cubicBezTo>
                    <a:cubicBezTo>
                      <a:pt x="309" y="210"/>
                      <a:pt x="301" y="176"/>
                      <a:pt x="287" y="146"/>
                    </a:cubicBezTo>
                    <a:cubicBezTo>
                      <a:pt x="258" y="88"/>
                      <a:pt x="195" y="82"/>
                      <a:pt x="151" y="131"/>
                    </a:cubicBezTo>
                    <a:cubicBezTo>
                      <a:pt x="148" y="135"/>
                      <a:pt x="144" y="139"/>
                      <a:pt x="140" y="144"/>
                    </a:cubicBezTo>
                    <a:cubicBezTo>
                      <a:pt x="119" y="114"/>
                      <a:pt x="128" y="61"/>
                      <a:pt x="158" y="32"/>
                    </a:cubicBezTo>
                    <a:cubicBezTo>
                      <a:pt x="191" y="0"/>
                      <a:pt x="231" y="1"/>
                      <a:pt x="270" y="16"/>
                    </a:cubicBezTo>
                    <a:cubicBezTo>
                      <a:pt x="314" y="33"/>
                      <a:pt x="346" y="66"/>
                      <a:pt x="361" y="109"/>
                    </a:cubicBezTo>
                    <a:cubicBezTo>
                      <a:pt x="385" y="178"/>
                      <a:pt x="404" y="248"/>
                      <a:pt x="424" y="317"/>
                    </a:cubicBezTo>
                    <a:cubicBezTo>
                      <a:pt x="424" y="318"/>
                      <a:pt x="423" y="320"/>
                      <a:pt x="423" y="322"/>
                    </a:cubicBezTo>
                    <a:close/>
                  </a:path>
                </a:pathLst>
              </a:custGeom>
              <a:solidFill>
                <a:srgbClr val="D86A3C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5F83D6D5-B12C-4750-BA40-AC9ECAD7E993}"/>
                  </a:ext>
                </a:extLst>
              </p:cNvPr>
              <p:cNvGrpSpPr/>
              <p:nvPr/>
            </p:nvGrpSpPr>
            <p:grpSpPr>
              <a:xfrm>
                <a:off x="5062383" y="4973742"/>
                <a:ext cx="295624" cy="295912"/>
                <a:chOff x="5240338" y="2657475"/>
                <a:chExt cx="1630363" cy="1631951"/>
              </a:xfrm>
              <a:solidFill>
                <a:srgbClr val="415162"/>
              </a:solidFill>
            </p:grpSpPr>
            <p:sp>
              <p:nvSpPr>
                <p:cNvPr id="10" name="Freeform 5">
                  <a:extLst>
                    <a:ext uri="{FF2B5EF4-FFF2-40B4-BE49-F238E27FC236}">
                      <a16:creationId xmlns:a16="http://schemas.microsoft.com/office/drawing/2014/main" id="{8E715A80-5F6F-49E5-A1DB-3EE4153822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0">
                  <a:solidFill>
                    <a:schemeClr val="bg1">
                      <a:lumMod val="85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" name="Freeform 6">
                  <a:extLst>
                    <a:ext uri="{FF2B5EF4-FFF2-40B4-BE49-F238E27FC236}">
                      <a16:creationId xmlns:a16="http://schemas.microsoft.com/office/drawing/2014/main" id="{B4F35F1F-012E-447F-80EB-F6F0190D7A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0">
                  <a:solidFill>
                    <a:schemeClr val="bg1">
                      <a:lumMod val="85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" name="Freeform 7">
                  <a:extLst>
                    <a:ext uri="{FF2B5EF4-FFF2-40B4-BE49-F238E27FC236}">
                      <a16:creationId xmlns:a16="http://schemas.microsoft.com/office/drawing/2014/main" id="{F7D378B0-5A03-4DBA-B50E-4D2F4D20CE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 w="0">
                  <a:solidFill>
                    <a:schemeClr val="bg1">
                      <a:lumMod val="85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" name="Freeform 8">
                  <a:extLst>
                    <a:ext uri="{FF2B5EF4-FFF2-40B4-BE49-F238E27FC236}">
                      <a16:creationId xmlns:a16="http://schemas.microsoft.com/office/drawing/2014/main" id="{0C337EAF-A2AA-46B2-8434-ABB50866B1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76CF"/>
                    </a:gs>
                    <a:gs pos="100000">
                      <a:srgbClr val="1CCCF8"/>
                    </a:gs>
                  </a:gsLst>
                  <a:lin ang="5400000" scaled="1"/>
                </a:gradFill>
                <a:ln w="0">
                  <a:solidFill>
                    <a:schemeClr val="bg1">
                      <a:lumMod val="85000"/>
                    </a:schemeClr>
                  </a:solidFill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sp>
        <p:nvSpPr>
          <p:cNvPr id="21" name="TextBox 7">
            <a:extLst>
              <a:ext uri="{FF2B5EF4-FFF2-40B4-BE49-F238E27FC236}">
                <a16:creationId xmlns:a16="http://schemas.microsoft.com/office/drawing/2014/main" id="{972602DB-6A86-4184-A218-61E460BDB292}"/>
              </a:ext>
            </a:extLst>
          </p:cNvPr>
          <p:cNvSpPr txBox="1"/>
          <p:nvPr/>
        </p:nvSpPr>
        <p:spPr>
          <a:xfrm>
            <a:off x="3946554" y="1652661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DEC79005-96B8-420B-94AB-CC7F4A1DAFFD}"/>
              </a:ext>
            </a:extLst>
          </p:cNvPr>
          <p:cNvSpPr txBox="1"/>
          <p:nvPr/>
        </p:nvSpPr>
        <p:spPr>
          <a:xfrm>
            <a:off x="745349" y="3871009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010E6E9A-BF8D-4827-962E-4A53C01106B1}"/>
              </a:ext>
            </a:extLst>
          </p:cNvPr>
          <p:cNvSpPr txBox="1"/>
          <p:nvPr/>
        </p:nvSpPr>
        <p:spPr>
          <a:xfrm>
            <a:off x="4416719" y="3871009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569D4EA-AE46-445D-AEA7-FD12F2473136}"/>
              </a:ext>
            </a:extLst>
          </p:cNvPr>
          <p:cNvSpPr txBox="1"/>
          <p:nvPr/>
        </p:nvSpPr>
        <p:spPr>
          <a:xfrm>
            <a:off x="4644115" y="2146556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5D83706-3C3B-49FF-8570-16676E4CF461}"/>
              </a:ext>
            </a:extLst>
          </p:cNvPr>
          <p:cNvSpPr txBox="1"/>
          <p:nvPr/>
        </p:nvSpPr>
        <p:spPr>
          <a:xfrm>
            <a:off x="1173414" y="4331872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D4410D7-2DD2-4EA7-84DD-A89F78E3B081}"/>
              </a:ext>
            </a:extLst>
          </p:cNvPr>
          <p:cNvSpPr txBox="1"/>
          <p:nvPr/>
        </p:nvSpPr>
        <p:spPr>
          <a:xfrm>
            <a:off x="5081385" y="4332063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014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575792-E3D7-469C-BD3B-C08F93E5664B}"/>
              </a:ext>
            </a:extLst>
          </p:cNvPr>
          <p:cNvSpPr txBox="1"/>
          <p:nvPr/>
        </p:nvSpPr>
        <p:spPr>
          <a:xfrm>
            <a:off x="3950861" y="2591007"/>
            <a:ext cx="280436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FEF6DAD-14C6-40D4-AEDE-8D4BEED16CFB}"/>
              </a:ext>
            </a:extLst>
          </p:cNvPr>
          <p:cNvSpPr/>
          <p:nvPr/>
        </p:nvSpPr>
        <p:spPr>
          <a:xfrm>
            <a:off x="3950861" y="2067787"/>
            <a:ext cx="1928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产品运营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5543B1D7-12D3-402C-8C6B-ABC1218E8455}"/>
              </a:ext>
            </a:extLst>
          </p:cNvPr>
          <p:cNvSpPr txBox="1"/>
          <p:nvPr/>
        </p:nvSpPr>
        <p:spPr>
          <a:xfrm>
            <a:off x="3950861" y="2851503"/>
            <a:ext cx="4865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A3B30EE-071D-441A-A875-036AE568A060}"/>
              </a:ext>
            </a:extLst>
          </p:cNvPr>
          <p:cNvSpPr/>
          <p:nvPr/>
        </p:nvSpPr>
        <p:spPr>
          <a:xfrm>
            <a:off x="0" y="1248151"/>
            <a:ext cx="9144000" cy="246120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48DAF12-B5AF-497D-853A-8D7DF43DB2F6}"/>
              </a:ext>
            </a:extLst>
          </p:cNvPr>
          <p:cNvSpPr/>
          <p:nvPr/>
        </p:nvSpPr>
        <p:spPr>
          <a:xfrm>
            <a:off x="7867507" y="1358039"/>
            <a:ext cx="1037692" cy="518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03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C1C7727-B4EA-4193-985A-65C2773E419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0" y="1337679"/>
            <a:ext cx="3571136" cy="228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1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5791ECD-830B-4DC2-BF00-49A20BBB6621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6E0ADA9-E21B-4C76-BA5D-980A862A3822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2E3E907E-433B-4867-8A2F-2C1A2B420B81}"/>
              </a:ext>
            </a:extLst>
          </p:cNvPr>
          <p:cNvGrpSpPr/>
          <p:nvPr/>
        </p:nvGrpSpPr>
        <p:grpSpPr>
          <a:xfrm>
            <a:off x="3784754" y="1693715"/>
            <a:ext cx="2293829" cy="1277479"/>
            <a:chOff x="4629486" y="2761115"/>
            <a:chExt cx="3801726" cy="2117257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8927E490-4ECD-4F75-ADB2-9669BC876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486" y="2761115"/>
              <a:ext cx="3801726" cy="2117257"/>
            </a:xfrm>
            <a:custGeom>
              <a:avLst/>
              <a:gdLst>
                <a:gd name="T0" fmla="*/ 533 w 648"/>
                <a:gd name="T1" fmla="*/ 112 h 360"/>
                <a:gd name="T2" fmla="*/ 564 w 648"/>
                <a:gd name="T3" fmla="*/ 53 h 360"/>
                <a:gd name="T4" fmla="*/ 572 w 648"/>
                <a:gd name="T5" fmla="*/ 70 h 360"/>
                <a:gd name="T6" fmla="*/ 639 w 648"/>
                <a:gd name="T7" fmla="*/ 316 h 360"/>
                <a:gd name="T8" fmla="*/ 601 w 648"/>
                <a:gd name="T9" fmla="*/ 352 h 360"/>
                <a:gd name="T10" fmla="*/ 388 w 648"/>
                <a:gd name="T11" fmla="*/ 300 h 360"/>
                <a:gd name="T12" fmla="*/ 362 w 648"/>
                <a:gd name="T13" fmla="*/ 293 h 360"/>
                <a:gd name="T14" fmla="*/ 411 w 648"/>
                <a:gd name="T15" fmla="*/ 272 h 360"/>
                <a:gd name="T16" fmla="*/ 380 w 648"/>
                <a:gd name="T17" fmla="*/ 240 h 360"/>
                <a:gd name="T18" fmla="*/ 166 w 648"/>
                <a:gd name="T19" fmla="*/ 76 h 360"/>
                <a:gd name="T20" fmla="*/ 106 w 648"/>
                <a:gd name="T21" fmla="*/ 53 h 360"/>
                <a:gd name="T22" fmla="*/ 0 w 648"/>
                <a:gd name="T23" fmla="*/ 59 h 360"/>
                <a:gd name="T24" fmla="*/ 112 w 648"/>
                <a:gd name="T25" fmla="*/ 35 h 360"/>
                <a:gd name="T26" fmla="*/ 302 w 648"/>
                <a:gd name="T27" fmla="*/ 114 h 360"/>
                <a:gd name="T28" fmla="*/ 466 w 648"/>
                <a:gd name="T29" fmla="*/ 256 h 360"/>
                <a:gd name="T30" fmla="*/ 473 w 648"/>
                <a:gd name="T31" fmla="*/ 265 h 360"/>
                <a:gd name="T32" fmla="*/ 423 w 648"/>
                <a:gd name="T33" fmla="*/ 287 h 360"/>
                <a:gd name="T34" fmla="*/ 423 w 648"/>
                <a:gd name="T35" fmla="*/ 290 h 360"/>
                <a:gd name="T36" fmla="*/ 485 w 648"/>
                <a:gd name="T37" fmla="*/ 303 h 360"/>
                <a:gd name="T38" fmla="*/ 595 w 648"/>
                <a:gd name="T39" fmla="*/ 325 h 360"/>
                <a:gd name="T40" fmla="*/ 614 w 648"/>
                <a:gd name="T41" fmla="*/ 305 h 360"/>
                <a:gd name="T42" fmla="*/ 569 w 648"/>
                <a:gd name="T43" fmla="*/ 105 h 360"/>
                <a:gd name="T44" fmla="*/ 563 w 648"/>
                <a:gd name="T45" fmla="*/ 84 h 360"/>
                <a:gd name="T46" fmla="*/ 536 w 648"/>
                <a:gd name="T47" fmla="*/ 155 h 360"/>
                <a:gd name="T48" fmla="*/ 392 w 648"/>
                <a:gd name="T49" fmla="*/ 4 h 360"/>
                <a:gd name="T50" fmla="*/ 395 w 648"/>
                <a:gd name="T51" fmla="*/ 0 h 360"/>
                <a:gd name="T52" fmla="*/ 533 w 648"/>
                <a:gd name="T53" fmla="*/ 11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8" h="360">
                  <a:moveTo>
                    <a:pt x="533" y="112"/>
                  </a:moveTo>
                  <a:cubicBezTo>
                    <a:pt x="543" y="93"/>
                    <a:pt x="553" y="75"/>
                    <a:pt x="564" y="53"/>
                  </a:cubicBezTo>
                  <a:cubicBezTo>
                    <a:pt x="568" y="60"/>
                    <a:pt x="571" y="65"/>
                    <a:pt x="572" y="70"/>
                  </a:cubicBezTo>
                  <a:cubicBezTo>
                    <a:pt x="595" y="152"/>
                    <a:pt x="618" y="234"/>
                    <a:pt x="639" y="316"/>
                  </a:cubicBezTo>
                  <a:cubicBezTo>
                    <a:pt x="648" y="350"/>
                    <a:pt x="637" y="360"/>
                    <a:pt x="601" y="352"/>
                  </a:cubicBezTo>
                  <a:cubicBezTo>
                    <a:pt x="530" y="336"/>
                    <a:pt x="459" y="317"/>
                    <a:pt x="388" y="300"/>
                  </a:cubicBezTo>
                  <a:cubicBezTo>
                    <a:pt x="381" y="298"/>
                    <a:pt x="374" y="296"/>
                    <a:pt x="362" y="293"/>
                  </a:cubicBezTo>
                  <a:cubicBezTo>
                    <a:pt x="380" y="285"/>
                    <a:pt x="394" y="279"/>
                    <a:pt x="411" y="272"/>
                  </a:cubicBezTo>
                  <a:cubicBezTo>
                    <a:pt x="400" y="261"/>
                    <a:pt x="390" y="250"/>
                    <a:pt x="380" y="240"/>
                  </a:cubicBezTo>
                  <a:cubicBezTo>
                    <a:pt x="314" y="178"/>
                    <a:pt x="248" y="117"/>
                    <a:pt x="166" y="76"/>
                  </a:cubicBezTo>
                  <a:cubicBezTo>
                    <a:pt x="147" y="66"/>
                    <a:pt x="127" y="59"/>
                    <a:pt x="106" y="53"/>
                  </a:cubicBezTo>
                  <a:cubicBezTo>
                    <a:pt x="70" y="42"/>
                    <a:pt x="34" y="42"/>
                    <a:pt x="0" y="59"/>
                  </a:cubicBezTo>
                  <a:cubicBezTo>
                    <a:pt x="34" y="36"/>
                    <a:pt x="72" y="29"/>
                    <a:pt x="112" y="35"/>
                  </a:cubicBezTo>
                  <a:cubicBezTo>
                    <a:pt x="182" y="45"/>
                    <a:pt x="243" y="77"/>
                    <a:pt x="302" y="114"/>
                  </a:cubicBezTo>
                  <a:cubicBezTo>
                    <a:pt x="364" y="153"/>
                    <a:pt x="416" y="203"/>
                    <a:pt x="466" y="256"/>
                  </a:cubicBezTo>
                  <a:cubicBezTo>
                    <a:pt x="468" y="258"/>
                    <a:pt x="470" y="261"/>
                    <a:pt x="473" y="265"/>
                  </a:cubicBezTo>
                  <a:cubicBezTo>
                    <a:pt x="456" y="273"/>
                    <a:pt x="440" y="280"/>
                    <a:pt x="423" y="287"/>
                  </a:cubicBezTo>
                  <a:cubicBezTo>
                    <a:pt x="423" y="288"/>
                    <a:pt x="423" y="289"/>
                    <a:pt x="423" y="290"/>
                  </a:cubicBezTo>
                  <a:cubicBezTo>
                    <a:pt x="444" y="295"/>
                    <a:pt x="465" y="299"/>
                    <a:pt x="485" y="303"/>
                  </a:cubicBezTo>
                  <a:cubicBezTo>
                    <a:pt x="522" y="310"/>
                    <a:pt x="558" y="318"/>
                    <a:pt x="595" y="325"/>
                  </a:cubicBezTo>
                  <a:cubicBezTo>
                    <a:pt x="615" y="329"/>
                    <a:pt x="618" y="325"/>
                    <a:pt x="614" y="305"/>
                  </a:cubicBezTo>
                  <a:cubicBezTo>
                    <a:pt x="599" y="238"/>
                    <a:pt x="584" y="171"/>
                    <a:pt x="569" y="105"/>
                  </a:cubicBezTo>
                  <a:cubicBezTo>
                    <a:pt x="568" y="100"/>
                    <a:pt x="566" y="95"/>
                    <a:pt x="563" y="84"/>
                  </a:cubicBezTo>
                  <a:cubicBezTo>
                    <a:pt x="553" y="110"/>
                    <a:pt x="545" y="132"/>
                    <a:pt x="536" y="155"/>
                  </a:cubicBezTo>
                  <a:cubicBezTo>
                    <a:pt x="487" y="104"/>
                    <a:pt x="439" y="54"/>
                    <a:pt x="392" y="4"/>
                  </a:cubicBezTo>
                  <a:cubicBezTo>
                    <a:pt x="393" y="3"/>
                    <a:pt x="394" y="1"/>
                    <a:pt x="395" y="0"/>
                  </a:cubicBezTo>
                  <a:cubicBezTo>
                    <a:pt x="440" y="37"/>
                    <a:pt x="486" y="74"/>
                    <a:pt x="533" y="112"/>
                  </a:cubicBezTo>
                  <a:close/>
                </a:path>
              </a:pathLst>
            </a:custGeom>
            <a:solidFill>
              <a:srgbClr val="D86A3C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AC4A1A9-FF0F-4B47-A741-362322F9B8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07425" y="3998890"/>
              <a:ext cx="312886" cy="266228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7" name="Freeform 16">
                <a:extLst>
                  <a:ext uri="{FF2B5EF4-FFF2-40B4-BE49-F238E27FC236}">
                    <a16:creationId xmlns:a16="http://schemas.microsoft.com/office/drawing/2014/main" id="{76F5B7A5-5172-4B56-BA73-AB35B70CCB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solidFill>
                <a:schemeClr val="tx1"/>
              </a:solidFill>
              <a:ln w="0">
                <a:solidFill>
                  <a:schemeClr val="bg1">
                    <a:lumMod val="8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Freeform 17">
                <a:extLst>
                  <a:ext uri="{FF2B5EF4-FFF2-40B4-BE49-F238E27FC236}">
                    <a16:creationId xmlns:a16="http://schemas.microsoft.com/office/drawing/2014/main" id="{294C957B-D106-4461-B4C4-8CE2EFB4E5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25AD661-03CB-473A-8A99-325CCEA99AD8}"/>
              </a:ext>
            </a:extLst>
          </p:cNvPr>
          <p:cNvGrpSpPr/>
          <p:nvPr/>
        </p:nvGrpSpPr>
        <p:grpSpPr>
          <a:xfrm>
            <a:off x="2916056" y="2360028"/>
            <a:ext cx="2293829" cy="1277479"/>
            <a:chOff x="3760788" y="3427428"/>
            <a:chExt cx="3801726" cy="2117257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B13252D-1BC4-4C7C-85E2-E4DD58DAB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3427428"/>
              <a:ext cx="3801726" cy="2117257"/>
            </a:xfrm>
            <a:custGeom>
              <a:avLst/>
              <a:gdLst>
                <a:gd name="T0" fmla="*/ 115 w 648"/>
                <a:gd name="T1" fmla="*/ 248 h 360"/>
                <a:gd name="T2" fmla="*/ 83 w 648"/>
                <a:gd name="T3" fmla="*/ 307 h 360"/>
                <a:gd name="T4" fmla="*/ 76 w 648"/>
                <a:gd name="T5" fmla="*/ 290 h 360"/>
                <a:gd name="T6" fmla="*/ 9 w 648"/>
                <a:gd name="T7" fmla="*/ 44 h 360"/>
                <a:gd name="T8" fmla="*/ 47 w 648"/>
                <a:gd name="T9" fmla="*/ 8 h 360"/>
                <a:gd name="T10" fmla="*/ 260 w 648"/>
                <a:gd name="T11" fmla="*/ 60 h 360"/>
                <a:gd name="T12" fmla="*/ 285 w 648"/>
                <a:gd name="T13" fmla="*/ 66 h 360"/>
                <a:gd name="T14" fmla="*/ 237 w 648"/>
                <a:gd name="T15" fmla="*/ 88 h 360"/>
                <a:gd name="T16" fmla="*/ 268 w 648"/>
                <a:gd name="T17" fmla="*/ 119 h 360"/>
                <a:gd name="T18" fmla="*/ 482 w 648"/>
                <a:gd name="T19" fmla="*/ 284 h 360"/>
                <a:gd name="T20" fmla="*/ 542 w 648"/>
                <a:gd name="T21" fmla="*/ 307 h 360"/>
                <a:gd name="T22" fmla="*/ 648 w 648"/>
                <a:gd name="T23" fmla="*/ 301 h 360"/>
                <a:gd name="T24" fmla="*/ 536 w 648"/>
                <a:gd name="T25" fmla="*/ 325 h 360"/>
                <a:gd name="T26" fmla="*/ 346 w 648"/>
                <a:gd name="T27" fmla="*/ 246 h 360"/>
                <a:gd name="T28" fmla="*/ 182 w 648"/>
                <a:gd name="T29" fmla="*/ 104 h 360"/>
                <a:gd name="T30" fmla="*/ 175 w 648"/>
                <a:gd name="T31" fmla="*/ 95 h 360"/>
                <a:gd name="T32" fmla="*/ 225 w 648"/>
                <a:gd name="T33" fmla="*/ 73 h 360"/>
                <a:gd name="T34" fmla="*/ 225 w 648"/>
                <a:gd name="T35" fmla="*/ 69 h 360"/>
                <a:gd name="T36" fmla="*/ 163 w 648"/>
                <a:gd name="T37" fmla="*/ 57 h 360"/>
                <a:gd name="T38" fmla="*/ 53 w 648"/>
                <a:gd name="T39" fmla="*/ 35 h 360"/>
                <a:gd name="T40" fmla="*/ 34 w 648"/>
                <a:gd name="T41" fmla="*/ 55 h 360"/>
                <a:gd name="T42" fmla="*/ 79 w 648"/>
                <a:gd name="T43" fmla="*/ 255 h 360"/>
                <a:gd name="T44" fmla="*/ 84 w 648"/>
                <a:gd name="T45" fmla="*/ 276 h 360"/>
                <a:gd name="T46" fmla="*/ 112 w 648"/>
                <a:gd name="T47" fmla="*/ 205 h 360"/>
                <a:gd name="T48" fmla="*/ 256 w 648"/>
                <a:gd name="T49" fmla="*/ 356 h 360"/>
                <a:gd name="T50" fmla="*/ 253 w 648"/>
                <a:gd name="T51" fmla="*/ 360 h 360"/>
                <a:gd name="T52" fmla="*/ 115 w 648"/>
                <a:gd name="T53" fmla="*/ 24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48" h="360">
                  <a:moveTo>
                    <a:pt x="115" y="248"/>
                  </a:moveTo>
                  <a:cubicBezTo>
                    <a:pt x="105" y="266"/>
                    <a:pt x="95" y="285"/>
                    <a:pt x="83" y="307"/>
                  </a:cubicBezTo>
                  <a:cubicBezTo>
                    <a:pt x="80" y="300"/>
                    <a:pt x="77" y="295"/>
                    <a:pt x="76" y="290"/>
                  </a:cubicBezTo>
                  <a:cubicBezTo>
                    <a:pt x="53" y="208"/>
                    <a:pt x="30" y="126"/>
                    <a:pt x="9" y="44"/>
                  </a:cubicBezTo>
                  <a:cubicBezTo>
                    <a:pt x="0" y="10"/>
                    <a:pt x="11" y="0"/>
                    <a:pt x="47" y="8"/>
                  </a:cubicBezTo>
                  <a:cubicBezTo>
                    <a:pt x="118" y="24"/>
                    <a:pt x="189" y="43"/>
                    <a:pt x="260" y="60"/>
                  </a:cubicBezTo>
                  <a:cubicBezTo>
                    <a:pt x="267" y="62"/>
                    <a:pt x="274" y="63"/>
                    <a:pt x="285" y="66"/>
                  </a:cubicBezTo>
                  <a:cubicBezTo>
                    <a:pt x="268" y="74"/>
                    <a:pt x="254" y="81"/>
                    <a:pt x="237" y="88"/>
                  </a:cubicBezTo>
                  <a:cubicBezTo>
                    <a:pt x="248" y="99"/>
                    <a:pt x="258" y="110"/>
                    <a:pt x="268" y="119"/>
                  </a:cubicBezTo>
                  <a:cubicBezTo>
                    <a:pt x="334" y="182"/>
                    <a:pt x="400" y="243"/>
                    <a:pt x="482" y="284"/>
                  </a:cubicBezTo>
                  <a:cubicBezTo>
                    <a:pt x="501" y="294"/>
                    <a:pt x="521" y="301"/>
                    <a:pt x="542" y="307"/>
                  </a:cubicBezTo>
                  <a:cubicBezTo>
                    <a:pt x="578" y="318"/>
                    <a:pt x="614" y="318"/>
                    <a:pt x="648" y="301"/>
                  </a:cubicBezTo>
                  <a:cubicBezTo>
                    <a:pt x="614" y="324"/>
                    <a:pt x="576" y="331"/>
                    <a:pt x="536" y="325"/>
                  </a:cubicBezTo>
                  <a:cubicBezTo>
                    <a:pt x="466" y="315"/>
                    <a:pt x="405" y="283"/>
                    <a:pt x="346" y="246"/>
                  </a:cubicBezTo>
                  <a:cubicBezTo>
                    <a:pt x="284" y="207"/>
                    <a:pt x="232" y="157"/>
                    <a:pt x="182" y="104"/>
                  </a:cubicBezTo>
                  <a:cubicBezTo>
                    <a:pt x="180" y="102"/>
                    <a:pt x="178" y="99"/>
                    <a:pt x="175" y="95"/>
                  </a:cubicBezTo>
                  <a:cubicBezTo>
                    <a:pt x="192" y="87"/>
                    <a:pt x="208" y="80"/>
                    <a:pt x="225" y="73"/>
                  </a:cubicBezTo>
                  <a:cubicBezTo>
                    <a:pt x="225" y="72"/>
                    <a:pt x="225" y="71"/>
                    <a:pt x="225" y="69"/>
                  </a:cubicBezTo>
                  <a:cubicBezTo>
                    <a:pt x="204" y="65"/>
                    <a:pt x="183" y="61"/>
                    <a:pt x="163" y="57"/>
                  </a:cubicBezTo>
                  <a:cubicBezTo>
                    <a:pt x="126" y="50"/>
                    <a:pt x="90" y="42"/>
                    <a:pt x="53" y="35"/>
                  </a:cubicBezTo>
                  <a:cubicBezTo>
                    <a:pt x="33" y="31"/>
                    <a:pt x="29" y="35"/>
                    <a:pt x="34" y="55"/>
                  </a:cubicBezTo>
                  <a:cubicBezTo>
                    <a:pt x="49" y="122"/>
                    <a:pt x="64" y="189"/>
                    <a:pt x="79" y="255"/>
                  </a:cubicBezTo>
                  <a:cubicBezTo>
                    <a:pt x="80" y="260"/>
                    <a:pt x="81" y="265"/>
                    <a:pt x="84" y="276"/>
                  </a:cubicBezTo>
                  <a:cubicBezTo>
                    <a:pt x="95" y="250"/>
                    <a:pt x="103" y="228"/>
                    <a:pt x="112" y="205"/>
                  </a:cubicBezTo>
                  <a:cubicBezTo>
                    <a:pt x="161" y="256"/>
                    <a:pt x="209" y="306"/>
                    <a:pt x="256" y="356"/>
                  </a:cubicBezTo>
                  <a:cubicBezTo>
                    <a:pt x="255" y="357"/>
                    <a:pt x="254" y="358"/>
                    <a:pt x="253" y="360"/>
                  </a:cubicBezTo>
                  <a:cubicBezTo>
                    <a:pt x="208" y="323"/>
                    <a:pt x="162" y="286"/>
                    <a:pt x="115" y="248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4B5F5CF-33A3-406B-9B8E-8418E5545D66}"/>
                </a:ext>
              </a:extLst>
            </p:cNvPr>
            <p:cNvGrpSpPr/>
            <p:nvPr/>
          </p:nvGrpSpPr>
          <p:grpSpPr>
            <a:xfrm>
              <a:off x="4255330" y="3961487"/>
              <a:ext cx="295624" cy="295912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id="{B4FCE810-E20B-4027-B194-3F4B4694A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solidFill>
                <a:schemeClr val="bg2">
                  <a:lumMod val="10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1B78E6F0-949D-46FD-9829-B9401ED19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Freeform 7">
                <a:extLst>
                  <a:ext uri="{FF2B5EF4-FFF2-40B4-BE49-F238E27FC236}">
                    <a16:creationId xmlns:a16="http://schemas.microsoft.com/office/drawing/2014/main" id="{17CB3694-E393-4ACF-B660-E28139825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chemeClr val="bg1">
                    <a:lumMod val="8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8">
                <a:extLst>
                  <a:ext uri="{FF2B5EF4-FFF2-40B4-BE49-F238E27FC236}">
                    <a16:creationId xmlns:a16="http://schemas.microsoft.com/office/drawing/2014/main" id="{7C87E012-47CE-4B06-AC71-FBEAC3E84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76CF"/>
                  </a:gs>
                  <a:gs pos="100000">
                    <a:srgbClr val="1CCCF8"/>
                  </a:gs>
                </a:gsLst>
                <a:lin ang="5400000" scaled="1"/>
              </a:gradFill>
              <a:ln w="12700">
                <a:solidFill>
                  <a:schemeClr val="bg1">
                    <a:lumMod val="8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7" name="TextBox 7">
            <a:extLst>
              <a:ext uri="{FF2B5EF4-FFF2-40B4-BE49-F238E27FC236}">
                <a16:creationId xmlns:a16="http://schemas.microsoft.com/office/drawing/2014/main" id="{A3A1650A-02BA-4142-AFB4-83DEE3D11082}"/>
              </a:ext>
            </a:extLst>
          </p:cNvPr>
          <p:cNvSpPr txBox="1"/>
          <p:nvPr/>
        </p:nvSpPr>
        <p:spPr>
          <a:xfrm>
            <a:off x="5209885" y="2999457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27C5356-04AF-437B-A6B4-BB536FC497A7}"/>
              </a:ext>
            </a:extLst>
          </p:cNvPr>
          <p:cNvSpPr txBox="1"/>
          <p:nvPr/>
        </p:nvSpPr>
        <p:spPr>
          <a:xfrm>
            <a:off x="339255" y="3637506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A1E4CF-CEA6-4FB3-96FF-1BB49B666902}"/>
              </a:ext>
            </a:extLst>
          </p:cNvPr>
          <p:cNvSpPr txBox="1"/>
          <p:nvPr/>
        </p:nvSpPr>
        <p:spPr>
          <a:xfrm>
            <a:off x="5581539" y="3637507"/>
            <a:ext cx="2987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6CBDC8D5-E55A-43D9-89F8-3CB27BB26B86}"/>
              </a:ext>
            </a:extLst>
          </p:cNvPr>
          <p:cNvSpPr txBox="1"/>
          <p:nvPr/>
        </p:nvSpPr>
        <p:spPr>
          <a:xfrm>
            <a:off x="0" y="2975787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4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D5567AE-822A-43D3-B648-559ACA3D695A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773A12C-90E9-4AB6-9D73-9CF10B5B7A65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4">
            <a:extLst>
              <a:ext uri="{FF2B5EF4-FFF2-40B4-BE49-F238E27FC236}">
                <a16:creationId xmlns:a16="http://schemas.microsoft.com/office/drawing/2014/main" id="{0C9A2C38-3EE4-4F73-AD22-0FCF2998D325}"/>
              </a:ext>
            </a:extLst>
          </p:cNvPr>
          <p:cNvSpPr>
            <a:spLocks/>
          </p:cNvSpPr>
          <p:nvPr/>
        </p:nvSpPr>
        <p:spPr bwMode="auto">
          <a:xfrm>
            <a:off x="2750727" y="1368684"/>
            <a:ext cx="1324835" cy="1325267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D86A3C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7BBFCDEF-DBCF-4D99-9327-2E2198487A7A}"/>
              </a:ext>
            </a:extLst>
          </p:cNvPr>
          <p:cNvSpPr>
            <a:spLocks/>
          </p:cNvSpPr>
          <p:nvPr/>
        </p:nvSpPr>
        <p:spPr bwMode="auto">
          <a:xfrm>
            <a:off x="3882091" y="2091009"/>
            <a:ext cx="1047172" cy="1047515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95AFCFE4-0EA9-43AD-B637-4B2BD2F402DB}"/>
              </a:ext>
            </a:extLst>
          </p:cNvPr>
          <p:cNvSpPr>
            <a:spLocks/>
          </p:cNvSpPr>
          <p:nvPr/>
        </p:nvSpPr>
        <p:spPr bwMode="auto">
          <a:xfrm>
            <a:off x="1876251" y="2192267"/>
            <a:ext cx="1155782" cy="1155473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8F44C887-D001-4708-891C-B0ED88D1C180}"/>
              </a:ext>
            </a:extLst>
          </p:cNvPr>
          <p:cNvSpPr>
            <a:spLocks/>
          </p:cNvSpPr>
          <p:nvPr/>
        </p:nvSpPr>
        <p:spPr bwMode="auto">
          <a:xfrm>
            <a:off x="4726578" y="1410419"/>
            <a:ext cx="1264926" cy="126534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D86A3C"/>
          </a:soli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DEFF5D-0F85-42C8-9E9B-2EA5B9FA807B}"/>
              </a:ext>
            </a:extLst>
          </p:cNvPr>
          <p:cNvSpPr txBox="1"/>
          <p:nvPr/>
        </p:nvSpPr>
        <p:spPr>
          <a:xfrm>
            <a:off x="988112" y="362170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006FB3-A36B-4C94-B070-87B51BDE9BD6}"/>
              </a:ext>
            </a:extLst>
          </p:cNvPr>
          <p:cNvSpPr txBox="1"/>
          <p:nvPr/>
        </p:nvSpPr>
        <p:spPr>
          <a:xfrm>
            <a:off x="765412" y="1454258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6B57A7-2274-4E4A-B5B3-7B3A8772B8AE}"/>
              </a:ext>
            </a:extLst>
          </p:cNvPr>
          <p:cNvSpPr txBox="1"/>
          <p:nvPr/>
        </p:nvSpPr>
        <p:spPr>
          <a:xfrm>
            <a:off x="3534542" y="334774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D25C5A-ECA9-4526-A20C-9DB540E852C7}"/>
              </a:ext>
            </a:extLst>
          </p:cNvPr>
          <p:cNvSpPr txBox="1"/>
          <p:nvPr/>
        </p:nvSpPr>
        <p:spPr>
          <a:xfrm>
            <a:off x="3882091" y="927800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BC4BA5B-FC4C-4DA1-88EF-4B7CE21F3915}"/>
              </a:ext>
            </a:extLst>
          </p:cNvPr>
          <p:cNvSpPr/>
          <p:nvPr/>
        </p:nvSpPr>
        <p:spPr>
          <a:xfrm>
            <a:off x="563014" y="562418"/>
            <a:ext cx="6624863" cy="3821841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43A2D38-9FDE-4AD9-B111-6B8A24AD2EEC}"/>
              </a:ext>
            </a:extLst>
          </p:cNvPr>
          <p:cNvSpPr/>
          <p:nvPr/>
        </p:nvSpPr>
        <p:spPr>
          <a:xfrm>
            <a:off x="8303282" y="4479654"/>
            <a:ext cx="516899" cy="42339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3">
            <a:extLst>
              <a:ext uri="{FF2B5EF4-FFF2-40B4-BE49-F238E27FC236}">
                <a16:creationId xmlns:a16="http://schemas.microsoft.com/office/drawing/2014/main" id="{50B5D55F-F7E3-4F7E-94EB-667C33E9326A}"/>
              </a:ext>
            </a:extLst>
          </p:cNvPr>
          <p:cNvSpPr/>
          <p:nvPr/>
        </p:nvSpPr>
        <p:spPr bwMode="auto">
          <a:xfrm>
            <a:off x="8344104" y="4521393"/>
            <a:ext cx="439855" cy="339066"/>
          </a:xfrm>
          <a:custGeom>
            <a:avLst/>
            <a:gdLst>
              <a:gd name="connsiteX0" fmla="*/ 0 w 514350"/>
              <a:gd name="connsiteY0" fmla="*/ 219075 h 342900"/>
              <a:gd name="connsiteX1" fmla="*/ 57150 w 514350"/>
              <a:gd name="connsiteY1" fmla="*/ 209550 h 342900"/>
              <a:gd name="connsiteX2" fmla="*/ 228600 w 514350"/>
              <a:gd name="connsiteY2" fmla="*/ 342900 h 342900"/>
              <a:gd name="connsiteX3" fmla="*/ 514350 w 514350"/>
              <a:gd name="connsiteY3" fmla="*/ 9525 h 342900"/>
              <a:gd name="connsiteX4" fmla="*/ 466725 w 514350"/>
              <a:gd name="connsiteY4" fmla="*/ 0 h 342900"/>
              <a:gd name="connsiteX5" fmla="*/ 247650 w 514350"/>
              <a:gd name="connsiteY5" fmla="*/ 285750 h 342900"/>
              <a:gd name="connsiteX6" fmla="*/ 66675 w 514350"/>
              <a:gd name="connsiteY6" fmla="*/ 171450 h 342900"/>
              <a:gd name="connsiteX7" fmla="*/ 0 w 514350"/>
              <a:gd name="connsiteY7" fmla="*/ 219075 h 342900"/>
              <a:gd name="connsiteX0" fmla="*/ 0 w 514350"/>
              <a:gd name="connsiteY0" fmla="*/ 219075 h 342900"/>
              <a:gd name="connsiteX1" fmla="*/ 57150 w 514350"/>
              <a:gd name="connsiteY1" fmla="*/ 209550 h 342900"/>
              <a:gd name="connsiteX2" fmla="*/ 228600 w 514350"/>
              <a:gd name="connsiteY2" fmla="*/ 342900 h 342900"/>
              <a:gd name="connsiteX3" fmla="*/ 514350 w 514350"/>
              <a:gd name="connsiteY3" fmla="*/ 9525 h 342900"/>
              <a:gd name="connsiteX4" fmla="*/ 466725 w 514350"/>
              <a:gd name="connsiteY4" fmla="*/ 0 h 342900"/>
              <a:gd name="connsiteX5" fmla="*/ 223837 w 514350"/>
              <a:gd name="connsiteY5" fmla="*/ 302418 h 342900"/>
              <a:gd name="connsiteX6" fmla="*/ 66675 w 514350"/>
              <a:gd name="connsiteY6" fmla="*/ 171450 h 342900"/>
              <a:gd name="connsiteX7" fmla="*/ 0 w 514350"/>
              <a:gd name="connsiteY7" fmla="*/ 219075 h 342900"/>
              <a:gd name="connsiteX0" fmla="*/ 0 w 514350"/>
              <a:gd name="connsiteY0" fmla="*/ 228600 h 352425"/>
              <a:gd name="connsiteX1" fmla="*/ 57150 w 514350"/>
              <a:gd name="connsiteY1" fmla="*/ 219075 h 352425"/>
              <a:gd name="connsiteX2" fmla="*/ 228600 w 514350"/>
              <a:gd name="connsiteY2" fmla="*/ 352425 h 352425"/>
              <a:gd name="connsiteX3" fmla="*/ 514350 w 514350"/>
              <a:gd name="connsiteY3" fmla="*/ 19050 h 352425"/>
              <a:gd name="connsiteX4" fmla="*/ 483394 w 514350"/>
              <a:gd name="connsiteY4" fmla="*/ 0 h 352425"/>
              <a:gd name="connsiteX5" fmla="*/ 223837 w 514350"/>
              <a:gd name="connsiteY5" fmla="*/ 311943 h 352425"/>
              <a:gd name="connsiteX6" fmla="*/ 66675 w 514350"/>
              <a:gd name="connsiteY6" fmla="*/ 180975 h 352425"/>
              <a:gd name="connsiteX7" fmla="*/ 0 w 514350"/>
              <a:gd name="connsiteY7" fmla="*/ 228600 h 352425"/>
              <a:gd name="connsiteX0" fmla="*/ 0 w 514350"/>
              <a:gd name="connsiteY0" fmla="*/ 230981 h 354806"/>
              <a:gd name="connsiteX1" fmla="*/ 57150 w 514350"/>
              <a:gd name="connsiteY1" fmla="*/ 221456 h 354806"/>
              <a:gd name="connsiteX2" fmla="*/ 228600 w 514350"/>
              <a:gd name="connsiteY2" fmla="*/ 354806 h 354806"/>
              <a:gd name="connsiteX3" fmla="*/ 514350 w 514350"/>
              <a:gd name="connsiteY3" fmla="*/ 21431 h 354806"/>
              <a:gd name="connsiteX4" fmla="*/ 495300 w 514350"/>
              <a:gd name="connsiteY4" fmla="*/ 0 h 354806"/>
              <a:gd name="connsiteX5" fmla="*/ 223837 w 514350"/>
              <a:gd name="connsiteY5" fmla="*/ 314324 h 354806"/>
              <a:gd name="connsiteX6" fmla="*/ 66675 w 514350"/>
              <a:gd name="connsiteY6" fmla="*/ 183356 h 354806"/>
              <a:gd name="connsiteX7" fmla="*/ 0 w 514350"/>
              <a:gd name="connsiteY7" fmla="*/ 230981 h 354806"/>
              <a:gd name="connsiteX0" fmla="*/ 9525 w 457200"/>
              <a:gd name="connsiteY0" fmla="*/ 183356 h 354806"/>
              <a:gd name="connsiteX1" fmla="*/ 0 w 457200"/>
              <a:gd name="connsiteY1" fmla="*/ 221456 h 354806"/>
              <a:gd name="connsiteX2" fmla="*/ 171450 w 457200"/>
              <a:gd name="connsiteY2" fmla="*/ 354806 h 354806"/>
              <a:gd name="connsiteX3" fmla="*/ 457200 w 457200"/>
              <a:gd name="connsiteY3" fmla="*/ 21431 h 354806"/>
              <a:gd name="connsiteX4" fmla="*/ 438150 w 457200"/>
              <a:gd name="connsiteY4" fmla="*/ 0 h 354806"/>
              <a:gd name="connsiteX5" fmla="*/ 166687 w 457200"/>
              <a:gd name="connsiteY5" fmla="*/ 314324 h 354806"/>
              <a:gd name="connsiteX6" fmla="*/ 9525 w 457200"/>
              <a:gd name="connsiteY6" fmla="*/ 183356 h 354806"/>
              <a:gd name="connsiteX0" fmla="*/ 14288 w 457200"/>
              <a:gd name="connsiteY0" fmla="*/ 190500 h 354806"/>
              <a:gd name="connsiteX1" fmla="*/ 0 w 457200"/>
              <a:gd name="connsiteY1" fmla="*/ 221456 h 354806"/>
              <a:gd name="connsiteX2" fmla="*/ 171450 w 457200"/>
              <a:gd name="connsiteY2" fmla="*/ 354806 h 354806"/>
              <a:gd name="connsiteX3" fmla="*/ 457200 w 457200"/>
              <a:gd name="connsiteY3" fmla="*/ 21431 h 354806"/>
              <a:gd name="connsiteX4" fmla="*/ 438150 w 457200"/>
              <a:gd name="connsiteY4" fmla="*/ 0 h 354806"/>
              <a:gd name="connsiteX5" fmla="*/ 166687 w 457200"/>
              <a:gd name="connsiteY5" fmla="*/ 314324 h 354806"/>
              <a:gd name="connsiteX6" fmla="*/ 14288 w 457200"/>
              <a:gd name="connsiteY6" fmla="*/ 190500 h 354806"/>
              <a:gd name="connsiteX0" fmla="*/ 66675 w 457200"/>
              <a:gd name="connsiteY0" fmla="*/ 233363 h 354806"/>
              <a:gd name="connsiteX1" fmla="*/ 0 w 457200"/>
              <a:gd name="connsiteY1" fmla="*/ 221456 h 354806"/>
              <a:gd name="connsiteX2" fmla="*/ 171450 w 457200"/>
              <a:gd name="connsiteY2" fmla="*/ 354806 h 354806"/>
              <a:gd name="connsiteX3" fmla="*/ 457200 w 457200"/>
              <a:gd name="connsiteY3" fmla="*/ 21431 h 354806"/>
              <a:gd name="connsiteX4" fmla="*/ 438150 w 457200"/>
              <a:gd name="connsiteY4" fmla="*/ 0 h 354806"/>
              <a:gd name="connsiteX5" fmla="*/ 166687 w 457200"/>
              <a:gd name="connsiteY5" fmla="*/ 314324 h 354806"/>
              <a:gd name="connsiteX6" fmla="*/ 66675 w 457200"/>
              <a:gd name="connsiteY6" fmla="*/ 233363 h 354806"/>
              <a:gd name="connsiteX0" fmla="*/ 26193 w 416718"/>
              <a:gd name="connsiteY0" fmla="*/ 233363 h 354806"/>
              <a:gd name="connsiteX1" fmla="*/ 0 w 416718"/>
              <a:gd name="connsiteY1" fmla="*/ 245269 h 354806"/>
              <a:gd name="connsiteX2" fmla="*/ 130968 w 416718"/>
              <a:gd name="connsiteY2" fmla="*/ 354806 h 354806"/>
              <a:gd name="connsiteX3" fmla="*/ 416718 w 416718"/>
              <a:gd name="connsiteY3" fmla="*/ 21431 h 354806"/>
              <a:gd name="connsiteX4" fmla="*/ 397668 w 416718"/>
              <a:gd name="connsiteY4" fmla="*/ 0 h 354806"/>
              <a:gd name="connsiteX5" fmla="*/ 126205 w 416718"/>
              <a:gd name="connsiteY5" fmla="*/ 314324 h 354806"/>
              <a:gd name="connsiteX6" fmla="*/ 26193 w 416718"/>
              <a:gd name="connsiteY6" fmla="*/ 233363 h 354806"/>
              <a:gd name="connsiteX0" fmla="*/ 19050 w 409575"/>
              <a:gd name="connsiteY0" fmla="*/ 233363 h 354806"/>
              <a:gd name="connsiteX1" fmla="*/ 0 w 409575"/>
              <a:gd name="connsiteY1" fmla="*/ 250031 h 354806"/>
              <a:gd name="connsiteX2" fmla="*/ 123825 w 409575"/>
              <a:gd name="connsiteY2" fmla="*/ 354806 h 354806"/>
              <a:gd name="connsiteX3" fmla="*/ 409575 w 409575"/>
              <a:gd name="connsiteY3" fmla="*/ 21431 h 354806"/>
              <a:gd name="connsiteX4" fmla="*/ 390525 w 409575"/>
              <a:gd name="connsiteY4" fmla="*/ 0 h 354806"/>
              <a:gd name="connsiteX5" fmla="*/ 119062 w 409575"/>
              <a:gd name="connsiteY5" fmla="*/ 314324 h 354806"/>
              <a:gd name="connsiteX6" fmla="*/ 19050 w 409575"/>
              <a:gd name="connsiteY6" fmla="*/ 233363 h 354806"/>
              <a:gd name="connsiteX0" fmla="*/ 19050 w 409575"/>
              <a:gd name="connsiteY0" fmla="*/ 211932 h 333375"/>
              <a:gd name="connsiteX1" fmla="*/ 0 w 409575"/>
              <a:gd name="connsiteY1" fmla="*/ 228600 h 333375"/>
              <a:gd name="connsiteX2" fmla="*/ 123825 w 409575"/>
              <a:gd name="connsiteY2" fmla="*/ 333375 h 333375"/>
              <a:gd name="connsiteX3" fmla="*/ 409575 w 409575"/>
              <a:gd name="connsiteY3" fmla="*/ 0 h 333375"/>
              <a:gd name="connsiteX4" fmla="*/ 314325 w 409575"/>
              <a:gd name="connsiteY4" fmla="*/ 64294 h 333375"/>
              <a:gd name="connsiteX5" fmla="*/ 119062 w 409575"/>
              <a:gd name="connsiteY5" fmla="*/ 292893 h 333375"/>
              <a:gd name="connsiteX6" fmla="*/ 19050 w 409575"/>
              <a:gd name="connsiteY6" fmla="*/ 211932 h 333375"/>
              <a:gd name="connsiteX0" fmla="*/ 19050 w 338138"/>
              <a:gd name="connsiteY0" fmla="*/ 147638 h 269081"/>
              <a:gd name="connsiteX1" fmla="*/ 0 w 338138"/>
              <a:gd name="connsiteY1" fmla="*/ 164306 h 269081"/>
              <a:gd name="connsiteX2" fmla="*/ 123825 w 338138"/>
              <a:gd name="connsiteY2" fmla="*/ 269081 h 269081"/>
              <a:gd name="connsiteX3" fmla="*/ 338138 w 338138"/>
              <a:gd name="connsiteY3" fmla="*/ 19050 h 269081"/>
              <a:gd name="connsiteX4" fmla="*/ 314325 w 338138"/>
              <a:gd name="connsiteY4" fmla="*/ 0 h 269081"/>
              <a:gd name="connsiteX5" fmla="*/ 119062 w 338138"/>
              <a:gd name="connsiteY5" fmla="*/ 228599 h 269081"/>
              <a:gd name="connsiteX6" fmla="*/ 19050 w 338138"/>
              <a:gd name="connsiteY6" fmla="*/ 147638 h 269081"/>
              <a:gd name="connsiteX0" fmla="*/ 18317 w 338138"/>
              <a:gd name="connsiteY0" fmla="*/ 144704 h 269081"/>
              <a:gd name="connsiteX1" fmla="*/ 0 w 338138"/>
              <a:gd name="connsiteY1" fmla="*/ 164306 h 269081"/>
              <a:gd name="connsiteX2" fmla="*/ 123825 w 338138"/>
              <a:gd name="connsiteY2" fmla="*/ 269081 h 269081"/>
              <a:gd name="connsiteX3" fmla="*/ 338138 w 338138"/>
              <a:gd name="connsiteY3" fmla="*/ 19050 h 269081"/>
              <a:gd name="connsiteX4" fmla="*/ 314325 w 338138"/>
              <a:gd name="connsiteY4" fmla="*/ 0 h 269081"/>
              <a:gd name="connsiteX5" fmla="*/ 119062 w 338138"/>
              <a:gd name="connsiteY5" fmla="*/ 228599 h 269081"/>
              <a:gd name="connsiteX6" fmla="*/ 18317 w 338138"/>
              <a:gd name="connsiteY6" fmla="*/ 144704 h 269081"/>
              <a:gd name="connsiteX0" fmla="*/ 27181 w 338138"/>
              <a:gd name="connsiteY0" fmla="*/ 135840 h 269081"/>
              <a:gd name="connsiteX1" fmla="*/ 0 w 338138"/>
              <a:gd name="connsiteY1" fmla="*/ 164306 h 269081"/>
              <a:gd name="connsiteX2" fmla="*/ 123825 w 338138"/>
              <a:gd name="connsiteY2" fmla="*/ 269081 h 269081"/>
              <a:gd name="connsiteX3" fmla="*/ 338138 w 338138"/>
              <a:gd name="connsiteY3" fmla="*/ 19050 h 269081"/>
              <a:gd name="connsiteX4" fmla="*/ 314325 w 338138"/>
              <a:gd name="connsiteY4" fmla="*/ 0 h 269081"/>
              <a:gd name="connsiteX5" fmla="*/ 119062 w 338138"/>
              <a:gd name="connsiteY5" fmla="*/ 228599 h 269081"/>
              <a:gd name="connsiteX6" fmla="*/ 27181 w 338138"/>
              <a:gd name="connsiteY6" fmla="*/ 135840 h 269081"/>
              <a:gd name="connsiteX0" fmla="*/ 27181 w 338138"/>
              <a:gd name="connsiteY0" fmla="*/ 135840 h 269081"/>
              <a:gd name="connsiteX1" fmla="*/ 0 w 338138"/>
              <a:gd name="connsiteY1" fmla="*/ 164306 h 269081"/>
              <a:gd name="connsiteX2" fmla="*/ 123825 w 338138"/>
              <a:gd name="connsiteY2" fmla="*/ 269081 h 269081"/>
              <a:gd name="connsiteX3" fmla="*/ 338138 w 338138"/>
              <a:gd name="connsiteY3" fmla="*/ 19050 h 269081"/>
              <a:gd name="connsiteX4" fmla="*/ 314325 w 338138"/>
              <a:gd name="connsiteY4" fmla="*/ 0 h 269081"/>
              <a:gd name="connsiteX5" fmla="*/ 117092 w 338138"/>
              <a:gd name="connsiteY5" fmla="*/ 206931 h 269081"/>
              <a:gd name="connsiteX6" fmla="*/ 27181 w 338138"/>
              <a:gd name="connsiteY6" fmla="*/ 135840 h 269081"/>
              <a:gd name="connsiteX0" fmla="*/ 27181 w 338138"/>
              <a:gd name="connsiteY0" fmla="*/ 139780 h 273021"/>
              <a:gd name="connsiteX1" fmla="*/ 0 w 338138"/>
              <a:gd name="connsiteY1" fmla="*/ 168246 h 273021"/>
              <a:gd name="connsiteX2" fmla="*/ 123825 w 338138"/>
              <a:gd name="connsiteY2" fmla="*/ 273021 h 273021"/>
              <a:gd name="connsiteX3" fmla="*/ 338138 w 338138"/>
              <a:gd name="connsiteY3" fmla="*/ 22990 h 273021"/>
              <a:gd name="connsiteX4" fmla="*/ 307431 w 338138"/>
              <a:gd name="connsiteY4" fmla="*/ 0 h 273021"/>
              <a:gd name="connsiteX5" fmla="*/ 117092 w 338138"/>
              <a:gd name="connsiteY5" fmla="*/ 210871 h 273021"/>
              <a:gd name="connsiteX6" fmla="*/ 27181 w 338138"/>
              <a:gd name="connsiteY6" fmla="*/ 139780 h 273021"/>
              <a:gd name="connsiteX0" fmla="*/ 27181 w 338138"/>
              <a:gd name="connsiteY0" fmla="*/ 140765 h 274006"/>
              <a:gd name="connsiteX1" fmla="*/ 0 w 338138"/>
              <a:gd name="connsiteY1" fmla="*/ 169231 h 274006"/>
              <a:gd name="connsiteX2" fmla="*/ 123825 w 338138"/>
              <a:gd name="connsiteY2" fmla="*/ 274006 h 274006"/>
              <a:gd name="connsiteX3" fmla="*/ 338138 w 338138"/>
              <a:gd name="connsiteY3" fmla="*/ 23975 h 274006"/>
              <a:gd name="connsiteX4" fmla="*/ 303491 w 338138"/>
              <a:gd name="connsiteY4" fmla="*/ 0 h 274006"/>
              <a:gd name="connsiteX5" fmla="*/ 117092 w 338138"/>
              <a:gd name="connsiteY5" fmla="*/ 211856 h 274006"/>
              <a:gd name="connsiteX6" fmla="*/ 27181 w 338138"/>
              <a:gd name="connsiteY6" fmla="*/ 140765 h 274006"/>
              <a:gd name="connsiteX0" fmla="*/ 29151 w 338138"/>
              <a:gd name="connsiteY0" fmla="*/ 139780 h 274006"/>
              <a:gd name="connsiteX1" fmla="*/ 0 w 338138"/>
              <a:gd name="connsiteY1" fmla="*/ 169231 h 274006"/>
              <a:gd name="connsiteX2" fmla="*/ 123825 w 338138"/>
              <a:gd name="connsiteY2" fmla="*/ 274006 h 274006"/>
              <a:gd name="connsiteX3" fmla="*/ 338138 w 338138"/>
              <a:gd name="connsiteY3" fmla="*/ 23975 h 274006"/>
              <a:gd name="connsiteX4" fmla="*/ 303491 w 338138"/>
              <a:gd name="connsiteY4" fmla="*/ 0 h 274006"/>
              <a:gd name="connsiteX5" fmla="*/ 117092 w 338138"/>
              <a:gd name="connsiteY5" fmla="*/ 211856 h 274006"/>
              <a:gd name="connsiteX6" fmla="*/ 29151 w 338138"/>
              <a:gd name="connsiteY6" fmla="*/ 139780 h 274006"/>
              <a:gd name="connsiteX0" fmla="*/ 32106 w 338138"/>
              <a:gd name="connsiteY0" fmla="*/ 137811 h 274006"/>
              <a:gd name="connsiteX1" fmla="*/ 0 w 338138"/>
              <a:gd name="connsiteY1" fmla="*/ 169231 h 274006"/>
              <a:gd name="connsiteX2" fmla="*/ 123825 w 338138"/>
              <a:gd name="connsiteY2" fmla="*/ 274006 h 274006"/>
              <a:gd name="connsiteX3" fmla="*/ 338138 w 338138"/>
              <a:gd name="connsiteY3" fmla="*/ 23975 h 274006"/>
              <a:gd name="connsiteX4" fmla="*/ 303491 w 338138"/>
              <a:gd name="connsiteY4" fmla="*/ 0 h 274006"/>
              <a:gd name="connsiteX5" fmla="*/ 117092 w 338138"/>
              <a:gd name="connsiteY5" fmla="*/ 211856 h 274006"/>
              <a:gd name="connsiteX6" fmla="*/ 32106 w 338138"/>
              <a:gd name="connsiteY6" fmla="*/ 137811 h 274006"/>
              <a:gd name="connsiteX0" fmla="*/ 32106 w 338138"/>
              <a:gd name="connsiteY0" fmla="*/ 140766 h 276961"/>
              <a:gd name="connsiteX1" fmla="*/ 0 w 338138"/>
              <a:gd name="connsiteY1" fmla="*/ 172186 h 276961"/>
              <a:gd name="connsiteX2" fmla="*/ 123825 w 338138"/>
              <a:gd name="connsiteY2" fmla="*/ 276961 h 276961"/>
              <a:gd name="connsiteX3" fmla="*/ 338138 w 338138"/>
              <a:gd name="connsiteY3" fmla="*/ 26930 h 276961"/>
              <a:gd name="connsiteX4" fmla="*/ 302506 w 338138"/>
              <a:gd name="connsiteY4" fmla="*/ 0 h 276961"/>
              <a:gd name="connsiteX5" fmla="*/ 117092 w 338138"/>
              <a:gd name="connsiteY5" fmla="*/ 214811 h 276961"/>
              <a:gd name="connsiteX6" fmla="*/ 32106 w 338138"/>
              <a:gd name="connsiteY6" fmla="*/ 140766 h 27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8138" h="276961">
                <a:moveTo>
                  <a:pt x="32106" y="140766"/>
                </a:moveTo>
                <a:lnTo>
                  <a:pt x="0" y="172186"/>
                </a:lnTo>
                <a:lnTo>
                  <a:pt x="123825" y="276961"/>
                </a:lnTo>
                <a:lnTo>
                  <a:pt x="338138" y="26930"/>
                </a:lnTo>
                <a:lnTo>
                  <a:pt x="302506" y="0"/>
                </a:lnTo>
                <a:lnTo>
                  <a:pt x="117092" y="214811"/>
                </a:lnTo>
                <a:lnTo>
                  <a:pt x="32106" y="140766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000" b="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40B19B8-94B5-4ED5-B721-9CAE1AA0004F}"/>
              </a:ext>
            </a:extLst>
          </p:cNvPr>
          <p:cNvSpPr txBox="1"/>
          <p:nvPr/>
        </p:nvSpPr>
        <p:spPr>
          <a:xfrm>
            <a:off x="6408727" y="446501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80970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3" grpId="0" animBg="1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10CC6A1-C4F7-4563-AB8B-889019F0094E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65C7170-4D7F-4834-B665-9240E47DD8F1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4">
            <a:extLst>
              <a:ext uri="{FF2B5EF4-FFF2-40B4-BE49-F238E27FC236}">
                <a16:creationId xmlns:a16="http://schemas.microsoft.com/office/drawing/2014/main" id="{7D17D591-CEEE-402A-8D89-239ABDB8B40D}"/>
              </a:ext>
            </a:extLst>
          </p:cNvPr>
          <p:cNvGrpSpPr/>
          <p:nvPr/>
        </p:nvGrpSpPr>
        <p:grpSpPr>
          <a:xfrm>
            <a:off x="2278939" y="3094373"/>
            <a:ext cx="3317884" cy="145839"/>
            <a:chOff x="2221306" y="3931835"/>
            <a:chExt cx="4423846" cy="194452"/>
          </a:xfrm>
        </p:grpSpPr>
        <p:grpSp>
          <p:nvGrpSpPr>
            <p:cNvPr id="5" name="Group 50">
              <a:extLst>
                <a:ext uri="{FF2B5EF4-FFF2-40B4-BE49-F238E27FC236}">
                  <a16:creationId xmlns:a16="http://schemas.microsoft.com/office/drawing/2014/main" id="{30882130-52C9-44E1-AA48-6C0763A09FE7}"/>
                </a:ext>
              </a:extLst>
            </p:cNvPr>
            <p:cNvGrpSpPr/>
            <p:nvPr/>
          </p:nvGrpSpPr>
          <p:grpSpPr>
            <a:xfrm>
              <a:off x="2221306" y="3931835"/>
              <a:ext cx="1129206" cy="194452"/>
              <a:chOff x="2221306" y="3914656"/>
              <a:chExt cx="1129206" cy="194452"/>
            </a:xfrm>
          </p:grpSpPr>
          <p:sp>
            <p:nvSpPr>
              <p:cNvPr id="15" name="TextBox 60">
                <a:extLst>
                  <a:ext uri="{FF2B5EF4-FFF2-40B4-BE49-F238E27FC236}">
                    <a16:creationId xmlns:a16="http://schemas.microsoft.com/office/drawing/2014/main" id="{0E7E4008-5EEF-45E1-860A-F626E0D83DED}"/>
                  </a:ext>
                </a:extLst>
              </p:cNvPr>
              <p:cNvSpPr txBox="1"/>
              <p:nvPr/>
            </p:nvSpPr>
            <p:spPr>
              <a:xfrm>
                <a:off x="2386573" y="3934939"/>
                <a:ext cx="963939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5813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1626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47439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63252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79065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94878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10691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26504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7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CONSTRUCTION</a:t>
                </a:r>
              </a:p>
            </p:txBody>
          </p:sp>
          <p:sp>
            <p:nvSpPr>
              <p:cNvPr id="16" name="Oval 62">
                <a:extLst>
                  <a:ext uri="{FF2B5EF4-FFF2-40B4-BE49-F238E27FC236}">
                    <a16:creationId xmlns:a16="http://schemas.microsoft.com/office/drawing/2014/main" id="{657C6E87-C265-4EB0-AC22-499326EF1DB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15813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1626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47439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63252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579065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094878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610691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126504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</p:grpSp>
        <p:grpSp>
          <p:nvGrpSpPr>
            <p:cNvPr id="6" name="Group 45">
              <a:extLst>
                <a:ext uri="{FF2B5EF4-FFF2-40B4-BE49-F238E27FC236}">
                  <a16:creationId xmlns:a16="http://schemas.microsoft.com/office/drawing/2014/main" id="{613A2BCA-D440-4B59-948D-2A4B80294ACB}"/>
                </a:ext>
              </a:extLst>
            </p:cNvPr>
            <p:cNvGrpSpPr/>
            <p:nvPr/>
          </p:nvGrpSpPr>
          <p:grpSpPr>
            <a:xfrm>
              <a:off x="3453487" y="3931835"/>
              <a:ext cx="769458" cy="194452"/>
              <a:chOff x="3630785" y="3947915"/>
              <a:chExt cx="769458" cy="194452"/>
            </a:xfrm>
          </p:grpSpPr>
          <p:sp>
            <p:nvSpPr>
              <p:cNvPr id="13" name="TextBox 57">
                <a:extLst>
                  <a:ext uri="{FF2B5EF4-FFF2-40B4-BE49-F238E27FC236}">
                    <a16:creationId xmlns:a16="http://schemas.microsoft.com/office/drawing/2014/main" id="{80506191-E97B-4E75-B8DB-9810AE700A9F}"/>
                  </a:ext>
                </a:extLst>
              </p:cNvPr>
              <p:cNvSpPr txBox="1"/>
              <p:nvPr/>
            </p:nvSpPr>
            <p:spPr>
              <a:xfrm>
                <a:off x="3816748" y="3968198"/>
                <a:ext cx="583495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5813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1626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47439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63252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79065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94878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10691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26504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75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ANALYSIS</a:t>
                </a:r>
              </a:p>
            </p:txBody>
          </p:sp>
          <p:sp>
            <p:nvSpPr>
              <p:cNvPr id="14" name="Oval 58">
                <a:extLst>
                  <a:ext uri="{FF2B5EF4-FFF2-40B4-BE49-F238E27FC236}">
                    <a16:creationId xmlns:a16="http://schemas.microsoft.com/office/drawing/2014/main" id="{E3D19916-0FFB-425E-854B-9FC46860ED5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30785" y="3947915"/>
                <a:ext cx="200183" cy="194452"/>
              </a:xfrm>
              <a:prstGeom prst="ellipse">
                <a:avLst/>
              </a:prstGeom>
              <a:solidFill>
                <a:srgbClr val="D86A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15813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1626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47439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63252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579065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094878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610691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126504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</p:grpSp>
        <p:grpSp>
          <p:nvGrpSpPr>
            <p:cNvPr id="7" name="Group 37">
              <a:extLst>
                <a:ext uri="{FF2B5EF4-FFF2-40B4-BE49-F238E27FC236}">
                  <a16:creationId xmlns:a16="http://schemas.microsoft.com/office/drawing/2014/main" id="{867F4964-F0E9-450E-BEC6-863FB60E01E3}"/>
                </a:ext>
              </a:extLst>
            </p:cNvPr>
            <p:cNvGrpSpPr/>
            <p:nvPr/>
          </p:nvGrpSpPr>
          <p:grpSpPr>
            <a:xfrm>
              <a:off x="4346222" y="3931835"/>
              <a:ext cx="1006578" cy="194452"/>
              <a:chOff x="4407454" y="3949014"/>
              <a:chExt cx="1006578" cy="194452"/>
            </a:xfrm>
          </p:grpSpPr>
          <p:sp>
            <p:nvSpPr>
              <p:cNvPr id="11" name="TextBox 48">
                <a:extLst>
                  <a:ext uri="{FF2B5EF4-FFF2-40B4-BE49-F238E27FC236}">
                    <a16:creationId xmlns:a16="http://schemas.microsoft.com/office/drawing/2014/main" id="{938D8B72-11F6-4066-9F65-05BB8B46E82A}"/>
                  </a:ext>
                </a:extLst>
              </p:cNvPr>
              <p:cNvSpPr txBox="1"/>
              <p:nvPr/>
            </p:nvSpPr>
            <p:spPr>
              <a:xfrm>
                <a:off x="4591157" y="3976991"/>
                <a:ext cx="822875" cy="13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5813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1626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47439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63252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79065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94878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10691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26504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675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IMPROVEMENT</a:t>
                </a:r>
              </a:p>
            </p:txBody>
          </p:sp>
          <p:sp>
            <p:nvSpPr>
              <p:cNvPr id="12" name="Oval 55">
                <a:extLst>
                  <a:ext uri="{FF2B5EF4-FFF2-40B4-BE49-F238E27FC236}">
                    <a16:creationId xmlns:a16="http://schemas.microsoft.com/office/drawing/2014/main" id="{8765274D-7527-4223-9A9D-3B7C76B279E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7454" y="3949014"/>
                <a:ext cx="200183" cy="194452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15813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1626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47439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63252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579065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094878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610691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126504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</p:grpSp>
        <p:grpSp>
          <p:nvGrpSpPr>
            <p:cNvPr id="8" name="Group 41">
              <a:extLst>
                <a:ext uri="{FF2B5EF4-FFF2-40B4-BE49-F238E27FC236}">
                  <a16:creationId xmlns:a16="http://schemas.microsoft.com/office/drawing/2014/main" id="{F2987F60-0FFB-420D-B034-FF87437D7D77}"/>
                </a:ext>
              </a:extLst>
            </p:cNvPr>
            <p:cNvGrpSpPr/>
            <p:nvPr/>
          </p:nvGrpSpPr>
          <p:grpSpPr>
            <a:xfrm>
              <a:off x="5474209" y="3931835"/>
              <a:ext cx="1170943" cy="194452"/>
              <a:chOff x="5474209" y="3949014"/>
              <a:chExt cx="1170943" cy="194452"/>
            </a:xfrm>
          </p:grpSpPr>
          <p:sp>
            <p:nvSpPr>
              <p:cNvPr id="9" name="TextBox 40">
                <a:extLst>
                  <a:ext uri="{FF2B5EF4-FFF2-40B4-BE49-F238E27FC236}">
                    <a16:creationId xmlns:a16="http://schemas.microsoft.com/office/drawing/2014/main" id="{436D13F3-7E7C-4317-80D3-318C0554B915}"/>
                  </a:ext>
                </a:extLst>
              </p:cNvPr>
              <p:cNvSpPr txBox="1"/>
              <p:nvPr/>
            </p:nvSpPr>
            <p:spPr>
              <a:xfrm>
                <a:off x="5638465" y="3976991"/>
                <a:ext cx="1006687" cy="13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5813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31626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47439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63252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79065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94878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10691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26504" algn="l" defTabSz="1031626" rtl="0" eaLnBrk="1" latinLnBrk="0" hangingPunct="1"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675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RECONSTRUCTION</a:t>
                </a:r>
              </a:p>
            </p:txBody>
          </p:sp>
          <p:sp>
            <p:nvSpPr>
              <p:cNvPr id="10" name="Oval 47">
                <a:extLst>
                  <a:ext uri="{FF2B5EF4-FFF2-40B4-BE49-F238E27FC236}">
                    <a16:creationId xmlns:a16="http://schemas.microsoft.com/office/drawing/2014/main" id="{DD4D4443-5193-4FE7-8EC5-55100E88AE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74209" y="3949014"/>
                <a:ext cx="200183" cy="194452"/>
              </a:xfrm>
              <a:prstGeom prst="ellipse">
                <a:avLst/>
              </a:prstGeom>
              <a:solidFill>
                <a:srgbClr val="D86A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15813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1626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47439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63252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579065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094878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610691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126504" algn="l" defTabSz="1031626" rtl="0" eaLnBrk="1" latinLnBrk="0" hangingPunct="1">
                  <a:defRPr sz="20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500" dirty="0"/>
              </a:p>
            </p:txBody>
          </p:sp>
        </p:grpSp>
      </p:grpSp>
      <p:cxnSp>
        <p:nvCxnSpPr>
          <p:cNvPr id="17" name="Straight Connector 46">
            <a:extLst>
              <a:ext uri="{FF2B5EF4-FFF2-40B4-BE49-F238E27FC236}">
                <a16:creationId xmlns:a16="http://schemas.microsoft.com/office/drawing/2014/main" id="{89DDA363-F780-4012-8EF0-81387B669BD0}"/>
              </a:ext>
            </a:extLst>
          </p:cNvPr>
          <p:cNvCxnSpPr>
            <a:cxnSpLocks/>
          </p:cNvCxnSpPr>
          <p:nvPr/>
        </p:nvCxnSpPr>
        <p:spPr>
          <a:xfrm>
            <a:off x="1074214" y="3418132"/>
            <a:ext cx="676979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hevron 42">
            <a:extLst>
              <a:ext uri="{FF2B5EF4-FFF2-40B4-BE49-F238E27FC236}">
                <a16:creationId xmlns:a16="http://schemas.microsoft.com/office/drawing/2014/main" id="{363A6C8D-370E-43F9-957F-F28E6B2335A5}"/>
              </a:ext>
            </a:extLst>
          </p:cNvPr>
          <p:cNvSpPr/>
          <p:nvPr/>
        </p:nvSpPr>
        <p:spPr>
          <a:xfrm>
            <a:off x="2071922" y="1593649"/>
            <a:ext cx="648079" cy="1123337"/>
          </a:xfrm>
          <a:prstGeom prst="chevron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500" dirty="0">
              <a:solidFill>
                <a:srgbClr val="F3BD59"/>
              </a:solidFill>
            </a:endParaRPr>
          </a:p>
        </p:txBody>
      </p:sp>
      <p:sp>
        <p:nvSpPr>
          <p:cNvPr id="19" name="Chevron 63">
            <a:extLst>
              <a:ext uri="{FF2B5EF4-FFF2-40B4-BE49-F238E27FC236}">
                <a16:creationId xmlns:a16="http://schemas.microsoft.com/office/drawing/2014/main" id="{C9782483-4F46-459C-9E01-C397A5160818}"/>
              </a:ext>
            </a:extLst>
          </p:cNvPr>
          <p:cNvSpPr/>
          <p:nvPr/>
        </p:nvSpPr>
        <p:spPr>
          <a:xfrm>
            <a:off x="3608825" y="1593649"/>
            <a:ext cx="648079" cy="1123337"/>
          </a:xfrm>
          <a:prstGeom prst="chevron">
            <a:avLst/>
          </a:prstGeom>
          <a:solidFill>
            <a:srgbClr val="D86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20" name="Chevron 67">
            <a:extLst>
              <a:ext uri="{FF2B5EF4-FFF2-40B4-BE49-F238E27FC236}">
                <a16:creationId xmlns:a16="http://schemas.microsoft.com/office/drawing/2014/main" id="{3D9B38C8-0D04-42F9-85A3-15F54E174CC0}"/>
              </a:ext>
            </a:extLst>
          </p:cNvPr>
          <p:cNvSpPr/>
          <p:nvPr/>
        </p:nvSpPr>
        <p:spPr>
          <a:xfrm>
            <a:off x="5099406" y="1593649"/>
            <a:ext cx="648079" cy="1123337"/>
          </a:xfrm>
          <a:prstGeom prst="chevron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21" name="Chevron 86">
            <a:extLst>
              <a:ext uri="{FF2B5EF4-FFF2-40B4-BE49-F238E27FC236}">
                <a16:creationId xmlns:a16="http://schemas.microsoft.com/office/drawing/2014/main" id="{4AF6063E-F0C4-4EF4-9556-47B691C126B0}"/>
              </a:ext>
            </a:extLst>
          </p:cNvPr>
          <p:cNvSpPr/>
          <p:nvPr/>
        </p:nvSpPr>
        <p:spPr>
          <a:xfrm>
            <a:off x="6589988" y="1593649"/>
            <a:ext cx="648079" cy="1123337"/>
          </a:xfrm>
          <a:prstGeom prst="chevron">
            <a:avLst/>
          </a:prstGeom>
          <a:solidFill>
            <a:srgbClr val="D86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500" dirty="0">
              <a:solidFill>
                <a:srgbClr val="FFC000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0F3C241-12EE-4AB6-95F8-85393C86C036}"/>
              </a:ext>
            </a:extLst>
          </p:cNvPr>
          <p:cNvSpPr/>
          <p:nvPr/>
        </p:nvSpPr>
        <p:spPr>
          <a:xfrm>
            <a:off x="775615" y="3628720"/>
            <a:ext cx="1345904" cy="263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5C900BF-5B3F-4D9F-BB18-EBD9BEC9B574}"/>
              </a:ext>
            </a:extLst>
          </p:cNvPr>
          <p:cNvSpPr txBox="1"/>
          <p:nvPr/>
        </p:nvSpPr>
        <p:spPr>
          <a:xfrm>
            <a:off x="466645" y="396416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473FEE8-F4C6-4779-8E28-B8117921F8AC}"/>
              </a:ext>
            </a:extLst>
          </p:cNvPr>
          <p:cNvSpPr/>
          <p:nvPr/>
        </p:nvSpPr>
        <p:spPr>
          <a:xfrm>
            <a:off x="2710809" y="3630139"/>
            <a:ext cx="1345904" cy="263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486035-FFE8-48AA-B518-E21C0AFF2DB0}"/>
              </a:ext>
            </a:extLst>
          </p:cNvPr>
          <p:cNvSpPr txBox="1"/>
          <p:nvPr/>
        </p:nvSpPr>
        <p:spPr>
          <a:xfrm>
            <a:off x="2401839" y="396558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268686A-249A-4A55-82B7-CC9F58FC0745}"/>
              </a:ext>
            </a:extLst>
          </p:cNvPr>
          <p:cNvSpPr/>
          <p:nvPr/>
        </p:nvSpPr>
        <p:spPr>
          <a:xfrm>
            <a:off x="4579060" y="3608489"/>
            <a:ext cx="1345904" cy="263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FF84E0C-AE7B-4034-8C93-91865CB38E8E}"/>
              </a:ext>
            </a:extLst>
          </p:cNvPr>
          <p:cNvSpPr txBox="1"/>
          <p:nvPr/>
        </p:nvSpPr>
        <p:spPr>
          <a:xfrm>
            <a:off x="4270090" y="394393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C52D9B9-563F-4BE8-BC3C-8B16B5834EC5}"/>
              </a:ext>
            </a:extLst>
          </p:cNvPr>
          <p:cNvSpPr/>
          <p:nvPr/>
        </p:nvSpPr>
        <p:spPr>
          <a:xfrm>
            <a:off x="6447311" y="3608489"/>
            <a:ext cx="1345904" cy="263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单击此处添加标题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859FD2B-05A7-4EAE-AF75-21BBC7360559}"/>
              </a:ext>
            </a:extLst>
          </p:cNvPr>
          <p:cNvSpPr txBox="1"/>
          <p:nvPr/>
        </p:nvSpPr>
        <p:spPr>
          <a:xfrm>
            <a:off x="6138341" y="394393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C28A7AD-22D5-46DB-A086-186DDED17EEA}"/>
              </a:ext>
            </a:extLst>
          </p:cNvPr>
          <p:cNvSpPr/>
          <p:nvPr/>
        </p:nvSpPr>
        <p:spPr>
          <a:xfrm>
            <a:off x="879362" y="2016817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在此输入标题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D31B441-CCD3-42DE-AA2B-F7EECD6F16C7}"/>
              </a:ext>
            </a:extLst>
          </p:cNvPr>
          <p:cNvSpPr/>
          <p:nvPr/>
        </p:nvSpPr>
        <p:spPr>
          <a:xfrm>
            <a:off x="2640380" y="200738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在此输入标题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F3366F3-986B-40CB-8013-E0C6CC7DA4D7}"/>
              </a:ext>
            </a:extLst>
          </p:cNvPr>
          <p:cNvSpPr/>
          <p:nvPr/>
        </p:nvSpPr>
        <p:spPr>
          <a:xfrm>
            <a:off x="4181508" y="200738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在此输入标题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3AE3206-3A69-42A8-8F66-6DA743E89CF5}"/>
              </a:ext>
            </a:extLst>
          </p:cNvPr>
          <p:cNvSpPr/>
          <p:nvPr/>
        </p:nvSpPr>
        <p:spPr>
          <a:xfrm>
            <a:off x="5696783" y="200738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在此输入标题</a:t>
            </a:r>
            <a:endParaRPr lang="en-US" altLang="zh-CN" sz="1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376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2D5E5B9-9D4B-4F8E-B26A-E93BB10FB510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2990555-67EC-4346-BEC9-A6AAE1E96C38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d8326082-1989-44c6-9d3b-05ec0f339465">
            <a:extLst>
              <a:ext uri="{FF2B5EF4-FFF2-40B4-BE49-F238E27FC236}">
                <a16:creationId xmlns:a16="http://schemas.microsoft.com/office/drawing/2014/main" id="{7FE6F2D3-535D-4E66-8460-A1A2F4A0D9A6}"/>
              </a:ext>
            </a:extLst>
          </p:cNvPr>
          <p:cNvGrpSpPr>
            <a:grpSpLocks noChangeAspect="1"/>
          </p:cNvGrpSpPr>
          <p:nvPr/>
        </p:nvGrpSpPr>
        <p:grpSpPr>
          <a:xfrm>
            <a:off x="3075167" y="1179956"/>
            <a:ext cx="3022643" cy="2745625"/>
            <a:chOff x="4200289" y="1808820"/>
            <a:chExt cx="4036811" cy="3666848"/>
          </a:xfrm>
        </p:grpSpPr>
        <p:sp>
          <p:nvSpPr>
            <p:cNvPr id="35" name="Freeform: Shape 41">
              <a:extLst>
                <a:ext uri="{FF2B5EF4-FFF2-40B4-BE49-F238E27FC236}">
                  <a16:creationId xmlns:a16="http://schemas.microsoft.com/office/drawing/2014/main" id="{319B6CE7-B938-4301-9CD8-B29B6A983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715" y="1808820"/>
              <a:ext cx="1241829" cy="1694913"/>
            </a:xfrm>
            <a:custGeom>
              <a:avLst/>
              <a:gdLst>
                <a:gd name="T0" fmla="*/ 2230 w 2390"/>
                <a:gd name="T1" fmla="*/ 595 h 3262"/>
                <a:gd name="T2" fmla="*/ 2164 w 2390"/>
                <a:gd name="T3" fmla="*/ 493 h 3262"/>
                <a:gd name="T4" fmla="*/ 2090 w 2390"/>
                <a:gd name="T5" fmla="*/ 399 h 3262"/>
                <a:gd name="T6" fmla="*/ 2006 w 2390"/>
                <a:gd name="T7" fmla="*/ 316 h 3262"/>
                <a:gd name="T8" fmla="*/ 1916 w 2390"/>
                <a:gd name="T9" fmla="*/ 241 h 3262"/>
                <a:gd name="T10" fmla="*/ 1820 w 2390"/>
                <a:gd name="T11" fmla="*/ 175 h 3262"/>
                <a:gd name="T12" fmla="*/ 1720 w 2390"/>
                <a:gd name="T13" fmla="*/ 120 h 3262"/>
                <a:gd name="T14" fmla="*/ 1614 w 2390"/>
                <a:gd name="T15" fmla="*/ 74 h 3262"/>
                <a:gd name="T16" fmla="*/ 1504 w 2390"/>
                <a:gd name="T17" fmla="*/ 40 h 3262"/>
                <a:gd name="T18" fmla="*/ 1393 w 2390"/>
                <a:gd name="T19" fmla="*/ 15 h 3262"/>
                <a:gd name="T20" fmla="*/ 1279 w 2390"/>
                <a:gd name="T21" fmla="*/ 1 h 3262"/>
                <a:gd name="T22" fmla="*/ 1164 w 2390"/>
                <a:gd name="T23" fmla="*/ 0 h 3262"/>
                <a:gd name="T24" fmla="*/ 1048 w 2390"/>
                <a:gd name="T25" fmla="*/ 8 h 3262"/>
                <a:gd name="T26" fmla="*/ 933 w 2390"/>
                <a:gd name="T27" fmla="*/ 28 h 3262"/>
                <a:gd name="T28" fmla="*/ 818 w 2390"/>
                <a:gd name="T29" fmla="*/ 59 h 3262"/>
                <a:gd name="T30" fmla="*/ 707 w 2390"/>
                <a:gd name="T31" fmla="*/ 104 h 3262"/>
                <a:gd name="T32" fmla="*/ 598 w 2390"/>
                <a:gd name="T33" fmla="*/ 159 h 3262"/>
                <a:gd name="T34" fmla="*/ 546 w 2390"/>
                <a:gd name="T35" fmla="*/ 191 h 3262"/>
                <a:gd name="T36" fmla="*/ 448 w 2390"/>
                <a:gd name="T37" fmla="*/ 262 h 3262"/>
                <a:gd name="T38" fmla="*/ 358 w 2390"/>
                <a:gd name="T39" fmla="*/ 340 h 3262"/>
                <a:gd name="T40" fmla="*/ 278 w 2390"/>
                <a:gd name="T41" fmla="*/ 427 h 3262"/>
                <a:gd name="T42" fmla="*/ 209 w 2390"/>
                <a:gd name="T43" fmla="*/ 521 h 3262"/>
                <a:gd name="T44" fmla="*/ 148 w 2390"/>
                <a:gd name="T45" fmla="*/ 618 h 3262"/>
                <a:gd name="T46" fmla="*/ 97 w 2390"/>
                <a:gd name="T47" fmla="*/ 722 h 3262"/>
                <a:gd name="T48" fmla="*/ 58 w 2390"/>
                <a:gd name="T49" fmla="*/ 830 h 3262"/>
                <a:gd name="T50" fmla="*/ 28 w 2390"/>
                <a:gd name="T51" fmla="*/ 939 h 3262"/>
                <a:gd name="T52" fmla="*/ 9 w 2390"/>
                <a:gd name="T53" fmla="*/ 1054 h 3262"/>
                <a:gd name="T54" fmla="*/ 0 w 2390"/>
                <a:gd name="T55" fmla="*/ 1168 h 3262"/>
                <a:gd name="T56" fmla="*/ 4 w 2390"/>
                <a:gd name="T57" fmla="*/ 1283 h 3262"/>
                <a:gd name="T58" fmla="*/ 18 w 2390"/>
                <a:gd name="T59" fmla="*/ 1399 h 3262"/>
                <a:gd name="T60" fmla="*/ 44 w 2390"/>
                <a:gd name="T61" fmla="*/ 1514 h 3262"/>
                <a:gd name="T62" fmla="*/ 82 w 2390"/>
                <a:gd name="T63" fmla="*/ 1627 h 3262"/>
                <a:gd name="T64" fmla="*/ 132 w 2390"/>
                <a:gd name="T65" fmla="*/ 1736 h 3262"/>
                <a:gd name="T66" fmla="*/ 162 w 2390"/>
                <a:gd name="T67" fmla="*/ 1790 h 3262"/>
                <a:gd name="T68" fmla="*/ 205 w 2390"/>
                <a:gd name="T69" fmla="*/ 1859 h 3262"/>
                <a:gd name="T70" fmla="*/ 252 w 2390"/>
                <a:gd name="T71" fmla="*/ 1925 h 3262"/>
                <a:gd name="T72" fmla="*/ 302 w 2390"/>
                <a:gd name="T73" fmla="*/ 1988 h 3262"/>
                <a:gd name="T74" fmla="*/ 358 w 2390"/>
                <a:gd name="T75" fmla="*/ 2045 h 3262"/>
                <a:gd name="T76" fmla="*/ 415 w 2390"/>
                <a:gd name="T77" fmla="*/ 2097 h 3262"/>
                <a:gd name="T78" fmla="*/ 476 w 2390"/>
                <a:gd name="T79" fmla="*/ 2147 h 3262"/>
                <a:gd name="T80" fmla="*/ 540 w 2390"/>
                <a:gd name="T81" fmla="*/ 2191 h 3262"/>
                <a:gd name="T82" fmla="*/ 606 w 2390"/>
                <a:gd name="T83" fmla="*/ 2232 h 3262"/>
                <a:gd name="T84" fmla="*/ 2390 w 2390"/>
                <a:gd name="T85" fmla="*/ 3262 h 3262"/>
                <a:gd name="T86" fmla="*/ 2390 w 2390"/>
                <a:gd name="T87" fmla="*/ 1201 h 3262"/>
                <a:gd name="T88" fmla="*/ 2390 w 2390"/>
                <a:gd name="T89" fmla="*/ 1163 h 3262"/>
                <a:gd name="T90" fmla="*/ 2387 w 2390"/>
                <a:gd name="T91" fmla="*/ 1087 h 3262"/>
                <a:gd name="T92" fmla="*/ 2376 w 2390"/>
                <a:gd name="T93" fmla="*/ 1008 h 3262"/>
                <a:gd name="T94" fmla="*/ 2362 w 2390"/>
                <a:gd name="T95" fmla="*/ 932 h 3262"/>
                <a:gd name="T96" fmla="*/ 2341 w 2390"/>
                <a:gd name="T97" fmla="*/ 856 h 3262"/>
                <a:gd name="T98" fmla="*/ 2317 w 2390"/>
                <a:gd name="T99" fmla="*/ 779 h 3262"/>
                <a:gd name="T100" fmla="*/ 2286 w 2390"/>
                <a:gd name="T101" fmla="*/ 705 h 3262"/>
                <a:gd name="T102" fmla="*/ 2251 w 2390"/>
                <a:gd name="T103" fmla="*/ 632 h 3262"/>
                <a:gd name="T104" fmla="*/ 2230 w 2390"/>
                <a:gd name="T105" fmla="*/ 595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2230" y="595"/>
                  </a:moveTo>
                  <a:lnTo>
                    <a:pt x="2230" y="595"/>
                  </a:lnTo>
                  <a:lnTo>
                    <a:pt x="2199" y="543"/>
                  </a:lnTo>
                  <a:lnTo>
                    <a:pt x="2164" y="493"/>
                  </a:lnTo>
                  <a:lnTo>
                    <a:pt x="2128" y="446"/>
                  </a:lnTo>
                  <a:lnTo>
                    <a:pt x="2090" y="399"/>
                  </a:lnTo>
                  <a:lnTo>
                    <a:pt x="2048" y="356"/>
                  </a:lnTo>
                  <a:lnTo>
                    <a:pt x="2006" y="316"/>
                  </a:lnTo>
                  <a:lnTo>
                    <a:pt x="1963" y="276"/>
                  </a:lnTo>
                  <a:lnTo>
                    <a:pt x="1916" y="241"/>
                  </a:lnTo>
                  <a:lnTo>
                    <a:pt x="1869" y="206"/>
                  </a:lnTo>
                  <a:lnTo>
                    <a:pt x="1820" y="175"/>
                  </a:lnTo>
                  <a:lnTo>
                    <a:pt x="1770" y="146"/>
                  </a:lnTo>
                  <a:lnTo>
                    <a:pt x="1720" y="120"/>
                  </a:lnTo>
                  <a:lnTo>
                    <a:pt x="1668" y="95"/>
                  </a:lnTo>
                  <a:lnTo>
                    <a:pt x="1614" y="74"/>
                  </a:lnTo>
                  <a:lnTo>
                    <a:pt x="1560" y="55"/>
                  </a:lnTo>
                  <a:lnTo>
                    <a:pt x="1504" y="40"/>
                  </a:lnTo>
                  <a:lnTo>
                    <a:pt x="1449" y="26"/>
                  </a:lnTo>
                  <a:lnTo>
                    <a:pt x="1393" y="15"/>
                  </a:lnTo>
                  <a:lnTo>
                    <a:pt x="1336" y="7"/>
                  </a:lnTo>
                  <a:lnTo>
                    <a:pt x="1279" y="1"/>
                  </a:lnTo>
                  <a:lnTo>
                    <a:pt x="1221" y="0"/>
                  </a:lnTo>
                  <a:lnTo>
                    <a:pt x="1164" y="0"/>
                  </a:lnTo>
                  <a:lnTo>
                    <a:pt x="1107" y="1"/>
                  </a:lnTo>
                  <a:lnTo>
                    <a:pt x="1048" y="8"/>
                  </a:lnTo>
                  <a:lnTo>
                    <a:pt x="990" y="17"/>
                  </a:lnTo>
                  <a:lnTo>
                    <a:pt x="933" y="28"/>
                  </a:lnTo>
                  <a:lnTo>
                    <a:pt x="876" y="41"/>
                  </a:lnTo>
                  <a:lnTo>
                    <a:pt x="818" y="59"/>
                  </a:lnTo>
                  <a:lnTo>
                    <a:pt x="763" y="80"/>
                  </a:lnTo>
                  <a:lnTo>
                    <a:pt x="707" y="104"/>
                  </a:lnTo>
                  <a:lnTo>
                    <a:pt x="652" y="130"/>
                  </a:lnTo>
                  <a:lnTo>
                    <a:pt x="598" y="159"/>
                  </a:lnTo>
                  <a:lnTo>
                    <a:pt x="598" y="159"/>
                  </a:lnTo>
                  <a:lnTo>
                    <a:pt x="546" y="191"/>
                  </a:lnTo>
                  <a:lnTo>
                    <a:pt x="495" y="225"/>
                  </a:lnTo>
                  <a:lnTo>
                    <a:pt x="448" y="262"/>
                  </a:lnTo>
                  <a:lnTo>
                    <a:pt x="401" y="300"/>
                  </a:lnTo>
                  <a:lnTo>
                    <a:pt x="358" y="340"/>
                  </a:lnTo>
                  <a:lnTo>
                    <a:pt x="318" y="383"/>
                  </a:lnTo>
                  <a:lnTo>
                    <a:pt x="278" y="427"/>
                  </a:lnTo>
                  <a:lnTo>
                    <a:pt x="242" y="472"/>
                  </a:lnTo>
                  <a:lnTo>
                    <a:pt x="209" y="521"/>
                  </a:lnTo>
                  <a:lnTo>
                    <a:pt x="177" y="567"/>
                  </a:lnTo>
                  <a:lnTo>
                    <a:pt x="148" y="618"/>
                  </a:lnTo>
                  <a:lnTo>
                    <a:pt x="122" y="670"/>
                  </a:lnTo>
                  <a:lnTo>
                    <a:pt x="97" y="722"/>
                  </a:lnTo>
                  <a:lnTo>
                    <a:pt x="77" y="774"/>
                  </a:lnTo>
                  <a:lnTo>
                    <a:pt x="58" y="830"/>
                  </a:lnTo>
                  <a:lnTo>
                    <a:pt x="42" y="883"/>
                  </a:lnTo>
                  <a:lnTo>
                    <a:pt x="28" y="939"/>
                  </a:lnTo>
                  <a:lnTo>
                    <a:pt x="18" y="996"/>
                  </a:lnTo>
                  <a:lnTo>
                    <a:pt x="9" y="1054"/>
                  </a:lnTo>
                  <a:lnTo>
                    <a:pt x="4" y="1111"/>
                  </a:lnTo>
                  <a:lnTo>
                    <a:pt x="0" y="1168"/>
                  </a:lnTo>
                  <a:lnTo>
                    <a:pt x="2" y="1225"/>
                  </a:lnTo>
                  <a:lnTo>
                    <a:pt x="4" y="1283"/>
                  </a:lnTo>
                  <a:lnTo>
                    <a:pt x="11" y="1340"/>
                  </a:lnTo>
                  <a:lnTo>
                    <a:pt x="18" y="1399"/>
                  </a:lnTo>
                  <a:lnTo>
                    <a:pt x="30" y="1456"/>
                  </a:lnTo>
                  <a:lnTo>
                    <a:pt x="44" y="1514"/>
                  </a:lnTo>
                  <a:lnTo>
                    <a:pt x="61" y="1569"/>
                  </a:lnTo>
                  <a:lnTo>
                    <a:pt x="82" y="1627"/>
                  </a:lnTo>
                  <a:lnTo>
                    <a:pt x="106" y="1682"/>
                  </a:lnTo>
                  <a:lnTo>
                    <a:pt x="132" y="1736"/>
                  </a:lnTo>
                  <a:lnTo>
                    <a:pt x="162" y="1790"/>
                  </a:lnTo>
                  <a:lnTo>
                    <a:pt x="162" y="1790"/>
                  </a:lnTo>
                  <a:lnTo>
                    <a:pt x="183" y="1826"/>
                  </a:lnTo>
                  <a:lnTo>
                    <a:pt x="205" y="1859"/>
                  </a:lnTo>
                  <a:lnTo>
                    <a:pt x="228" y="1894"/>
                  </a:lnTo>
                  <a:lnTo>
                    <a:pt x="252" y="1925"/>
                  </a:lnTo>
                  <a:lnTo>
                    <a:pt x="276" y="1956"/>
                  </a:lnTo>
                  <a:lnTo>
                    <a:pt x="302" y="1988"/>
                  </a:lnTo>
                  <a:lnTo>
                    <a:pt x="330" y="2017"/>
                  </a:lnTo>
                  <a:lnTo>
                    <a:pt x="358" y="2045"/>
                  </a:lnTo>
                  <a:lnTo>
                    <a:pt x="386" y="2071"/>
                  </a:lnTo>
                  <a:lnTo>
                    <a:pt x="415" y="2097"/>
                  </a:lnTo>
                  <a:lnTo>
                    <a:pt x="445" y="2123"/>
                  </a:lnTo>
                  <a:lnTo>
                    <a:pt x="476" y="2147"/>
                  </a:lnTo>
                  <a:lnTo>
                    <a:pt x="507" y="2170"/>
                  </a:lnTo>
                  <a:lnTo>
                    <a:pt x="540" y="2191"/>
                  </a:lnTo>
                  <a:lnTo>
                    <a:pt x="572" y="2212"/>
                  </a:lnTo>
                  <a:lnTo>
                    <a:pt x="606" y="2232"/>
                  </a:lnTo>
                  <a:lnTo>
                    <a:pt x="606" y="2232"/>
                  </a:lnTo>
                  <a:lnTo>
                    <a:pt x="2390" y="3262"/>
                  </a:lnTo>
                  <a:lnTo>
                    <a:pt x="2390" y="1201"/>
                  </a:lnTo>
                  <a:lnTo>
                    <a:pt x="2390" y="1201"/>
                  </a:lnTo>
                  <a:lnTo>
                    <a:pt x="2390" y="1201"/>
                  </a:lnTo>
                  <a:lnTo>
                    <a:pt x="2390" y="1163"/>
                  </a:lnTo>
                  <a:lnTo>
                    <a:pt x="2388" y="1125"/>
                  </a:lnTo>
                  <a:lnTo>
                    <a:pt x="2387" y="1087"/>
                  </a:lnTo>
                  <a:lnTo>
                    <a:pt x="2381" y="1047"/>
                  </a:lnTo>
                  <a:lnTo>
                    <a:pt x="2376" y="1008"/>
                  </a:lnTo>
                  <a:lnTo>
                    <a:pt x="2369" y="970"/>
                  </a:lnTo>
                  <a:lnTo>
                    <a:pt x="2362" y="932"/>
                  </a:lnTo>
                  <a:lnTo>
                    <a:pt x="2352" y="894"/>
                  </a:lnTo>
                  <a:lnTo>
                    <a:pt x="2341" y="856"/>
                  </a:lnTo>
                  <a:lnTo>
                    <a:pt x="2329" y="817"/>
                  </a:lnTo>
                  <a:lnTo>
                    <a:pt x="2317" y="779"/>
                  </a:lnTo>
                  <a:lnTo>
                    <a:pt x="2302" y="743"/>
                  </a:lnTo>
                  <a:lnTo>
                    <a:pt x="2286" y="705"/>
                  </a:lnTo>
                  <a:lnTo>
                    <a:pt x="2269" y="668"/>
                  </a:lnTo>
                  <a:lnTo>
                    <a:pt x="2251" y="632"/>
                  </a:lnTo>
                  <a:lnTo>
                    <a:pt x="2230" y="595"/>
                  </a:lnTo>
                  <a:lnTo>
                    <a:pt x="2230" y="5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" name="Oval 42">
              <a:extLst>
                <a:ext uri="{FF2B5EF4-FFF2-40B4-BE49-F238E27FC236}">
                  <a16:creationId xmlns:a16="http://schemas.microsoft.com/office/drawing/2014/main" id="{7BE0B160-FDE3-4580-9C72-3F4E7619080D}"/>
                </a:ext>
              </a:extLst>
            </p:cNvPr>
            <p:cNvSpPr/>
            <p:nvPr/>
          </p:nvSpPr>
          <p:spPr>
            <a:xfrm>
              <a:off x="5073109" y="1971164"/>
              <a:ext cx="841039" cy="841040"/>
            </a:xfrm>
            <a:prstGeom prst="ellipse">
              <a:avLst/>
            </a:prstGeom>
            <a:solidFill>
              <a:srgbClr val="D86A3C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43">
              <a:extLst>
                <a:ext uri="{FF2B5EF4-FFF2-40B4-BE49-F238E27FC236}">
                  <a16:creationId xmlns:a16="http://schemas.microsoft.com/office/drawing/2014/main" id="{6ED56362-4C8F-46E7-85E1-0331DEC3836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202374" y="2118921"/>
              <a:ext cx="582509" cy="525401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85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 dirty="0">
                  <a:solidFill>
                    <a:schemeClr val="bg1"/>
                  </a:solidFill>
                  <a:effectLst/>
                </a:rPr>
                <a:t>01</a:t>
              </a:r>
            </a:p>
          </p:txBody>
        </p:sp>
        <p:sp>
          <p:nvSpPr>
            <p:cNvPr id="38" name="Freeform: Shape 38">
              <a:extLst>
                <a:ext uri="{FF2B5EF4-FFF2-40B4-BE49-F238E27FC236}">
                  <a16:creationId xmlns:a16="http://schemas.microsoft.com/office/drawing/2014/main" id="{008E8ECD-CC4F-4059-B140-3D05A0079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2846" y="1808820"/>
              <a:ext cx="1241829" cy="1694913"/>
            </a:xfrm>
            <a:custGeom>
              <a:avLst/>
              <a:gdLst>
                <a:gd name="T0" fmla="*/ 2230 w 2390"/>
                <a:gd name="T1" fmla="*/ 1790 h 3262"/>
                <a:gd name="T2" fmla="*/ 2286 w 2390"/>
                <a:gd name="T3" fmla="*/ 1682 h 3262"/>
                <a:gd name="T4" fmla="*/ 2329 w 2390"/>
                <a:gd name="T5" fmla="*/ 1569 h 3262"/>
                <a:gd name="T6" fmla="*/ 2362 w 2390"/>
                <a:gd name="T7" fmla="*/ 1456 h 3262"/>
                <a:gd name="T8" fmla="*/ 2381 w 2390"/>
                <a:gd name="T9" fmla="*/ 1340 h 3262"/>
                <a:gd name="T10" fmla="*/ 2390 w 2390"/>
                <a:gd name="T11" fmla="*/ 1225 h 3262"/>
                <a:gd name="T12" fmla="*/ 2388 w 2390"/>
                <a:gd name="T13" fmla="*/ 1111 h 3262"/>
                <a:gd name="T14" fmla="*/ 2374 w 2390"/>
                <a:gd name="T15" fmla="*/ 996 h 3262"/>
                <a:gd name="T16" fmla="*/ 2350 w 2390"/>
                <a:gd name="T17" fmla="*/ 883 h 3262"/>
                <a:gd name="T18" fmla="*/ 2315 w 2390"/>
                <a:gd name="T19" fmla="*/ 774 h 3262"/>
                <a:gd name="T20" fmla="*/ 2270 w 2390"/>
                <a:gd name="T21" fmla="*/ 670 h 3262"/>
                <a:gd name="T22" fmla="*/ 2215 w 2390"/>
                <a:gd name="T23" fmla="*/ 567 h 3262"/>
                <a:gd name="T24" fmla="*/ 2149 w 2390"/>
                <a:gd name="T25" fmla="*/ 472 h 3262"/>
                <a:gd name="T26" fmla="*/ 2074 w 2390"/>
                <a:gd name="T27" fmla="*/ 383 h 3262"/>
                <a:gd name="T28" fmla="*/ 1989 w 2390"/>
                <a:gd name="T29" fmla="*/ 300 h 3262"/>
                <a:gd name="T30" fmla="*/ 1895 w 2390"/>
                <a:gd name="T31" fmla="*/ 225 h 3262"/>
                <a:gd name="T32" fmla="*/ 1793 w 2390"/>
                <a:gd name="T33" fmla="*/ 159 h 3262"/>
                <a:gd name="T34" fmla="*/ 1739 w 2390"/>
                <a:gd name="T35" fmla="*/ 130 h 3262"/>
                <a:gd name="T36" fmla="*/ 1629 w 2390"/>
                <a:gd name="T37" fmla="*/ 80 h 3262"/>
                <a:gd name="T38" fmla="*/ 1516 w 2390"/>
                <a:gd name="T39" fmla="*/ 41 h 3262"/>
                <a:gd name="T40" fmla="*/ 1402 w 2390"/>
                <a:gd name="T41" fmla="*/ 17 h 3262"/>
                <a:gd name="T42" fmla="*/ 1285 w 2390"/>
                <a:gd name="T43" fmla="*/ 1 h 3262"/>
                <a:gd name="T44" fmla="*/ 1171 w 2390"/>
                <a:gd name="T45" fmla="*/ 0 h 3262"/>
                <a:gd name="T46" fmla="*/ 1054 w 2390"/>
                <a:gd name="T47" fmla="*/ 7 h 3262"/>
                <a:gd name="T48" fmla="*/ 942 w 2390"/>
                <a:gd name="T49" fmla="*/ 26 h 3262"/>
                <a:gd name="T50" fmla="*/ 832 w 2390"/>
                <a:gd name="T51" fmla="*/ 55 h 3262"/>
                <a:gd name="T52" fmla="*/ 724 w 2390"/>
                <a:gd name="T53" fmla="*/ 95 h 3262"/>
                <a:gd name="T54" fmla="*/ 620 w 2390"/>
                <a:gd name="T55" fmla="*/ 146 h 3262"/>
                <a:gd name="T56" fmla="*/ 521 w 2390"/>
                <a:gd name="T57" fmla="*/ 206 h 3262"/>
                <a:gd name="T58" fmla="*/ 429 w 2390"/>
                <a:gd name="T59" fmla="*/ 276 h 3262"/>
                <a:gd name="T60" fmla="*/ 342 w 2390"/>
                <a:gd name="T61" fmla="*/ 356 h 3262"/>
                <a:gd name="T62" fmla="*/ 264 w 2390"/>
                <a:gd name="T63" fmla="*/ 446 h 3262"/>
                <a:gd name="T64" fmla="*/ 193 w 2390"/>
                <a:gd name="T65" fmla="*/ 543 h 3262"/>
                <a:gd name="T66" fmla="*/ 162 w 2390"/>
                <a:gd name="T67" fmla="*/ 595 h 3262"/>
                <a:gd name="T68" fmla="*/ 122 w 2390"/>
                <a:gd name="T69" fmla="*/ 668 h 3262"/>
                <a:gd name="T70" fmla="*/ 89 w 2390"/>
                <a:gd name="T71" fmla="*/ 743 h 3262"/>
                <a:gd name="T72" fmla="*/ 61 w 2390"/>
                <a:gd name="T73" fmla="*/ 817 h 3262"/>
                <a:gd name="T74" fmla="*/ 38 w 2390"/>
                <a:gd name="T75" fmla="*/ 894 h 3262"/>
                <a:gd name="T76" fmla="*/ 21 w 2390"/>
                <a:gd name="T77" fmla="*/ 970 h 3262"/>
                <a:gd name="T78" fmla="*/ 9 w 2390"/>
                <a:gd name="T79" fmla="*/ 1047 h 3262"/>
                <a:gd name="T80" fmla="*/ 2 w 2390"/>
                <a:gd name="T81" fmla="*/ 1125 h 3262"/>
                <a:gd name="T82" fmla="*/ 0 w 2390"/>
                <a:gd name="T83" fmla="*/ 1201 h 3262"/>
                <a:gd name="T84" fmla="*/ 0 w 2390"/>
                <a:gd name="T85" fmla="*/ 3262 h 3262"/>
                <a:gd name="T86" fmla="*/ 1786 w 2390"/>
                <a:gd name="T87" fmla="*/ 2232 h 3262"/>
                <a:gd name="T88" fmla="*/ 1819 w 2390"/>
                <a:gd name="T89" fmla="*/ 2212 h 3262"/>
                <a:gd name="T90" fmla="*/ 1883 w 2390"/>
                <a:gd name="T91" fmla="*/ 2170 h 3262"/>
                <a:gd name="T92" fmla="*/ 1945 w 2390"/>
                <a:gd name="T93" fmla="*/ 2123 h 3262"/>
                <a:gd name="T94" fmla="*/ 2004 w 2390"/>
                <a:gd name="T95" fmla="*/ 2071 h 3262"/>
                <a:gd name="T96" fmla="*/ 2062 w 2390"/>
                <a:gd name="T97" fmla="*/ 2017 h 3262"/>
                <a:gd name="T98" fmla="*/ 2114 w 2390"/>
                <a:gd name="T99" fmla="*/ 1956 h 3262"/>
                <a:gd name="T100" fmla="*/ 2164 w 2390"/>
                <a:gd name="T101" fmla="*/ 1894 h 3262"/>
                <a:gd name="T102" fmla="*/ 2209 w 2390"/>
                <a:gd name="T103" fmla="*/ 1826 h 3262"/>
                <a:gd name="T104" fmla="*/ 2230 w 2390"/>
                <a:gd name="T105" fmla="*/ 179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2230" y="1790"/>
                  </a:moveTo>
                  <a:lnTo>
                    <a:pt x="2230" y="1790"/>
                  </a:lnTo>
                  <a:lnTo>
                    <a:pt x="2260" y="1736"/>
                  </a:lnTo>
                  <a:lnTo>
                    <a:pt x="2286" y="1682"/>
                  </a:lnTo>
                  <a:lnTo>
                    <a:pt x="2310" y="1627"/>
                  </a:lnTo>
                  <a:lnTo>
                    <a:pt x="2329" y="1569"/>
                  </a:lnTo>
                  <a:lnTo>
                    <a:pt x="2347" y="1514"/>
                  </a:lnTo>
                  <a:lnTo>
                    <a:pt x="2362" y="1456"/>
                  </a:lnTo>
                  <a:lnTo>
                    <a:pt x="2373" y="1399"/>
                  </a:lnTo>
                  <a:lnTo>
                    <a:pt x="2381" y="1340"/>
                  </a:lnTo>
                  <a:lnTo>
                    <a:pt x="2387" y="1283"/>
                  </a:lnTo>
                  <a:lnTo>
                    <a:pt x="2390" y="1225"/>
                  </a:lnTo>
                  <a:lnTo>
                    <a:pt x="2390" y="1168"/>
                  </a:lnTo>
                  <a:lnTo>
                    <a:pt x="2388" y="1111"/>
                  </a:lnTo>
                  <a:lnTo>
                    <a:pt x="2381" y="1054"/>
                  </a:lnTo>
                  <a:lnTo>
                    <a:pt x="2374" y="996"/>
                  </a:lnTo>
                  <a:lnTo>
                    <a:pt x="2364" y="939"/>
                  </a:lnTo>
                  <a:lnTo>
                    <a:pt x="2350" y="883"/>
                  </a:lnTo>
                  <a:lnTo>
                    <a:pt x="2333" y="830"/>
                  </a:lnTo>
                  <a:lnTo>
                    <a:pt x="2315" y="774"/>
                  </a:lnTo>
                  <a:lnTo>
                    <a:pt x="2293" y="722"/>
                  </a:lnTo>
                  <a:lnTo>
                    <a:pt x="2270" y="670"/>
                  </a:lnTo>
                  <a:lnTo>
                    <a:pt x="2242" y="618"/>
                  </a:lnTo>
                  <a:lnTo>
                    <a:pt x="2215" y="567"/>
                  </a:lnTo>
                  <a:lnTo>
                    <a:pt x="2183" y="521"/>
                  </a:lnTo>
                  <a:lnTo>
                    <a:pt x="2149" y="472"/>
                  </a:lnTo>
                  <a:lnTo>
                    <a:pt x="2112" y="427"/>
                  </a:lnTo>
                  <a:lnTo>
                    <a:pt x="2074" y="383"/>
                  </a:lnTo>
                  <a:lnTo>
                    <a:pt x="2032" y="340"/>
                  </a:lnTo>
                  <a:lnTo>
                    <a:pt x="1989" y="300"/>
                  </a:lnTo>
                  <a:lnTo>
                    <a:pt x="1944" y="262"/>
                  </a:lnTo>
                  <a:lnTo>
                    <a:pt x="1895" y="225"/>
                  </a:lnTo>
                  <a:lnTo>
                    <a:pt x="1846" y="191"/>
                  </a:lnTo>
                  <a:lnTo>
                    <a:pt x="1793" y="159"/>
                  </a:lnTo>
                  <a:lnTo>
                    <a:pt x="1793" y="159"/>
                  </a:lnTo>
                  <a:lnTo>
                    <a:pt x="1739" y="130"/>
                  </a:lnTo>
                  <a:lnTo>
                    <a:pt x="1685" y="104"/>
                  </a:lnTo>
                  <a:lnTo>
                    <a:pt x="1629" y="80"/>
                  </a:lnTo>
                  <a:lnTo>
                    <a:pt x="1572" y="59"/>
                  </a:lnTo>
                  <a:lnTo>
                    <a:pt x="1516" y="41"/>
                  </a:lnTo>
                  <a:lnTo>
                    <a:pt x="1459" y="28"/>
                  </a:lnTo>
                  <a:lnTo>
                    <a:pt x="1402" y="17"/>
                  </a:lnTo>
                  <a:lnTo>
                    <a:pt x="1343" y="8"/>
                  </a:lnTo>
                  <a:lnTo>
                    <a:pt x="1285" y="1"/>
                  </a:lnTo>
                  <a:lnTo>
                    <a:pt x="1228" y="0"/>
                  </a:lnTo>
                  <a:lnTo>
                    <a:pt x="1171" y="0"/>
                  </a:lnTo>
                  <a:lnTo>
                    <a:pt x="1112" y="1"/>
                  </a:lnTo>
                  <a:lnTo>
                    <a:pt x="1054" y="7"/>
                  </a:lnTo>
                  <a:lnTo>
                    <a:pt x="999" y="15"/>
                  </a:lnTo>
                  <a:lnTo>
                    <a:pt x="942" y="26"/>
                  </a:lnTo>
                  <a:lnTo>
                    <a:pt x="886" y="40"/>
                  </a:lnTo>
                  <a:lnTo>
                    <a:pt x="832" y="55"/>
                  </a:lnTo>
                  <a:lnTo>
                    <a:pt x="777" y="74"/>
                  </a:lnTo>
                  <a:lnTo>
                    <a:pt x="724" y="95"/>
                  </a:lnTo>
                  <a:lnTo>
                    <a:pt x="672" y="120"/>
                  </a:lnTo>
                  <a:lnTo>
                    <a:pt x="620" y="146"/>
                  </a:lnTo>
                  <a:lnTo>
                    <a:pt x="570" y="175"/>
                  </a:lnTo>
                  <a:lnTo>
                    <a:pt x="521" y="206"/>
                  </a:lnTo>
                  <a:lnTo>
                    <a:pt x="474" y="241"/>
                  </a:lnTo>
                  <a:lnTo>
                    <a:pt x="429" y="276"/>
                  </a:lnTo>
                  <a:lnTo>
                    <a:pt x="386" y="316"/>
                  </a:lnTo>
                  <a:lnTo>
                    <a:pt x="342" y="356"/>
                  </a:lnTo>
                  <a:lnTo>
                    <a:pt x="302" y="399"/>
                  </a:lnTo>
                  <a:lnTo>
                    <a:pt x="264" y="446"/>
                  </a:lnTo>
                  <a:lnTo>
                    <a:pt x="228" y="493"/>
                  </a:lnTo>
                  <a:lnTo>
                    <a:pt x="193" y="543"/>
                  </a:lnTo>
                  <a:lnTo>
                    <a:pt x="162" y="595"/>
                  </a:lnTo>
                  <a:lnTo>
                    <a:pt x="162" y="595"/>
                  </a:lnTo>
                  <a:lnTo>
                    <a:pt x="141" y="632"/>
                  </a:lnTo>
                  <a:lnTo>
                    <a:pt x="122" y="668"/>
                  </a:lnTo>
                  <a:lnTo>
                    <a:pt x="104" y="705"/>
                  </a:lnTo>
                  <a:lnTo>
                    <a:pt x="89" y="743"/>
                  </a:lnTo>
                  <a:lnTo>
                    <a:pt x="75" y="779"/>
                  </a:lnTo>
                  <a:lnTo>
                    <a:pt x="61" y="817"/>
                  </a:lnTo>
                  <a:lnTo>
                    <a:pt x="49" y="856"/>
                  </a:lnTo>
                  <a:lnTo>
                    <a:pt x="38" y="894"/>
                  </a:lnTo>
                  <a:lnTo>
                    <a:pt x="30" y="932"/>
                  </a:lnTo>
                  <a:lnTo>
                    <a:pt x="21" y="970"/>
                  </a:lnTo>
                  <a:lnTo>
                    <a:pt x="14" y="1008"/>
                  </a:lnTo>
                  <a:lnTo>
                    <a:pt x="9" y="1047"/>
                  </a:lnTo>
                  <a:lnTo>
                    <a:pt x="5" y="1087"/>
                  </a:lnTo>
                  <a:lnTo>
                    <a:pt x="2" y="1125"/>
                  </a:lnTo>
                  <a:lnTo>
                    <a:pt x="0" y="1163"/>
                  </a:lnTo>
                  <a:lnTo>
                    <a:pt x="0" y="1201"/>
                  </a:lnTo>
                  <a:lnTo>
                    <a:pt x="0" y="1201"/>
                  </a:lnTo>
                  <a:lnTo>
                    <a:pt x="0" y="3262"/>
                  </a:lnTo>
                  <a:lnTo>
                    <a:pt x="1786" y="2232"/>
                  </a:lnTo>
                  <a:lnTo>
                    <a:pt x="1786" y="2232"/>
                  </a:lnTo>
                  <a:lnTo>
                    <a:pt x="1786" y="2232"/>
                  </a:lnTo>
                  <a:lnTo>
                    <a:pt x="1819" y="2212"/>
                  </a:lnTo>
                  <a:lnTo>
                    <a:pt x="1852" y="2191"/>
                  </a:lnTo>
                  <a:lnTo>
                    <a:pt x="1883" y="2170"/>
                  </a:lnTo>
                  <a:lnTo>
                    <a:pt x="1916" y="2147"/>
                  </a:lnTo>
                  <a:lnTo>
                    <a:pt x="1945" y="2123"/>
                  </a:lnTo>
                  <a:lnTo>
                    <a:pt x="1977" y="2097"/>
                  </a:lnTo>
                  <a:lnTo>
                    <a:pt x="2004" y="2071"/>
                  </a:lnTo>
                  <a:lnTo>
                    <a:pt x="2034" y="2045"/>
                  </a:lnTo>
                  <a:lnTo>
                    <a:pt x="2062" y="2017"/>
                  </a:lnTo>
                  <a:lnTo>
                    <a:pt x="2088" y="1988"/>
                  </a:lnTo>
                  <a:lnTo>
                    <a:pt x="2114" y="1956"/>
                  </a:lnTo>
                  <a:lnTo>
                    <a:pt x="2140" y="1925"/>
                  </a:lnTo>
                  <a:lnTo>
                    <a:pt x="2164" y="1894"/>
                  </a:lnTo>
                  <a:lnTo>
                    <a:pt x="2187" y="1859"/>
                  </a:lnTo>
                  <a:lnTo>
                    <a:pt x="2209" y="1826"/>
                  </a:lnTo>
                  <a:lnTo>
                    <a:pt x="2230" y="1790"/>
                  </a:lnTo>
                  <a:lnTo>
                    <a:pt x="2230" y="179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" name="Oval 39">
              <a:extLst>
                <a:ext uri="{FF2B5EF4-FFF2-40B4-BE49-F238E27FC236}">
                  <a16:creationId xmlns:a16="http://schemas.microsoft.com/office/drawing/2014/main" id="{F34F1D8F-0CA8-45B7-8B92-C409058BA405}"/>
                </a:ext>
              </a:extLst>
            </p:cNvPr>
            <p:cNvSpPr/>
            <p:nvPr/>
          </p:nvSpPr>
          <p:spPr>
            <a:xfrm>
              <a:off x="6535840" y="1971164"/>
              <a:ext cx="841039" cy="841040"/>
            </a:xfrm>
            <a:prstGeom prst="ellipse">
              <a:avLst/>
            </a:prstGeom>
            <a:solidFill>
              <a:srgbClr val="0D0D0D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40">
              <a:extLst>
                <a:ext uri="{FF2B5EF4-FFF2-40B4-BE49-F238E27FC236}">
                  <a16:creationId xmlns:a16="http://schemas.microsoft.com/office/drawing/2014/main" id="{8F0D647D-BA68-4032-8C69-66009FF3DB4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665105" y="2118921"/>
              <a:ext cx="582509" cy="525401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85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solidFill>
                    <a:schemeClr val="bg1"/>
                  </a:solidFill>
                  <a:effectLst/>
                </a:rPr>
                <a:t>02</a:t>
              </a:r>
            </a:p>
          </p:txBody>
        </p:sp>
        <p:sp>
          <p:nvSpPr>
            <p:cNvPr id="41" name="Freeform: Shape 35">
              <a:extLst>
                <a:ext uri="{FF2B5EF4-FFF2-40B4-BE49-F238E27FC236}">
                  <a16:creationId xmlns:a16="http://schemas.microsoft.com/office/drawing/2014/main" id="{4ED13BE0-6353-4E1F-8559-A29F4A8C5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715" y="3780755"/>
              <a:ext cx="1241829" cy="1694913"/>
            </a:xfrm>
            <a:custGeom>
              <a:avLst/>
              <a:gdLst>
                <a:gd name="T0" fmla="*/ 162 w 2390"/>
                <a:gd name="T1" fmla="*/ 1472 h 3262"/>
                <a:gd name="T2" fmla="*/ 106 w 2390"/>
                <a:gd name="T3" fmla="*/ 1580 h 3262"/>
                <a:gd name="T4" fmla="*/ 61 w 2390"/>
                <a:gd name="T5" fmla="*/ 1693 h 3262"/>
                <a:gd name="T6" fmla="*/ 30 w 2390"/>
                <a:gd name="T7" fmla="*/ 1806 h 3262"/>
                <a:gd name="T8" fmla="*/ 11 w 2390"/>
                <a:gd name="T9" fmla="*/ 1922 h 3262"/>
                <a:gd name="T10" fmla="*/ 2 w 2390"/>
                <a:gd name="T11" fmla="*/ 2037 h 3262"/>
                <a:gd name="T12" fmla="*/ 4 w 2390"/>
                <a:gd name="T13" fmla="*/ 2153 h 3262"/>
                <a:gd name="T14" fmla="*/ 18 w 2390"/>
                <a:gd name="T15" fmla="*/ 2266 h 3262"/>
                <a:gd name="T16" fmla="*/ 42 w 2390"/>
                <a:gd name="T17" fmla="*/ 2379 h 3262"/>
                <a:gd name="T18" fmla="*/ 77 w 2390"/>
                <a:gd name="T19" fmla="*/ 2488 h 3262"/>
                <a:gd name="T20" fmla="*/ 122 w 2390"/>
                <a:gd name="T21" fmla="*/ 2592 h 3262"/>
                <a:gd name="T22" fmla="*/ 177 w 2390"/>
                <a:gd name="T23" fmla="*/ 2695 h 3262"/>
                <a:gd name="T24" fmla="*/ 242 w 2390"/>
                <a:gd name="T25" fmla="*/ 2790 h 3262"/>
                <a:gd name="T26" fmla="*/ 318 w 2390"/>
                <a:gd name="T27" fmla="*/ 2879 h 3262"/>
                <a:gd name="T28" fmla="*/ 401 w 2390"/>
                <a:gd name="T29" fmla="*/ 2962 h 3262"/>
                <a:gd name="T30" fmla="*/ 495 w 2390"/>
                <a:gd name="T31" fmla="*/ 3037 h 3262"/>
                <a:gd name="T32" fmla="*/ 598 w 2390"/>
                <a:gd name="T33" fmla="*/ 3103 h 3262"/>
                <a:gd name="T34" fmla="*/ 652 w 2390"/>
                <a:gd name="T35" fmla="*/ 3132 h 3262"/>
                <a:gd name="T36" fmla="*/ 763 w 2390"/>
                <a:gd name="T37" fmla="*/ 3182 h 3262"/>
                <a:gd name="T38" fmla="*/ 876 w 2390"/>
                <a:gd name="T39" fmla="*/ 3221 h 3262"/>
                <a:gd name="T40" fmla="*/ 990 w 2390"/>
                <a:gd name="T41" fmla="*/ 3245 h 3262"/>
                <a:gd name="T42" fmla="*/ 1107 w 2390"/>
                <a:gd name="T43" fmla="*/ 3261 h 3262"/>
                <a:gd name="T44" fmla="*/ 1221 w 2390"/>
                <a:gd name="T45" fmla="*/ 3262 h 3262"/>
                <a:gd name="T46" fmla="*/ 1336 w 2390"/>
                <a:gd name="T47" fmla="*/ 3255 h 3262"/>
                <a:gd name="T48" fmla="*/ 1449 w 2390"/>
                <a:gd name="T49" fmla="*/ 3236 h 3262"/>
                <a:gd name="T50" fmla="*/ 1560 w 2390"/>
                <a:gd name="T51" fmla="*/ 3207 h 3262"/>
                <a:gd name="T52" fmla="*/ 1668 w 2390"/>
                <a:gd name="T53" fmla="*/ 3167 h 3262"/>
                <a:gd name="T54" fmla="*/ 1770 w 2390"/>
                <a:gd name="T55" fmla="*/ 3116 h 3262"/>
                <a:gd name="T56" fmla="*/ 1869 w 2390"/>
                <a:gd name="T57" fmla="*/ 3056 h 3262"/>
                <a:gd name="T58" fmla="*/ 1963 w 2390"/>
                <a:gd name="T59" fmla="*/ 2986 h 3262"/>
                <a:gd name="T60" fmla="*/ 2048 w 2390"/>
                <a:gd name="T61" fmla="*/ 2906 h 3262"/>
                <a:gd name="T62" fmla="*/ 2128 w 2390"/>
                <a:gd name="T63" fmla="*/ 2816 h 3262"/>
                <a:gd name="T64" fmla="*/ 2199 w 2390"/>
                <a:gd name="T65" fmla="*/ 2719 h 3262"/>
                <a:gd name="T66" fmla="*/ 2230 w 2390"/>
                <a:gd name="T67" fmla="*/ 2667 h 3262"/>
                <a:gd name="T68" fmla="*/ 2269 w 2390"/>
                <a:gd name="T69" fmla="*/ 2594 h 3262"/>
                <a:gd name="T70" fmla="*/ 2302 w 2390"/>
                <a:gd name="T71" fmla="*/ 2519 h 3262"/>
                <a:gd name="T72" fmla="*/ 2329 w 2390"/>
                <a:gd name="T73" fmla="*/ 2445 h 3262"/>
                <a:gd name="T74" fmla="*/ 2352 w 2390"/>
                <a:gd name="T75" fmla="*/ 2368 h 3262"/>
                <a:gd name="T76" fmla="*/ 2369 w 2390"/>
                <a:gd name="T77" fmla="*/ 2292 h 3262"/>
                <a:gd name="T78" fmla="*/ 2381 w 2390"/>
                <a:gd name="T79" fmla="*/ 2215 h 3262"/>
                <a:gd name="T80" fmla="*/ 2388 w 2390"/>
                <a:gd name="T81" fmla="*/ 2137 h 3262"/>
                <a:gd name="T82" fmla="*/ 2390 w 2390"/>
                <a:gd name="T83" fmla="*/ 2061 h 3262"/>
                <a:gd name="T84" fmla="*/ 2390 w 2390"/>
                <a:gd name="T85" fmla="*/ 0 h 3262"/>
                <a:gd name="T86" fmla="*/ 606 w 2390"/>
                <a:gd name="T87" fmla="*/ 1030 h 3262"/>
                <a:gd name="T88" fmla="*/ 572 w 2390"/>
                <a:gd name="T89" fmla="*/ 1050 h 3262"/>
                <a:gd name="T90" fmla="*/ 507 w 2390"/>
                <a:gd name="T91" fmla="*/ 1092 h 3262"/>
                <a:gd name="T92" fmla="*/ 445 w 2390"/>
                <a:gd name="T93" fmla="*/ 1139 h 3262"/>
                <a:gd name="T94" fmla="*/ 386 w 2390"/>
                <a:gd name="T95" fmla="*/ 1191 h 3262"/>
                <a:gd name="T96" fmla="*/ 330 w 2390"/>
                <a:gd name="T97" fmla="*/ 1245 h 3262"/>
                <a:gd name="T98" fmla="*/ 276 w 2390"/>
                <a:gd name="T99" fmla="*/ 1306 h 3262"/>
                <a:gd name="T100" fmla="*/ 228 w 2390"/>
                <a:gd name="T101" fmla="*/ 1368 h 3262"/>
                <a:gd name="T102" fmla="*/ 183 w 2390"/>
                <a:gd name="T103" fmla="*/ 1436 h 3262"/>
                <a:gd name="T104" fmla="*/ 162 w 2390"/>
                <a:gd name="T105" fmla="*/ 1472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162" y="1472"/>
                  </a:moveTo>
                  <a:lnTo>
                    <a:pt x="162" y="1472"/>
                  </a:lnTo>
                  <a:lnTo>
                    <a:pt x="132" y="1526"/>
                  </a:lnTo>
                  <a:lnTo>
                    <a:pt x="106" y="1580"/>
                  </a:lnTo>
                  <a:lnTo>
                    <a:pt x="82" y="1635"/>
                  </a:lnTo>
                  <a:lnTo>
                    <a:pt x="61" y="1693"/>
                  </a:lnTo>
                  <a:lnTo>
                    <a:pt x="44" y="1748"/>
                  </a:lnTo>
                  <a:lnTo>
                    <a:pt x="30" y="1806"/>
                  </a:lnTo>
                  <a:lnTo>
                    <a:pt x="18" y="1863"/>
                  </a:lnTo>
                  <a:lnTo>
                    <a:pt x="11" y="1922"/>
                  </a:lnTo>
                  <a:lnTo>
                    <a:pt x="4" y="1979"/>
                  </a:lnTo>
                  <a:lnTo>
                    <a:pt x="2" y="2037"/>
                  </a:lnTo>
                  <a:lnTo>
                    <a:pt x="0" y="2094"/>
                  </a:lnTo>
                  <a:lnTo>
                    <a:pt x="4" y="2153"/>
                  </a:lnTo>
                  <a:lnTo>
                    <a:pt x="9" y="2208"/>
                  </a:lnTo>
                  <a:lnTo>
                    <a:pt x="18" y="2266"/>
                  </a:lnTo>
                  <a:lnTo>
                    <a:pt x="28" y="2323"/>
                  </a:lnTo>
                  <a:lnTo>
                    <a:pt x="42" y="2379"/>
                  </a:lnTo>
                  <a:lnTo>
                    <a:pt x="58" y="2432"/>
                  </a:lnTo>
                  <a:lnTo>
                    <a:pt x="77" y="2488"/>
                  </a:lnTo>
                  <a:lnTo>
                    <a:pt x="97" y="2540"/>
                  </a:lnTo>
                  <a:lnTo>
                    <a:pt x="122" y="2592"/>
                  </a:lnTo>
                  <a:lnTo>
                    <a:pt x="148" y="2644"/>
                  </a:lnTo>
                  <a:lnTo>
                    <a:pt x="177" y="2695"/>
                  </a:lnTo>
                  <a:lnTo>
                    <a:pt x="209" y="2741"/>
                  </a:lnTo>
                  <a:lnTo>
                    <a:pt x="242" y="2790"/>
                  </a:lnTo>
                  <a:lnTo>
                    <a:pt x="278" y="2835"/>
                  </a:lnTo>
                  <a:lnTo>
                    <a:pt x="318" y="2879"/>
                  </a:lnTo>
                  <a:lnTo>
                    <a:pt x="358" y="2922"/>
                  </a:lnTo>
                  <a:lnTo>
                    <a:pt x="401" y="2962"/>
                  </a:lnTo>
                  <a:lnTo>
                    <a:pt x="448" y="3000"/>
                  </a:lnTo>
                  <a:lnTo>
                    <a:pt x="495" y="3037"/>
                  </a:lnTo>
                  <a:lnTo>
                    <a:pt x="546" y="3071"/>
                  </a:lnTo>
                  <a:lnTo>
                    <a:pt x="598" y="3103"/>
                  </a:lnTo>
                  <a:lnTo>
                    <a:pt x="598" y="3103"/>
                  </a:lnTo>
                  <a:lnTo>
                    <a:pt x="652" y="3132"/>
                  </a:lnTo>
                  <a:lnTo>
                    <a:pt x="707" y="3158"/>
                  </a:lnTo>
                  <a:lnTo>
                    <a:pt x="763" y="3182"/>
                  </a:lnTo>
                  <a:lnTo>
                    <a:pt x="818" y="3203"/>
                  </a:lnTo>
                  <a:lnTo>
                    <a:pt x="876" y="3221"/>
                  </a:lnTo>
                  <a:lnTo>
                    <a:pt x="933" y="3234"/>
                  </a:lnTo>
                  <a:lnTo>
                    <a:pt x="990" y="3245"/>
                  </a:lnTo>
                  <a:lnTo>
                    <a:pt x="1048" y="3254"/>
                  </a:lnTo>
                  <a:lnTo>
                    <a:pt x="1107" y="3261"/>
                  </a:lnTo>
                  <a:lnTo>
                    <a:pt x="1164" y="3262"/>
                  </a:lnTo>
                  <a:lnTo>
                    <a:pt x="1221" y="3262"/>
                  </a:lnTo>
                  <a:lnTo>
                    <a:pt x="1279" y="3261"/>
                  </a:lnTo>
                  <a:lnTo>
                    <a:pt x="1336" y="3255"/>
                  </a:lnTo>
                  <a:lnTo>
                    <a:pt x="1393" y="3247"/>
                  </a:lnTo>
                  <a:lnTo>
                    <a:pt x="1449" y="3236"/>
                  </a:lnTo>
                  <a:lnTo>
                    <a:pt x="1504" y="3222"/>
                  </a:lnTo>
                  <a:lnTo>
                    <a:pt x="1560" y="3207"/>
                  </a:lnTo>
                  <a:lnTo>
                    <a:pt x="1614" y="3188"/>
                  </a:lnTo>
                  <a:lnTo>
                    <a:pt x="1668" y="3167"/>
                  </a:lnTo>
                  <a:lnTo>
                    <a:pt x="1720" y="3142"/>
                  </a:lnTo>
                  <a:lnTo>
                    <a:pt x="1770" y="3116"/>
                  </a:lnTo>
                  <a:lnTo>
                    <a:pt x="1820" y="3087"/>
                  </a:lnTo>
                  <a:lnTo>
                    <a:pt x="1869" y="3056"/>
                  </a:lnTo>
                  <a:lnTo>
                    <a:pt x="1916" y="3021"/>
                  </a:lnTo>
                  <a:lnTo>
                    <a:pt x="1963" y="2986"/>
                  </a:lnTo>
                  <a:lnTo>
                    <a:pt x="2006" y="2946"/>
                  </a:lnTo>
                  <a:lnTo>
                    <a:pt x="2048" y="2906"/>
                  </a:lnTo>
                  <a:lnTo>
                    <a:pt x="2090" y="2863"/>
                  </a:lnTo>
                  <a:lnTo>
                    <a:pt x="2128" y="2816"/>
                  </a:lnTo>
                  <a:lnTo>
                    <a:pt x="2164" y="2769"/>
                  </a:lnTo>
                  <a:lnTo>
                    <a:pt x="2199" y="2719"/>
                  </a:lnTo>
                  <a:lnTo>
                    <a:pt x="2230" y="2667"/>
                  </a:lnTo>
                  <a:lnTo>
                    <a:pt x="2230" y="2667"/>
                  </a:lnTo>
                  <a:lnTo>
                    <a:pt x="2251" y="2630"/>
                  </a:lnTo>
                  <a:lnTo>
                    <a:pt x="2269" y="2594"/>
                  </a:lnTo>
                  <a:lnTo>
                    <a:pt x="2286" y="2557"/>
                  </a:lnTo>
                  <a:lnTo>
                    <a:pt x="2302" y="2519"/>
                  </a:lnTo>
                  <a:lnTo>
                    <a:pt x="2317" y="2483"/>
                  </a:lnTo>
                  <a:lnTo>
                    <a:pt x="2329" y="2445"/>
                  </a:lnTo>
                  <a:lnTo>
                    <a:pt x="2341" y="2406"/>
                  </a:lnTo>
                  <a:lnTo>
                    <a:pt x="2352" y="2368"/>
                  </a:lnTo>
                  <a:lnTo>
                    <a:pt x="2362" y="2330"/>
                  </a:lnTo>
                  <a:lnTo>
                    <a:pt x="2369" y="2292"/>
                  </a:lnTo>
                  <a:lnTo>
                    <a:pt x="2376" y="2254"/>
                  </a:lnTo>
                  <a:lnTo>
                    <a:pt x="2381" y="2215"/>
                  </a:lnTo>
                  <a:lnTo>
                    <a:pt x="2387" y="2177"/>
                  </a:lnTo>
                  <a:lnTo>
                    <a:pt x="2388" y="2137"/>
                  </a:lnTo>
                  <a:lnTo>
                    <a:pt x="2390" y="2099"/>
                  </a:lnTo>
                  <a:lnTo>
                    <a:pt x="2390" y="2061"/>
                  </a:lnTo>
                  <a:lnTo>
                    <a:pt x="2390" y="2061"/>
                  </a:lnTo>
                  <a:lnTo>
                    <a:pt x="2390" y="0"/>
                  </a:lnTo>
                  <a:lnTo>
                    <a:pt x="606" y="1030"/>
                  </a:lnTo>
                  <a:lnTo>
                    <a:pt x="606" y="1030"/>
                  </a:lnTo>
                  <a:lnTo>
                    <a:pt x="606" y="1030"/>
                  </a:lnTo>
                  <a:lnTo>
                    <a:pt x="572" y="1050"/>
                  </a:lnTo>
                  <a:lnTo>
                    <a:pt x="540" y="1071"/>
                  </a:lnTo>
                  <a:lnTo>
                    <a:pt x="507" y="1092"/>
                  </a:lnTo>
                  <a:lnTo>
                    <a:pt x="476" y="1115"/>
                  </a:lnTo>
                  <a:lnTo>
                    <a:pt x="445" y="1139"/>
                  </a:lnTo>
                  <a:lnTo>
                    <a:pt x="415" y="1165"/>
                  </a:lnTo>
                  <a:lnTo>
                    <a:pt x="386" y="1191"/>
                  </a:lnTo>
                  <a:lnTo>
                    <a:pt x="358" y="1217"/>
                  </a:lnTo>
                  <a:lnTo>
                    <a:pt x="330" y="1245"/>
                  </a:lnTo>
                  <a:lnTo>
                    <a:pt x="302" y="1274"/>
                  </a:lnTo>
                  <a:lnTo>
                    <a:pt x="276" y="1306"/>
                  </a:lnTo>
                  <a:lnTo>
                    <a:pt x="252" y="1337"/>
                  </a:lnTo>
                  <a:lnTo>
                    <a:pt x="228" y="1368"/>
                  </a:lnTo>
                  <a:lnTo>
                    <a:pt x="205" y="1403"/>
                  </a:lnTo>
                  <a:lnTo>
                    <a:pt x="183" y="1436"/>
                  </a:lnTo>
                  <a:lnTo>
                    <a:pt x="162" y="1472"/>
                  </a:lnTo>
                  <a:lnTo>
                    <a:pt x="162" y="1472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" name="Oval 36">
              <a:extLst>
                <a:ext uri="{FF2B5EF4-FFF2-40B4-BE49-F238E27FC236}">
                  <a16:creationId xmlns:a16="http://schemas.microsoft.com/office/drawing/2014/main" id="{1170BE32-50AF-4311-A2F8-9F6D1D128A15}"/>
                </a:ext>
              </a:extLst>
            </p:cNvPr>
            <p:cNvSpPr/>
            <p:nvPr/>
          </p:nvSpPr>
          <p:spPr>
            <a:xfrm>
              <a:off x="5073109" y="4447184"/>
              <a:ext cx="841039" cy="841040"/>
            </a:xfrm>
            <a:prstGeom prst="ellipse">
              <a:avLst/>
            </a:prstGeom>
            <a:solidFill>
              <a:srgbClr val="D86A3C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37">
              <a:extLst>
                <a:ext uri="{FF2B5EF4-FFF2-40B4-BE49-F238E27FC236}">
                  <a16:creationId xmlns:a16="http://schemas.microsoft.com/office/drawing/2014/main" id="{53E66E2A-7BA0-4E34-B1E3-D065FA8942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202374" y="4594941"/>
              <a:ext cx="582509" cy="525401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85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solidFill>
                    <a:schemeClr val="bg1"/>
                  </a:solidFill>
                  <a:effectLst/>
                </a:rPr>
                <a:t>05</a:t>
              </a:r>
            </a:p>
          </p:txBody>
        </p:sp>
        <p:sp>
          <p:nvSpPr>
            <p:cNvPr id="44" name="Freeform: Shape 32">
              <a:extLst>
                <a:ext uri="{FF2B5EF4-FFF2-40B4-BE49-F238E27FC236}">
                  <a16:creationId xmlns:a16="http://schemas.microsoft.com/office/drawing/2014/main" id="{A0FE3587-9D08-4E86-B029-9E674935F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2846" y="3780755"/>
              <a:ext cx="1241829" cy="1694913"/>
            </a:xfrm>
            <a:custGeom>
              <a:avLst/>
              <a:gdLst>
                <a:gd name="T0" fmla="*/ 162 w 2390"/>
                <a:gd name="T1" fmla="*/ 2667 h 3262"/>
                <a:gd name="T2" fmla="*/ 228 w 2390"/>
                <a:gd name="T3" fmla="*/ 2769 h 3262"/>
                <a:gd name="T4" fmla="*/ 302 w 2390"/>
                <a:gd name="T5" fmla="*/ 2863 h 3262"/>
                <a:gd name="T6" fmla="*/ 386 w 2390"/>
                <a:gd name="T7" fmla="*/ 2946 h 3262"/>
                <a:gd name="T8" fmla="*/ 474 w 2390"/>
                <a:gd name="T9" fmla="*/ 3021 h 3262"/>
                <a:gd name="T10" fmla="*/ 570 w 2390"/>
                <a:gd name="T11" fmla="*/ 3087 h 3262"/>
                <a:gd name="T12" fmla="*/ 672 w 2390"/>
                <a:gd name="T13" fmla="*/ 3142 h 3262"/>
                <a:gd name="T14" fmla="*/ 777 w 2390"/>
                <a:gd name="T15" fmla="*/ 3188 h 3262"/>
                <a:gd name="T16" fmla="*/ 886 w 2390"/>
                <a:gd name="T17" fmla="*/ 3222 h 3262"/>
                <a:gd name="T18" fmla="*/ 999 w 2390"/>
                <a:gd name="T19" fmla="*/ 3247 h 3262"/>
                <a:gd name="T20" fmla="*/ 1112 w 2390"/>
                <a:gd name="T21" fmla="*/ 3261 h 3262"/>
                <a:gd name="T22" fmla="*/ 1228 w 2390"/>
                <a:gd name="T23" fmla="*/ 3262 h 3262"/>
                <a:gd name="T24" fmla="*/ 1343 w 2390"/>
                <a:gd name="T25" fmla="*/ 3254 h 3262"/>
                <a:gd name="T26" fmla="*/ 1459 w 2390"/>
                <a:gd name="T27" fmla="*/ 3234 h 3262"/>
                <a:gd name="T28" fmla="*/ 1572 w 2390"/>
                <a:gd name="T29" fmla="*/ 3203 h 3262"/>
                <a:gd name="T30" fmla="*/ 1685 w 2390"/>
                <a:gd name="T31" fmla="*/ 3158 h 3262"/>
                <a:gd name="T32" fmla="*/ 1793 w 2390"/>
                <a:gd name="T33" fmla="*/ 3103 h 3262"/>
                <a:gd name="T34" fmla="*/ 1846 w 2390"/>
                <a:gd name="T35" fmla="*/ 3071 h 3262"/>
                <a:gd name="T36" fmla="*/ 1944 w 2390"/>
                <a:gd name="T37" fmla="*/ 3000 h 3262"/>
                <a:gd name="T38" fmla="*/ 2032 w 2390"/>
                <a:gd name="T39" fmla="*/ 2922 h 3262"/>
                <a:gd name="T40" fmla="*/ 2112 w 2390"/>
                <a:gd name="T41" fmla="*/ 2835 h 3262"/>
                <a:gd name="T42" fmla="*/ 2183 w 2390"/>
                <a:gd name="T43" fmla="*/ 2741 h 3262"/>
                <a:gd name="T44" fmla="*/ 2242 w 2390"/>
                <a:gd name="T45" fmla="*/ 2644 h 3262"/>
                <a:gd name="T46" fmla="*/ 2293 w 2390"/>
                <a:gd name="T47" fmla="*/ 2540 h 3262"/>
                <a:gd name="T48" fmla="*/ 2333 w 2390"/>
                <a:gd name="T49" fmla="*/ 2432 h 3262"/>
                <a:gd name="T50" fmla="*/ 2364 w 2390"/>
                <a:gd name="T51" fmla="*/ 2323 h 3262"/>
                <a:gd name="T52" fmla="*/ 2381 w 2390"/>
                <a:gd name="T53" fmla="*/ 2208 h 3262"/>
                <a:gd name="T54" fmla="*/ 2390 w 2390"/>
                <a:gd name="T55" fmla="*/ 2094 h 3262"/>
                <a:gd name="T56" fmla="*/ 2387 w 2390"/>
                <a:gd name="T57" fmla="*/ 1979 h 3262"/>
                <a:gd name="T58" fmla="*/ 2373 w 2390"/>
                <a:gd name="T59" fmla="*/ 1863 h 3262"/>
                <a:gd name="T60" fmla="*/ 2347 w 2390"/>
                <a:gd name="T61" fmla="*/ 1748 h 3262"/>
                <a:gd name="T62" fmla="*/ 2310 w 2390"/>
                <a:gd name="T63" fmla="*/ 1635 h 3262"/>
                <a:gd name="T64" fmla="*/ 2260 w 2390"/>
                <a:gd name="T65" fmla="*/ 1526 h 3262"/>
                <a:gd name="T66" fmla="*/ 2230 w 2390"/>
                <a:gd name="T67" fmla="*/ 1472 h 3262"/>
                <a:gd name="T68" fmla="*/ 2187 w 2390"/>
                <a:gd name="T69" fmla="*/ 1403 h 3262"/>
                <a:gd name="T70" fmla="*/ 2140 w 2390"/>
                <a:gd name="T71" fmla="*/ 1337 h 3262"/>
                <a:gd name="T72" fmla="*/ 2088 w 2390"/>
                <a:gd name="T73" fmla="*/ 1274 h 3262"/>
                <a:gd name="T74" fmla="*/ 2034 w 2390"/>
                <a:gd name="T75" fmla="*/ 1217 h 3262"/>
                <a:gd name="T76" fmla="*/ 1977 w 2390"/>
                <a:gd name="T77" fmla="*/ 1165 h 3262"/>
                <a:gd name="T78" fmla="*/ 1916 w 2390"/>
                <a:gd name="T79" fmla="*/ 1115 h 3262"/>
                <a:gd name="T80" fmla="*/ 1852 w 2390"/>
                <a:gd name="T81" fmla="*/ 1071 h 3262"/>
                <a:gd name="T82" fmla="*/ 1786 w 2390"/>
                <a:gd name="T83" fmla="*/ 1030 h 3262"/>
                <a:gd name="T84" fmla="*/ 0 w 2390"/>
                <a:gd name="T85" fmla="*/ 0 h 3262"/>
                <a:gd name="T86" fmla="*/ 0 w 2390"/>
                <a:gd name="T87" fmla="*/ 2061 h 3262"/>
                <a:gd name="T88" fmla="*/ 0 w 2390"/>
                <a:gd name="T89" fmla="*/ 2099 h 3262"/>
                <a:gd name="T90" fmla="*/ 5 w 2390"/>
                <a:gd name="T91" fmla="*/ 2177 h 3262"/>
                <a:gd name="T92" fmla="*/ 14 w 2390"/>
                <a:gd name="T93" fmla="*/ 2254 h 3262"/>
                <a:gd name="T94" fmla="*/ 30 w 2390"/>
                <a:gd name="T95" fmla="*/ 2330 h 3262"/>
                <a:gd name="T96" fmla="*/ 49 w 2390"/>
                <a:gd name="T97" fmla="*/ 2406 h 3262"/>
                <a:gd name="T98" fmla="*/ 75 w 2390"/>
                <a:gd name="T99" fmla="*/ 2483 h 3262"/>
                <a:gd name="T100" fmla="*/ 104 w 2390"/>
                <a:gd name="T101" fmla="*/ 2557 h 3262"/>
                <a:gd name="T102" fmla="*/ 141 w 2390"/>
                <a:gd name="T103" fmla="*/ 2630 h 3262"/>
                <a:gd name="T104" fmla="*/ 162 w 2390"/>
                <a:gd name="T105" fmla="*/ 2667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90" h="3262">
                  <a:moveTo>
                    <a:pt x="162" y="2667"/>
                  </a:moveTo>
                  <a:lnTo>
                    <a:pt x="162" y="2667"/>
                  </a:lnTo>
                  <a:lnTo>
                    <a:pt x="193" y="2719"/>
                  </a:lnTo>
                  <a:lnTo>
                    <a:pt x="228" y="2769"/>
                  </a:lnTo>
                  <a:lnTo>
                    <a:pt x="264" y="2816"/>
                  </a:lnTo>
                  <a:lnTo>
                    <a:pt x="302" y="2863"/>
                  </a:lnTo>
                  <a:lnTo>
                    <a:pt x="342" y="2906"/>
                  </a:lnTo>
                  <a:lnTo>
                    <a:pt x="386" y="2946"/>
                  </a:lnTo>
                  <a:lnTo>
                    <a:pt x="429" y="2986"/>
                  </a:lnTo>
                  <a:lnTo>
                    <a:pt x="474" y="3021"/>
                  </a:lnTo>
                  <a:lnTo>
                    <a:pt x="521" y="3056"/>
                  </a:lnTo>
                  <a:lnTo>
                    <a:pt x="570" y="3087"/>
                  </a:lnTo>
                  <a:lnTo>
                    <a:pt x="620" y="3116"/>
                  </a:lnTo>
                  <a:lnTo>
                    <a:pt x="672" y="3142"/>
                  </a:lnTo>
                  <a:lnTo>
                    <a:pt x="724" y="3167"/>
                  </a:lnTo>
                  <a:lnTo>
                    <a:pt x="777" y="3188"/>
                  </a:lnTo>
                  <a:lnTo>
                    <a:pt x="832" y="3207"/>
                  </a:lnTo>
                  <a:lnTo>
                    <a:pt x="886" y="3222"/>
                  </a:lnTo>
                  <a:lnTo>
                    <a:pt x="942" y="3236"/>
                  </a:lnTo>
                  <a:lnTo>
                    <a:pt x="999" y="3247"/>
                  </a:lnTo>
                  <a:lnTo>
                    <a:pt x="1054" y="3255"/>
                  </a:lnTo>
                  <a:lnTo>
                    <a:pt x="1112" y="3261"/>
                  </a:lnTo>
                  <a:lnTo>
                    <a:pt x="1171" y="3262"/>
                  </a:lnTo>
                  <a:lnTo>
                    <a:pt x="1228" y="3262"/>
                  </a:lnTo>
                  <a:lnTo>
                    <a:pt x="1285" y="3261"/>
                  </a:lnTo>
                  <a:lnTo>
                    <a:pt x="1343" y="3254"/>
                  </a:lnTo>
                  <a:lnTo>
                    <a:pt x="1402" y="3245"/>
                  </a:lnTo>
                  <a:lnTo>
                    <a:pt x="1459" y="3234"/>
                  </a:lnTo>
                  <a:lnTo>
                    <a:pt x="1516" y="3221"/>
                  </a:lnTo>
                  <a:lnTo>
                    <a:pt x="1572" y="3203"/>
                  </a:lnTo>
                  <a:lnTo>
                    <a:pt x="1629" y="3182"/>
                  </a:lnTo>
                  <a:lnTo>
                    <a:pt x="1685" y="3158"/>
                  </a:lnTo>
                  <a:lnTo>
                    <a:pt x="1739" y="3132"/>
                  </a:lnTo>
                  <a:lnTo>
                    <a:pt x="1793" y="3103"/>
                  </a:lnTo>
                  <a:lnTo>
                    <a:pt x="1793" y="3103"/>
                  </a:lnTo>
                  <a:lnTo>
                    <a:pt x="1846" y="3071"/>
                  </a:lnTo>
                  <a:lnTo>
                    <a:pt x="1895" y="3037"/>
                  </a:lnTo>
                  <a:lnTo>
                    <a:pt x="1944" y="3000"/>
                  </a:lnTo>
                  <a:lnTo>
                    <a:pt x="1989" y="2962"/>
                  </a:lnTo>
                  <a:lnTo>
                    <a:pt x="2032" y="2922"/>
                  </a:lnTo>
                  <a:lnTo>
                    <a:pt x="2074" y="2879"/>
                  </a:lnTo>
                  <a:lnTo>
                    <a:pt x="2112" y="2835"/>
                  </a:lnTo>
                  <a:lnTo>
                    <a:pt x="2149" y="2790"/>
                  </a:lnTo>
                  <a:lnTo>
                    <a:pt x="2183" y="2741"/>
                  </a:lnTo>
                  <a:lnTo>
                    <a:pt x="2215" y="2695"/>
                  </a:lnTo>
                  <a:lnTo>
                    <a:pt x="2242" y="2644"/>
                  </a:lnTo>
                  <a:lnTo>
                    <a:pt x="2270" y="2592"/>
                  </a:lnTo>
                  <a:lnTo>
                    <a:pt x="2293" y="2540"/>
                  </a:lnTo>
                  <a:lnTo>
                    <a:pt x="2315" y="2488"/>
                  </a:lnTo>
                  <a:lnTo>
                    <a:pt x="2333" y="2432"/>
                  </a:lnTo>
                  <a:lnTo>
                    <a:pt x="2350" y="2379"/>
                  </a:lnTo>
                  <a:lnTo>
                    <a:pt x="2364" y="2323"/>
                  </a:lnTo>
                  <a:lnTo>
                    <a:pt x="2374" y="2266"/>
                  </a:lnTo>
                  <a:lnTo>
                    <a:pt x="2381" y="2208"/>
                  </a:lnTo>
                  <a:lnTo>
                    <a:pt x="2388" y="2153"/>
                  </a:lnTo>
                  <a:lnTo>
                    <a:pt x="2390" y="2094"/>
                  </a:lnTo>
                  <a:lnTo>
                    <a:pt x="2390" y="2037"/>
                  </a:lnTo>
                  <a:lnTo>
                    <a:pt x="2387" y="1979"/>
                  </a:lnTo>
                  <a:lnTo>
                    <a:pt x="2381" y="1922"/>
                  </a:lnTo>
                  <a:lnTo>
                    <a:pt x="2373" y="1863"/>
                  </a:lnTo>
                  <a:lnTo>
                    <a:pt x="2362" y="1806"/>
                  </a:lnTo>
                  <a:lnTo>
                    <a:pt x="2347" y="1748"/>
                  </a:lnTo>
                  <a:lnTo>
                    <a:pt x="2329" y="1693"/>
                  </a:lnTo>
                  <a:lnTo>
                    <a:pt x="2310" y="1635"/>
                  </a:lnTo>
                  <a:lnTo>
                    <a:pt x="2286" y="1580"/>
                  </a:lnTo>
                  <a:lnTo>
                    <a:pt x="2260" y="1526"/>
                  </a:lnTo>
                  <a:lnTo>
                    <a:pt x="2230" y="1472"/>
                  </a:lnTo>
                  <a:lnTo>
                    <a:pt x="2230" y="1472"/>
                  </a:lnTo>
                  <a:lnTo>
                    <a:pt x="2209" y="1436"/>
                  </a:lnTo>
                  <a:lnTo>
                    <a:pt x="2187" y="1403"/>
                  </a:lnTo>
                  <a:lnTo>
                    <a:pt x="2164" y="1368"/>
                  </a:lnTo>
                  <a:lnTo>
                    <a:pt x="2140" y="1337"/>
                  </a:lnTo>
                  <a:lnTo>
                    <a:pt x="2114" y="1306"/>
                  </a:lnTo>
                  <a:lnTo>
                    <a:pt x="2088" y="1274"/>
                  </a:lnTo>
                  <a:lnTo>
                    <a:pt x="2062" y="1245"/>
                  </a:lnTo>
                  <a:lnTo>
                    <a:pt x="2034" y="1217"/>
                  </a:lnTo>
                  <a:lnTo>
                    <a:pt x="2004" y="1191"/>
                  </a:lnTo>
                  <a:lnTo>
                    <a:pt x="1977" y="1165"/>
                  </a:lnTo>
                  <a:lnTo>
                    <a:pt x="1945" y="1139"/>
                  </a:lnTo>
                  <a:lnTo>
                    <a:pt x="1916" y="1115"/>
                  </a:lnTo>
                  <a:lnTo>
                    <a:pt x="1883" y="1092"/>
                  </a:lnTo>
                  <a:lnTo>
                    <a:pt x="1852" y="1071"/>
                  </a:lnTo>
                  <a:lnTo>
                    <a:pt x="1819" y="1050"/>
                  </a:lnTo>
                  <a:lnTo>
                    <a:pt x="1786" y="1030"/>
                  </a:lnTo>
                  <a:lnTo>
                    <a:pt x="1786" y="1030"/>
                  </a:lnTo>
                  <a:lnTo>
                    <a:pt x="0" y="0"/>
                  </a:lnTo>
                  <a:lnTo>
                    <a:pt x="0" y="2061"/>
                  </a:lnTo>
                  <a:lnTo>
                    <a:pt x="0" y="2061"/>
                  </a:lnTo>
                  <a:lnTo>
                    <a:pt x="0" y="2061"/>
                  </a:lnTo>
                  <a:lnTo>
                    <a:pt x="0" y="2099"/>
                  </a:lnTo>
                  <a:lnTo>
                    <a:pt x="2" y="2137"/>
                  </a:lnTo>
                  <a:lnTo>
                    <a:pt x="5" y="2177"/>
                  </a:lnTo>
                  <a:lnTo>
                    <a:pt x="9" y="2215"/>
                  </a:lnTo>
                  <a:lnTo>
                    <a:pt x="14" y="2254"/>
                  </a:lnTo>
                  <a:lnTo>
                    <a:pt x="21" y="2292"/>
                  </a:lnTo>
                  <a:lnTo>
                    <a:pt x="30" y="2330"/>
                  </a:lnTo>
                  <a:lnTo>
                    <a:pt x="38" y="2368"/>
                  </a:lnTo>
                  <a:lnTo>
                    <a:pt x="49" y="2406"/>
                  </a:lnTo>
                  <a:lnTo>
                    <a:pt x="61" y="2445"/>
                  </a:lnTo>
                  <a:lnTo>
                    <a:pt x="75" y="2483"/>
                  </a:lnTo>
                  <a:lnTo>
                    <a:pt x="89" y="2519"/>
                  </a:lnTo>
                  <a:lnTo>
                    <a:pt x="104" y="2557"/>
                  </a:lnTo>
                  <a:lnTo>
                    <a:pt x="122" y="2594"/>
                  </a:lnTo>
                  <a:lnTo>
                    <a:pt x="141" y="2630"/>
                  </a:lnTo>
                  <a:lnTo>
                    <a:pt x="162" y="2667"/>
                  </a:lnTo>
                  <a:lnTo>
                    <a:pt x="162" y="2667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" name="Oval 33">
              <a:extLst>
                <a:ext uri="{FF2B5EF4-FFF2-40B4-BE49-F238E27FC236}">
                  <a16:creationId xmlns:a16="http://schemas.microsoft.com/office/drawing/2014/main" id="{2355B798-63BC-4BBD-B0C5-3A7E0A044F95}"/>
                </a:ext>
              </a:extLst>
            </p:cNvPr>
            <p:cNvSpPr/>
            <p:nvPr/>
          </p:nvSpPr>
          <p:spPr>
            <a:xfrm>
              <a:off x="6535840" y="4447184"/>
              <a:ext cx="841039" cy="841040"/>
            </a:xfrm>
            <a:prstGeom prst="ellipse">
              <a:avLst/>
            </a:prstGeom>
            <a:solidFill>
              <a:srgbClr val="0D0D0D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dirty="0">
                <a:solidFill>
                  <a:schemeClr val="bg1"/>
                </a:solidFill>
              </a:endParaRPr>
            </a:p>
          </p:txBody>
        </p:sp>
        <p:sp>
          <p:nvSpPr>
            <p:cNvPr id="46" name="TextBox 34">
              <a:extLst>
                <a:ext uri="{FF2B5EF4-FFF2-40B4-BE49-F238E27FC236}">
                  <a16:creationId xmlns:a16="http://schemas.microsoft.com/office/drawing/2014/main" id="{946F08D8-B4F2-4CB5-B3DD-AD82BFBC166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665105" y="4594941"/>
              <a:ext cx="582509" cy="525401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85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solidFill>
                    <a:schemeClr val="bg1"/>
                  </a:solidFill>
                  <a:effectLst/>
                </a:rPr>
                <a:t>04</a:t>
              </a:r>
            </a:p>
          </p:txBody>
        </p:sp>
        <p:sp>
          <p:nvSpPr>
            <p:cNvPr id="47" name="Freeform: Shape 29">
              <a:extLst>
                <a:ext uri="{FF2B5EF4-FFF2-40B4-BE49-F238E27FC236}">
                  <a16:creationId xmlns:a16="http://schemas.microsoft.com/office/drawing/2014/main" id="{A7AF552F-A26B-4BBB-873C-AEE940219F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4879" y="3025490"/>
              <a:ext cx="1862221" cy="1240789"/>
            </a:xfrm>
            <a:custGeom>
              <a:avLst/>
              <a:gdLst>
                <a:gd name="T0" fmla="*/ 2390 w 3585"/>
                <a:gd name="T1" fmla="*/ 2388 h 2388"/>
                <a:gd name="T2" fmla="*/ 2513 w 3585"/>
                <a:gd name="T3" fmla="*/ 2382 h 2388"/>
                <a:gd name="T4" fmla="*/ 2631 w 3585"/>
                <a:gd name="T5" fmla="*/ 2364 h 2388"/>
                <a:gd name="T6" fmla="*/ 2746 w 3585"/>
                <a:gd name="T7" fmla="*/ 2335 h 2388"/>
                <a:gd name="T8" fmla="*/ 2856 w 3585"/>
                <a:gd name="T9" fmla="*/ 2295 h 2388"/>
                <a:gd name="T10" fmla="*/ 2960 w 3585"/>
                <a:gd name="T11" fmla="*/ 2244 h 2388"/>
                <a:gd name="T12" fmla="*/ 3059 w 3585"/>
                <a:gd name="T13" fmla="*/ 2184 h 2388"/>
                <a:gd name="T14" fmla="*/ 3151 w 3585"/>
                <a:gd name="T15" fmla="*/ 2116 h 2388"/>
                <a:gd name="T16" fmla="*/ 3236 w 3585"/>
                <a:gd name="T17" fmla="*/ 2038 h 2388"/>
                <a:gd name="T18" fmla="*/ 3312 w 3585"/>
                <a:gd name="T19" fmla="*/ 1954 h 2388"/>
                <a:gd name="T20" fmla="*/ 3382 w 3585"/>
                <a:gd name="T21" fmla="*/ 1862 h 2388"/>
                <a:gd name="T22" fmla="*/ 3441 w 3585"/>
                <a:gd name="T23" fmla="*/ 1763 h 2388"/>
                <a:gd name="T24" fmla="*/ 3491 w 3585"/>
                <a:gd name="T25" fmla="*/ 1659 h 2388"/>
                <a:gd name="T26" fmla="*/ 3531 w 3585"/>
                <a:gd name="T27" fmla="*/ 1550 h 2388"/>
                <a:gd name="T28" fmla="*/ 3561 w 3585"/>
                <a:gd name="T29" fmla="*/ 1435 h 2388"/>
                <a:gd name="T30" fmla="*/ 3580 w 3585"/>
                <a:gd name="T31" fmla="*/ 1316 h 2388"/>
                <a:gd name="T32" fmla="*/ 3585 w 3585"/>
                <a:gd name="T33" fmla="*/ 1194 h 2388"/>
                <a:gd name="T34" fmla="*/ 3583 w 3585"/>
                <a:gd name="T35" fmla="*/ 1133 h 2388"/>
                <a:gd name="T36" fmla="*/ 3571 w 3585"/>
                <a:gd name="T37" fmla="*/ 1012 h 2388"/>
                <a:gd name="T38" fmla="*/ 3547 w 3585"/>
                <a:gd name="T39" fmla="*/ 895 h 2388"/>
                <a:gd name="T40" fmla="*/ 3512 w 3585"/>
                <a:gd name="T41" fmla="*/ 783 h 2388"/>
                <a:gd name="T42" fmla="*/ 3467 w 3585"/>
                <a:gd name="T43" fmla="*/ 677 h 2388"/>
                <a:gd name="T44" fmla="*/ 3413 w 3585"/>
                <a:gd name="T45" fmla="*/ 574 h 2388"/>
                <a:gd name="T46" fmla="*/ 3347 w 3585"/>
                <a:gd name="T47" fmla="*/ 479 h 2388"/>
                <a:gd name="T48" fmla="*/ 3274 w 3585"/>
                <a:gd name="T49" fmla="*/ 390 h 2388"/>
                <a:gd name="T50" fmla="*/ 3194 w 3585"/>
                <a:gd name="T51" fmla="*/ 310 h 2388"/>
                <a:gd name="T52" fmla="*/ 3106 w 3585"/>
                <a:gd name="T53" fmla="*/ 237 h 2388"/>
                <a:gd name="T54" fmla="*/ 3010 w 3585"/>
                <a:gd name="T55" fmla="*/ 173 h 2388"/>
                <a:gd name="T56" fmla="*/ 2909 w 3585"/>
                <a:gd name="T57" fmla="*/ 118 h 2388"/>
                <a:gd name="T58" fmla="*/ 2802 w 3585"/>
                <a:gd name="T59" fmla="*/ 72 h 2388"/>
                <a:gd name="T60" fmla="*/ 2689 w 3585"/>
                <a:gd name="T61" fmla="*/ 38 h 2388"/>
                <a:gd name="T62" fmla="*/ 2572 w 3585"/>
                <a:gd name="T63" fmla="*/ 13 h 2388"/>
                <a:gd name="T64" fmla="*/ 2453 w 3585"/>
                <a:gd name="T65" fmla="*/ 1 h 2388"/>
                <a:gd name="T66" fmla="*/ 2390 w 3585"/>
                <a:gd name="T67" fmla="*/ 0 h 2388"/>
                <a:gd name="T68" fmla="*/ 2308 w 3585"/>
                <a:gd name="T69" fmla="*/ 3 h 2388"/>
                <a:gd name="T70" fmla="*/ 2229 w 3585"/>
                <a:gd name="T71" fmla="*/ 10 h 2388"/>
                <a:gd name="T72" fmla="*/ 2149 w 3585"/>
                <a:gd name="T73" fmla="*/ 24 h 2388"/>
                <a:gd name="T74" fmla="*/ 2072 w 3585"/>
                <a:gd name="T75" fmla="*/ 43 h 2388"/>
                <a:gd name="T76" fmla="*/ 1998 w 3585"/>
                <a:gd name="T77" fmla="*/ 65 h 2388"/>
                <a:gd name="T78" fmla="*/ 1925 w 3585"/>
                <a:gd name="T79" fmla="*/ 95 h 2388"/>
                <a:gd name="T80" fmla="*/ 1853 w 3585"/>
                <a:gd name="T81" fmla="*/ 126 h 2388"/>
                <a:gd name="T82" fmla="*/ 1786 w 3585"/>
                <a:gd name="T83" fmla="*/ 164 h 2388"/>
                <a:gd name="T84" fmla="*/ 0 w 3585"/>
                <a:gd name="T85" fmla="*/ 1194 h 2388"/>
                <a:gd name="T86" fmla="*/ 1786 w 3585"/>
                <a:gd name="T87" fmla="*/ 2224 h 2388"/>
                <a:gd name="T88" fmla="*/ 1819 w 3585"/>
                <a:gd name="T89" fmla="*/ 2243 h 2388"/>
                <a:gd name="T90" fmla="*/ 1888 w 3585"/>
                <a:gd name="T91" fmla="*/ 2277 h 2388"/>
                <a:gd name="T92" fmla="*/ 1959 w 3585"/>
                <a:gd name="T93" fmla="*/ 2309 h 2388"/>
                <a:gd name="T94" fmla="*/ 2034 w 3585"/>
                <a:gd name="T95" fmla="*/ 2335 h 2388"/>
                <a:gd name="T96" fmla="*/ 2110 w 3585"/>
                <a:gd name="T97" fmla="*/ 2355 h 2388"/>
                <a:gd name="T98" fmla="*/ 2189 w 3585"/>
                <a:gd name="T99" fmla="*/ 2371 h 2388"/>
                <a:gd name="T100" fmla="*/ 2268 w 3585"/>
                <a:gd name="T101" fmla="*/ 2382 h 2388"/>
                <a:gd name="T102" fmla="*/ 2350 w 3585"/>
                <a:gd name="T103" fmla="*/ 2387 h 2388"/>
                <a:gd name="T104" fmla="*/ 2390 w 3585"/>
                <a:gd name="T105" fmla="*/ 2388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5" h="2388">
                  <a:moveTo>
                    <a:pt x="2390" y="2388"/>
                  </a:moveTo>
                  <a:lnTo>
                    <a:pt x="2390" y="2388"/>
                  </a:lnTo>
                  <a:lnTo>
                    <a:pt x="2453" y="2387"/>
                  </a:lnTo>
                  <a:lnTo>
                    <a:pt x="2513" y="2382"/>
                  </a:lnTo>
                  <a:lnTo>
                    <a:pt x="2572" y="2375"/>
                  </a:lnTo>
                  <a:lnTo>
                    <a:pt x="2631" y="2364"/>
                  </a:lnTo>
                  <a:lnTo>
                    <a:pt x="2689" y="2350"/>
                  </a:lnTo>
                  <a:lnTo>
                    <a:pt x="2746" y="2335"/>
                  </a:lnTo>
                  <a:lnTo>
                    <a:pt x="2802" y="2316"/>
                  </a:lnTo>
                  <a:lnTo>
                    <a:pt x="2856" y="2295"/>
                  </a:lnTo>
                  <a:lnTo>
                    <a:pt x="2909" y="2270"/>
                  </a:lnTo>
                  <a:lnTo>
                    <a:pt x="2960" y="2244"/>
                  </a:lnTo>
                  <a:lnTo>
                    <a:pt x="3010" y="2215"/>
                  </a:lnTo>
                  <a:lnTo>
                    <a:pt x="3059" y="2184"/>
                  </a:lnTo>
                  <a:lnTo>
                    <a:pt x="3106" y="2151"/>
                  </a:lnTo>
                  <a:lnTo>
                    <a:pt x="3151" y="2116"/>
                  </a:lnTo>
                  <a:lnTo>
                    <a:pt x="3194" y="2078"/>
                  </a:lnTo>
                  <a:lnTo>
                    <a:pt x="3236" y="2038"/>
                  </a:lnTo>
                  <a:lnTo>
                    <a:pt x="3274" y="1998"/>
                  </a:lnTo>
                  <a:lnTo>
                    <a:pt x="3312" y="1954"/>
                  </a:lnTo>
                  <a:lnTo>
                    <a:pt x="3347" y="1909"/>
                  </a:lnTo>
                  <a:lnTo>
                    <a:pt x="3382" y="1862"/>
                  </a:lnTo>
                  <a:lnTo>
                    <a:pt x="3413" y="1814"/>
                  </a:lnTo>
                  <a:lnTo>
                    <a:pt x="3441" y="1763"/>
                  </a:lnTo>
                  <a:lnTo>
                    <a:pt x="3467" y="1711"/>
                  </a:lnTo>
                  <a:lnTo>
                    <a:pt x="3491" y="1659"/>
                  </a:lnTo>
                  <a:lnTo>
                    <a:pt x="3512" y="1605"/>
                  </a:lnTo>
                  <a:lnTo>
                    <a:pt x="3531" y="1550"/>
                  </a:lnTo>
                  <a:lnTo>
                    <a:pt x="3547" y="1493"/>
                  </a:lnTo>
                  <a:lnTo>
                    <a:pt x="3561" y="1435"/>
                  </a:lnTo>
                  <a:lnTo>
                    <a:pt x="3571" y="1376"/>
                  </a:lnTo>
                  <a:lnTo>
                    <a:pt x="3580" y="1316"/>
                  </a:lnTo>
                  <a:lnTo>
                    <a:pt x="3583" y="1255"/>
                  </a:lnTo>
                  <a:lnTo>
                    <a:pt x="3585" y="1194"/>
                  </a:lnTo>
                  <a:lnTo>
                    <a:pt x="3585" y="1194"/>
                  </a:lnTo>
                  <a:lnTo>
                    <a:pt x="3583" y="1133"/>
                  </a:lnTo>
                  <a:lnTo>
                    <a:pt x="3580" y="1072"/>
                  </a:lnTo>
                  <a:lnTo>
                    <a:pt x="3571" y="1012"/>
                  </a:lnTo>
                  <a:lnTo>
                    <a:pt x="3561" y="953"/>
                  </a:lnTo>
                  <a:lnTo>
                    <a:pt x="3547" y="895"/>
                  </a:lnTo>
                  <a:lnTo>
                    <a:pt x="3531" y="838"/>
                  </a:lnTo>
                  <a:lnTo>
                    <a:pt x="3512" y="783"/>
                  </a:lnTo>
                  <a:lnTo>
                    <a:pt x="3491" y="729"/>
                  </a:lnTo>
                  <a:lnTo>
                    <a:pt x="3467" y="677"/>
                  </a:lnTo>
                  <a:lnTo>
                    <a:pt x="3441" y="625"/>
                  </a:lnTo>
                  <a:lnTo>
                    <a:pt x="3413" y="574"/>
                  </a:lnTo>
                  <a:lnTo>
                    <a:pt x="3382" y="526"/>
                  </a:lnTo>
                  <a:lnTo>
                    <a:pt x="3347" y="479"/>
                  </a:lnTo>
                  <a:lnTo>
                    <a:pt x="3312" y="434"/>
                  </a:lnTo>
                  <a:lnTo>
                    <a:pt x="3274" y="390"/>
                  </a:lnTo>
                  <a:lnTo>
                    <a:pt x="3236" y="350"/>
                  </a:lnTo>
                  <a:lnTo>
                    <a:pt x="3194" y="310"/>
                  </a:lnTo>
                  <a:lnTo>
                    <a:pt x="3151" y="272"/>
                  </a:lnTo>
                  <a:lnTo>
                    <a:pt x="3106" y="237"/>
                  </a:lnTo>
                  <a:lnTo>
                    <a:pt x="3059" y="204"/>
                  </a:lnTo>
                  <a:lnTo>
                    <a:pt x="3010" y="173"/>
                  </a:lnTo>
                  <a:lnTo>
                    <a:pt x="2960" y="144"/>
                  </a:lnTo>
                  <a:lnTo>
                    <a:pt x="2909" y="118"/>
                  </a:lnTo>
                  <a:lnTo>
                    <a:pt x="2856" y="93"/>
                  </a:lnTo>
                  <a:lnTo>
                    <a:pt x="2802" y="72"/>
                  </a:lnTo>
                  <a:lnTo>
                    <a:pt x="2746" y="53"/>
                  </a:lnTo>
                  <a:lnTo>
                    <a:pt x="2689" y="38"/>
                  </a:lnTo>
                  <a:lnTo>
                    <a:pt x="2631" y="24"/>
                  </a:lnTo>
                  <a:lnTo>
                    <a:pt x="2572" y="13"/>
                  </a:lnTo>
                  <a:lnTo>
                    <a:pt x="2513" y="6"/>
                  </a:lnTo>
                  <a:lnTo>
                    <a:pt x="2453" y="1"/>
                  </a:lnTo>
                  <a:lnTo>
                    <a:pt x="2390" y="0"/>
                  </a:lnTo>
                  <a:lnTo>
                    <a:pt x="2390" y="0"/>
                  </a:lnTo>
                  <a:lnTo>
                    <a:pt x="2350" y="0"/>
                  </a:lnTo>
                  <a:lnTo>
                    <a:pt x="2308" y="3"/>
                  </a:lnTo>
                  <a:lnTo>
                    <a:pt x="2268" y="6"/>
                  </a:lnTo>
                  <a:lnTo>
                    <a:pt x="2229" y="10"/>
                  </a:lnTo>
                  <a:lnTo>
                    <a:pt x="2189" y="17"/>
                  </a:lnTo>
                  <a:lnTo>
                    <a:pt x="2149" y="24"/>
                  </a:lnTo>
                  <a:lnTo>
                    <a:pt x="2110" y="33"/>
                  </a:lnTo>
                  <a:lnTo>
                    <a:pt x="2072" y="43"/>
                  </a:lnTo>
                  <a:lnTo>
                    <a:pt x="2034" y="53"/>
                  </a:lnTo>
                  <a:lnTo>
                    <a:pt x="1998" y="65"/>
                  </a:lnTo>
                  <a:lnTo>
                    <a:pt x="1959" y="79"/>
                  </a:lnTo>
                  <a:lnTo>
                    <a:pt x="1925" y="95"/>
                  </a:lnTo>
                  <a:lnTo>
                    <a:pt x="1888" y="111"/>
                  </a:lnTo>
                  <a:lnTo>
                    <a:pt x="1853" y="126"/>
                  </a:lnTo>
                  <a:lnTo>
                    <a:pt x="1819" y="145"/>
                  </a:lnTo>
                  <a:lnTo>
                    <a:pt x="1786" y="164"/>
                  </a:lnTo>
                  <a:lnTo>
                    <a:pt x="1786" y="164"/>
                  </a:lnTo>
                  <a:lnTo>
                    <a:pt x="0" y="1194"/>
                  </a:lnTo>
                  <a:lnTo>
                    <a:pt x="1786" y="2224"/>
                  </a:lnTo>
                  <a:lnTo>
                    <a:pt x="1786" y="2224"/>
                  </a:lnTo>
                  <a:lnTo>
                    <a:pt x="1786" y="2224"/>
                  </a:lnTo>
                  <a:lnTo>
                    <a:pt x="1819" y="2243"/>
                  </a:lnTo>
                  <a:lnTo>
                    <a:pt x="1853" y="2262"/>
                  </a:lnTo>
                  <a:lnTo>
                    <a:pt x="1888" y="2277"/>
                  </a:lnTo>
                  <a:lnTo>
                    <a:pt x="1925" y="2293"/>
                  </a:lnTo>
                  <a:lnTo>
                    <a:pt x="1959" y="2309"/>
                  </a:lnTo>
                  <a:lnTo>
                    <a:pt x="1998" y="2323"/>
                  </a:lnTo>
                  <a:lnTo>
                    <a:pt x="2034" y="2335"/>
                  </a:lnTo>
                  <a:lnTo>
                    <a:pt x="2072" y="2345"/>
                  </a:lnTo>
                  <a:lnTo>
                    <a:pt x="2110" y="2355"/>
                  </a:lnTo>
                  <a:lnTo>
                    <a:pt x="2149" y="2364"/>
                  </a:lnTo>
                  <a:lnTo>
                    <a:pt x="2189" y="2371"/>
                  </a:lnTo>
                  <a:lnTo>
                    <a:pt x="2229" y="2378"/>
                  </a:lnTo>
                  <a:lnTo>
                    <a:pt x="2268" y="2382"/>
                  </a:lnTo>
                  <a:lnTo>
                    <a:pt x="2308" y="2385"/>
                  </a:lnTo>
                  <a:lnTo>
                    <a:pt x="2350" y="2387"/>
                  </a:lnTo>
                  <a:lnTo>
                    <a:pt x="2390" y="2388"/>
                  </a:lnTo>
                  <a:lnTo>
                    <a:pt x="2390" y="2388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" name="Oval 30">
              <a:extLst>
                <a:ext uri="{FF2B5EF4-FFF2-40B4-BE49-F238E27FC236}">
                  <a16:creationId xmlns:a16="http://schemas.microsoft.com/office/drawing/2014/main" id="{FD9B2AE4-9DA1-4C63-985B-EAF1E0286EB5}"/>
                </a:ext>
              </a:extLst>
            </p:cNvPr>
            <p:cNvSpPr/>
            <p:nvPr/>
          </p:nvSpPr>
          <p:spPr>
            <a:xfrm>
              <a:off x="7197746" y="3225365"/>
              <a:ext cx="841039" cy="84104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" name="TextBox 31">
              <a:extLst>
                <a:ext uri="{FF2B5EF4-FFF2-40B4-BE49-F238E27FC236}">
                  <a16:creationId xmlns:a16="http://schemas.microsoft.com/office/drawing/2014/main" id="{09691BAF-18B8-4774-BD91-74EA48AB759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27011" y="3373122"/>
              <a:ext cx="582509" cy="525401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85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>
                  <a:solidFill>
                    <a:schemeClr val="bg1"/>
                  </a:solidFill>
                  <a:effectLst/>
                </a:rPr>
                <a:t>03</a:t>
              </a:r>
            </a:p>
          </p:txBody>
        </p:sp>
        <p:sp>
          <p:nvSpPr>
            <p:cNvPr id="50" name="Freeform: Shape 26">
              <a:extLst>
                <a:ext uri="{FF2B5EF4-FFF2-40B4-BE49-F238E27FC236}">
                  <a16:creationId xmlns:a16="http://schemas.microsoft.com/office/drawing/2014/main" id="{1259FC46-0437-4AC0-B94E-C16495D89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289" y="3025490"/>
              <a:ext cx="1862221" cy="1240789"/>
            </a:xfrm>
            <a:custGeom>
              <a:avLst/>
              <a:gdLst>
                <a:gd name="T0" fmla="*/ 1193 w 3583"/>
                <a:gd name="T1" fmla="*/ 0 h 2388"/>
                <a:gd name="T2" fmla="*/ 1072 w 3583"/>
                <a:gd name="T3" fmla="*/ 6 h 2388"/>
                <a:gd name="T4" fmla="*/ 954 w 3583"/>
                <a:gd name="T5" fmla="*/ 24 h 2388"/>
                <a:gd name="T6" fmla="*/ 839 w 3583"/>
                <a:gd name="T7" fmla="*/ 53 h 2388"/>
                <a:gd name="T8" fmla="*/ 729 w 3583"/>
                <a:gd name="T9" fmla="*/ 93 h 2388"/>
                <a:gd name="T10" fmla="*/ 624 w 3583"/>
                <a:gd name="T11" fmla="*/ 144 h 2388"/>
                <a:gd name="T12" fmla="*/ 526 w 3583"/>
                <a:gd name="T13" fmla="*/ 204 h 2388"/>
                <a:gd name="T14" fmla="*/ 434 w 3583"/>
                <a:gd name="T15" fmla="*/ 272 h 2388"/>
                <a:gd name="T16" fmla="*/ 349 w 3583"/>
                <a:gd name="T17" fmla="*/ 350 h 2388"/>
                <a:gd name="T18" fmla="*/ 273 w 3583"/>
                <a:gd name="T19" fmla="*/ 434 h 2388"/>
                <a:gd name="T20" fmla="*/ 203 w 3583"/>
                <a:gd name="T21" fmla="*/ 526 h 2388"/>
                <a:gd name="T22" fmla="*/ 144 w 3583"/>
                <a:gd name="T23" fmla="*/ 625 h 2388"/>
                <a:gd name="T24" fmla="*/ 94 w 3583"/>
                <a:gd name="T25" fmla="*/ 729 h 2388"/>
                <a:gd name="T26" fmla="*/ 52 w 3583"/>
                <a:gd name="T27" fmla="*/ 838 h 2388"/>
                <a:gd name="T28" fmla="*/ 23 w 3583"/>
                <a:gd name="T29" fmla="*/ 953 h 2388"/>
                <a:gd name="T30" fmla="*/ 5 w 3583"/>
                <a:gd name="T31" fmla="*/ 1072 h 2388"/>
                <a:gd name="T32" fmla="*/ 0 w 3583"/>
                <a:gd name="T33" fmla="*/ 1194 h 2388"/>
                <a:gd name="T34" fmla="*/ 0 w 3583"/>
                <a:gd name="T35" fmla="*/ 1255 h 2388"/>
                <a:gd name="T36" fmla="*/ 12 w 3583"/>
                <a:gd name="T37" fmla="*/ 1376 h 2388"/>
                <a:gd name="T38" fmla="*/ 36 w 3583"/>
                <a:gd name="T39" fmla="*/ 1493 h 2388"/>
                <a:gd name="T40" fmla="*/ 71 w 3583"/>
                <a:gd name="T41" fmla="*/ 1605 h 2388"/>
                <a:gd name="T42" fmla="*/ 116 w 3583"/>
                <a:gd name="T43" fmla="*/ 1711 h 2388"/>
                <a:gd name="T44" fmla="*/ 172 w 3583"/>
                <a:gd name="T45" fmla="*/ 1814 h 2388"/>
                <a:gd name="T46" fmla="*/ 236 w 3583"/>
                <a:gd name="T47" fmla="*/ 1909 h 2388"/>
                <a:gd name="T48" fmla="*/ 309 w 3583"/>
                <a:gd name="T49" fmla="*/ 1998 h 2388"/>
                <a:gd name="T50" fmla="*/ 391 w 3583"/>
                <a:gd name="T51" fmla="*/ 2078 h 2388"/>
                <a:gd name="T52" fmla="*/ 479 w 3583"/>
                <a:gd name="T53" fmla="*/ 2151 h 2388"/>
                <a:gd name="T54" fmla="*/ 575 w 3583"/>
                <a:gd name="T55" fmla="*/ 2215 h 2388"/>
                <a:gd name="T56" fmla="*/ 676 w 3583"/>
                <a:gd name="T57" fmla="*/ 2270 h 2388"/>
                <a:gd name="T58" fmla="*/ 783 w 3583"/>
                <a:gd name="T59" fmla="*/ 2316 h 2388"/>
                <a:gd name="T60" fmla="*/ 894 w 3583"/>
                <a:gd name="T61" fmla="*/ 2350 h 2388"/>
                <a:gd name="T62" fmla="*/ 1013 w 3583"/>
                <a:gd name="T63" fmla="*/ 2375 h 2388"/>
                <a:gd name="T64" fmla="*/ 1132 w 3583"/>
                <a:gd name="T65" fmla="*/ 2387 h 2388"/>
                <a:gd name="T66" fmla="*/ 1193 w 3583"/>
                <a:gd name="T67" fmla="*/ 2388 h 2388"/>
                <a:gd name="T68" fmla="*/ 1277 w 3583"/>
                <a:gd name="T69" fmla="*/ 2385 h 2388"/>
                <a:gd name="T70" fmla="*/ 1356 w 3583"/>
                <a:gd name="T71" fmla="*/ 2378 h 2388"/>
                <a:gd name="T72" fmla="*/ 1435 w 3583"/>
                <a:gd name="T73" fmla="*/ 2364 h 2388"/>
                <a:gd name="T74" fmla="*/ 1513 w 3583"/>
                <a:gd name="T75" fmla="*/ 2345 h 2388"/>
                <a:gd name="T76" fmla="*/ 1587 w 3583"/>
                <a:gd name="T77" fmla="*/ 2323 h 2388"/>
                <a:gd name="T78" fmla="*/ 1660 w 3583"/>
                <a:gd name="T79" fmla="*/ 2293 h 2388"/>
                <a:gd name="T80" fmla="*/ 1732 w 3583"/>
                <a:gd name="T81" fmla="*/ 2262 h 2388"/>
                <a:gd name="T82" fmla="*/ 1799 w 3583"/>
                <a:gd name="T83" fmla="*/ 2224 h 2388"/>
                <a:gd name="T84" fmla="*/ 3583 w 3583"/>
                <a:gd name="T85" fmla="*/ 1194 h 2388"/>
                <a:gd name="T86" fmla="*/ 1799 w 3583"/>
                <a:gd name="T87" fmla="*/ 164 h 2388"/>
                <a:gd name="T88" fmla="*/ 1765 w 3583"/>
                <a:gd name="T89" fmla="*/ 145 h 2388"/>
                <a:gd name="T90" fmla="*/ 1695 w 3583"/>
                <a:gd name="T91" fmla="*/ 111 h 2388"/>
                <a:gd name="T92" fmla="*/ 1624 w 3583"/>
                <a:gd name="T93" fmla="*/ 79 h 2388"/>
                <a:gd name="T94" fmla="*/ 1551 w 3583"/>
                <a:gd name="T95" fmla="*/ 53 h 2388"/>
                <a:gd name="T96" fmla="*/ 1475 w 3583"/>
                <a:gd name="T97" fmla="*/ 33 h 2388"/>
                <a:gd name="T98" fmla="*/ 1396 w 3583"/>
                <a:gd name="T99" fmla="*/ 17 h 2388"/>
                <a:gd name="T100" fmla="*/ 1317 w 3583"/>
                <a:gd name="T101" fmla="*/ 6 h 2388"/>
                <a:gd name="T102" fmla="*/ 1235 w 3583"/>
                <a:gd name="T103" fmla="*/ 0 h 2388"/>
                <a:gd name="T104" fmla="*/ 1193 w 3583"/>
                <a:gd name="T105" fmla="*/ 0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3" h="2388">
                  <a:moveTo>
                    <a:pt x="1193" y="0"/>
                  </a:moveTo>
                  <a:lnTo>
                    <a:pt x="1193" y="0"/>
                  </a:lnTo>
                  <a:lnTo>
                    <a:pt x="1132" y="1"/>
                  </a:lnTo>
                  <a:lnTo>
                    <a:pt x="1072" y="6"/>
                  </a:lnTo>
                  <a:lnTo>
                    <a:pt x="1013" y="13"/>
                  </a:lnTo>
                  <a:lnTo>
                    <a:pt x="954" y="24"/>
                  </a:lnTo>
                  <a:lnTo>
                    <a:pt x="894" y="38"/>
                  </a:lnTo>
                  <a:lnTo>
                    <a:pt x="839" y="53"/>
                  </a:lnTo>
                  <a:lnTo>
                    <a:pt x="783" y="72"/>
                  </a:lnTo>
                  <a:lnTo>
                    <a:pt x="729" y="93"/>
                  </a:lnTo>
                  <a:lnTo>
                    <a:pt x="676" y="118"/>
                  </a:lnTo>
                  <a:lnTo>
                    <a:pt x="624" y="144"/>
                  </a:lnTo>
                  <a:lnTo>
                    <a:pt x="575" y="173"/>
                  </a:lnTo>
                  <a:lnTo>
                    <a:pt x="526" y="204"/>
                  </a:lnTo>
                  <a:lnTo>
                    <a:pt x="479" y="237"/>
                  </a:lnTo>
                  <a:lnTo>
                    <a:pt x="434" y="272"/>
                  </a:lnTo>
                  <a:lnTo>
                    <a:pt x="391" y="310"/>
                  </a:lnTo>
                  <a:lnTo>
                    <a:pt x="349" y="350"/>
                  </a:lnTo>
                  <a:lnTo>
                    <a:pt x="309" y="390"/>
                  </a:lnTo>
                  <a:lnTo>
                    <a:pt x="273" y="434"/>
                  </a:lnTo>
                  <a:lnTo>
                    <a:pt x="236" y="479"/>
                  </a:lnTo>
                  <a:lnTo>
                    <a:pt x="203" y="526"/>
                  </a:lnTo>
                  <a:lnTo>
                    <a:pt x="172" y="574"/>
                  </a:lnTo>
                  <a:lnTo>
                    <a:pt x="144" y="625"/>
                  </a:lnTo>
                  <a:lnTo>
                    <a:pt x="116" y="677"/>
                  </a:lnTo>
                  <a:lnTo>
                    <a:pt x="94" y="729"/>
                  </a:lnTo>
                  <a:lnTo>
                    <a:pt x="71" y="783"/>
                  </a:lnTo>
                  <a:lnTo>
                    <a:pt x="52" y="838"/>
                  </a:lnTo>
                  <a:lnTo>
                    <a:pt x="36" y="895"/>
                  </a:lnTo>
                  <a:lnTo>
                    <a:pt x="23" y="953"/>
                  </a:lnTo>
                  <a:lnTo>
                    <a:pt x="12" y="1012"/>
                  </a:lnTo>
                  <a:lnTo>
                    <a:pt x="5" y="1072"/>
                  </a:lnTo>
                  <a:lnTo>
                    <a:pt x="0" y="1133"/>
                  </a:lnTo>
                  <a:lnTo>
                    <a:pt x="0" y="1194"/>
                  </a:lnTo>
                  <a:lnTo>
                    <a:pt x="0" y="1194"/>
                  </a:lnTo>
                  <a:lnTo>
                    <a:pt x="0" y="1255"/>
                  </a:lnTo>
                  <a:lnTo>
                    <a:pt x="5" y="1316"/>
                  </a:lnTo>
                  <a:lnTo>
                    <a:pt x="12" y="1376"/>
                  </a:lnTo>
                  <a:lnTo>
                    <a:pt x="23" y="1435"/>
                  </a:lnTo>
                  <a:lnTo>
                    <a:pt x="36" y="1493"/>
                  </a:lnTo>
                  <a:lnTo>
                    <a:pt x="52" y="1550"/>
                  </a:lnTo>
                  <a:lnTo>
                    <a:pt x="71" y="1605"/>
                  </a:lnTo>
                  <a:lnTo>
                    <a:pt x="94" y="1659"/>
                  </a:lnTo>
                  <a:lnTo>
                    <a:pt x="116" y="1711"/>
                  </a:lnTo>
                  <a:lnTo>
                    <a:pt x="144" y="1763"/>
                  </a:lnTo>
                  <a:lnTo>
                    <a:pt x="172" y="1814"/>
                  </a:lnTo>
                  <a:lnTo>
                    <a:pt x="203" y="1862"/>
                  </a:lnTo>
                  <a:lnTo>
                    <a:pt x="236" y="1909"/>
                  </a:lnTo>
                  <a:lnTo>
                    <a:pt x="273" y="1954"/>
                  </a:lnTo>
                  <a:lnTo>
                    <a:pt x="309" y="1998"/>
                  </a:lnTo>
                  <a:lnTo>
                    <a:pt x="349" y="2038"/>
                  </a:lnTo>
                  <a:lnTo>
                    <a:pt x="391" y="2078"/>
                  </a:lnTo>
                  <a:lnTo>
                    <a:pt x="434" y="2116"/>
                  </a:lnTo>
                  <a:lnTo>
                    <a:pt x="479" y="2151"/>
                  </a:lnTo>
                  <a:lnTo>
                    <a:pt x="526" y="2184"/>
                  </a:lnTo>
                  <a:lnTo>
                    <a:pt x="575" y="2215"/>
                  </a:lnTo>
                  <a:lnTo>
                    <a:pt x="624" y="2244"/>
                  </a:lnTo>
                  <a:lnTo>
                    <a:pt x="676" y="2270"/>
                  </a:lnTo>
                  <a:lnTo>
                    <a:pt x="729" y="2295"/>
                  </a:lnTo>
                  <a:lnTo>
                    <a:pt x="783" y="2316"/>
                  </a:lnTo>
                  <a:lnTo>
                    <a:pt x="839" y="2335"/>
                  </a:lnTo>
                  <a:lnTo>
                    <a:pt x="894" y="2350"/>
                  </a:lnTo>
                  <a:lnTo>
                    <a:pt x="954" y="2364"/>
                  </a:lnTo>
                  <a:lnTo>
                    <a:pt x="1013" y="2375"/>
                  </a:lnTo>
                  <a:lnTo>
                    <a:pt x="1072" y="2382"/>
                  </a:lnTo>
                  <a:lnTo>
                    <a:pt x="1132" y="2387"/>
                  </a:lnTo>
                  <a:lnTo>
                    <a:pt x="1193" y="2388"/>
                  </a:lnTo>
                  <a:lnTo>
                    <a:pt x="1193" y="2388"/>
                  </a:lnTo>
                  <a:lnTo>
                    <a:pt x="1235" y="2387"/>
                  </a:lnTo>
                  <a:lnTo>
                    <a:pt x="1277" y="2385"/>
                  </a:lnTo>
                  <a:lnTo>
                    <a:pt x="1317" y="2382"/>
                  </a:lnTo>
                  <a:lnTo>
                    <a:pt x="1356" y="2378"/>
                  </a:lnTo>
                  <a:lnTo>
                    <a:pt x="1396" y="2371"/>
                  </a:lnTo>
                  <a:lnTo>
                    <a:pt x="1435" y="2364"/>
                  </a:lnTo>
                  <a:lnTo>
                    <a:pt x="1475" y="2355"/>
                  </a:lnTo>
                  <a:lnTo>
                    <a:pt x="1513" y="2345"/>
                  </a:lnTo>
                  <a:lnTo>
                    <a:pt x="1551" y="2335"/>
                  </a:lnTo>
                  <a:lnTo>
                    <a:pt x="1587" y="2323"/>
                  </a:lnTo>
                  <a:lnTo>
                    <a:pt x="1624" y="2309"/>
                  </a:lnTo>
                  <a:lnTo>
                    <a:pt x="1660" y="2293"/>
                  </a:lnTo>
                  <a:lnTo>
                    <a:pt x="1695" y="2277"/>
                  </a:lnTo>
                  <a:lnTo>
                    <a:pt x="1732" y="2262"/>
                  </a:lnTo>
                  <a:lnTo>
                    <a:pt x="1765" y="2243"/>
                  </a:lnTo>
                  <a:lnTo>
                    <a:pt x="1799" y="2224"/>
                  </a:lnTo>
                  <a:lnTo>
                    <a:pt x="1799" y="2224"/>
                  </a:lnTo>
                  <a:lnTo>
                    <a:pt x="3583" y="1194"/>
                  </a:lnTo>
                  <a:lnTo>
                    <a:pt x="1799" y="164"/>
                  </a:lnTo>
                  <a:lnTo>
                    <a:pt x="1799" y="164"/>
                  </a:lnTo>
                  <a:lnTo>
                    <a:pt x="1799" y="164"/>
                  </a:lnTo>
                  <a:lnTo>
                    <a:pt x="1765" y="145"/>
                  </a:lnTo>
                  <a:lnTo>
                    <a:pt x="1732" y="126"/>
                  </a:lnTo>
                  <a:lnTo>
                    <a:pt x="1695" y="111"/>
                  </a:lnTo>
                  <a:lnTo>
                    <a:pt x="1660" y="95"/>
                  </a:lnTo>
                  <a:lnTo>
                    <a:pt x="1624" y="79"/>
                  </a:lnTo>
                  <a:lnTo>
                    <a:pt x="1587" y="65"/>
                  </a:lnTo>
                  <a:lnTo>
                    <a:pt x="1551" y="53"/>
                  </a:lnTo>
                  <a:lnTo>
                    <a:pt x="1513" y="43"/>
                  </a:lnTo>
                  <a:lnTo>
                    <a:pt x="1475" y="33"/>
                  </a:lnTo>
                  <a:lnTo>
                    <a:pt x="1435" y="24"/>
                  </a:lnTo>
                  <a:lnTo>
                    <a:pt x="1396" y="17"/>
                  </a:lnTo>
                  <a:lnTo>
                    <a:pt x="1356" y="10"/>
                  </a:lnTo>
                  <a:lnTo>
                    <a:pt x="1317" y="6"/>
                  </a:lnTo>
                  <a:lnTo>
                    <a:pt x="1277" y="3"/>
                  </a:lnTo>
                  <a:lnTo>
                    <a:pt x="1235" y="0"/>
                  </a:lnTo>
                  <a:lnTo>
                    <a:pt x="1193" y="0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>
                  <a:lumMod val="75000"/>
                  <a:alpha val="35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" name="Oval 27">
              <a:extLst>
                <a:ext uri="{FF2B5EF4-FFF2-40B4-BE49-F238E27FC236}">
                  <a16:creationId xmlns:a16="http://schemas.microsoft.com/office/drawing/2014/main" id="{D04FACF8-63AA-4C12-A1DE-3A96ED5A3120}"/>
                </a:ext>
              </a:extLst>
            </p:cNvPr>
            <p:cNvSpPr/>
            <p:nvPr/>
          </p:nvSpPr>
          <p:spPr>
            <a:xfrm>
              <a:off x="4386687" y="3225365"/>
              <a:ext cx="841039" cy="841040"/>
            </a:xfrm>
            <a:prstGeom prst="ellipse">
              <a:avLst/>
            </a:prstGeom>
            <a:solidFill>
              <a:srgbClr val="0D0D0D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" name="TextBox 28">
              <a:extLst>
                <a:ext uri="{FF2B5EF4-FFF2-40B4-BE49-F238E27FC236}">
                  <a16:creationId xmlns:a16="http://schemas.microsoft.com/office/drawing/2014/main" id="{A5185528-9482-4289-9437-B117BFD59E6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15951" y="3373122"/>
              <a:ext cx="582509" cy="525401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85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800" dirty="0">
                  <a:solidFill>
                    <a:schemeClr val="bg1"/>
                  </a:solidFill>
                  <a:effectLst/>
                </a:rPr>
                <a:t>06</a:t>
              </a:r>
            </a:p>
          </p:txBody>
        </p:sp>
      </p:grpSp>
      <p:sp>
        <p:nvSpPr>
          <p:cNvPr id="53" name="Rectangle 24">
            <a:extLst>
              <a:ext uri="{FF2B5EF4-FFF2-40B4-BE49-F238E27FC236}">
                <a16:creationId xmlns:a16="http://schemas.microsoft.com/office/drawing/2014/main" id="{284214BC-5277-44A3-BBEF-DA19F17ED3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1924" y="104322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" name="Rectangle 24">
            <a:extLst>
              <a:ext uri="{FF2B5EF4-FFF2-40B4-BE49-F238E27FC236}">
                <a16:creationId xmlns:a16="http://schemas.microsoft.com/office/drawing/2014/main" id="{2F4EEE5F-28D4-49C2-A543-0AB55CF81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8645" y="2085466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7" name="Rectangle 24">
            <a:extLst>
              <a:ext uri="{FF2B5EF4-FFF2-40B4-BE49-F238E27FC236}">
                <a16:creationId xmlns:a16="http://schemas.microsoft.com/office/drawing/2014/main" id="{DBD4E25C-23D5-400E-AA25-AB78F5E07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807" y="974002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9" name="Rectangle 24">
            <a:extLst>
              <a:ext uri="{FF2B5EF4-FFF2-40B4-BE49-F238E27FC236}">
                <a16:creationId xmlns:a16="http://schemas.microsoft.com/office/drawing/2014/main" id="{0915CC69-E4B6-4599-AAC8-018F32341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4851" y="2085466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1" name="Rectangle 24">
            <a:extLst>
              <a:ext uri="{FF2B5EF4-FFF2-40B4-BE49-F238E27FC236}">
                <a16:creationId xmlns:a16="http://schemas.microsoft.com/office/drawing/2014/main" id="{4FBEF105-02AB-42CC-9DCF-A65139A3D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2191" y="341285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3" name="Rectangle 24">
            <a:extLst>
              <a:ext uri="{FF2B5EF4-FFF2-40B4-BE49-F238E27FC236}">
                <a16:creationId xmlns:a16="http://schemas.microsoft.com/office/drawing/2014/main" id="{B9D75F99-4A20-4CB9-9B24-E3B4902B8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807" y="3412855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B3134F8-AE16-4491-B4D9-CD519783D189}"/>
              </a:ext>
            </a:extLst>
          </p:cNvPr>
          <p:cNvSpPr txBox="1"/>
          <p:nvPr/>
        </p:nvSpPr>
        <p:spPr>
          <a:xfrm>
            <a:off x="957428" y="2485203"/>
            <a:ext cx="19173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E703383-F162-4D64-B3F2-80FD00284E1C}"/>
              </a:ext>
            </a:extLst>
          </p:cNvPr>
          <p:cNvSpPr txBox="1"/>
          <p:nvPr/>
        </p:nvSpPr>
        <p:spPr>
          <a:xfrm>
            <a:off x="1373576" y="142604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5A92A9B-D097-482A-AFBF-08C70DA2C47B}"/>
              </a:ext>
            </a:extLst>
          </p:cNvPr>
          <p:cNvSpPr txBox="1"/>
          <p:nvPr/>
        </p:nvSpPr>
        <p:spPr>
          <a:xfrm>
            <a:off x="1481248" y="383328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F9A9EBF0-E6CB-4EE6-922C-55D573266230}"/>
              </a:ext>
            </a:extLst>
          </p:cNvPr>
          <p:cNvSpPr txBox="1"/>
          <p:nvPr/>
        </p:nvSpPr>
        <p:spPr>
          <a:xfrm>
            <a:off x="5542929" y="140491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CE1F7A5-DE16-4CCB-AC71-F596843300D8}"/>
              </a:ext>
            </a:extLst>
          </p:cNvPr>
          <p:cNvSpPr txBox="1"/>
          <p:nvPr/>
        </p:nvSpPr>
        <p:spPr>
          <a:xfrm>
            <a:off x="6170057" y="248155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7001498-B608-4724-B771-7C649E0EF200}"/>
              </a:ext>
            </a:extLst>
          </p:cNvPr>
          <p:cNvSpPr txBox="1"/>
          <p:nvPr/>
        </p:nvSpPr>
        <p:spPr>
          <a:xfrm>
            <a:off x="5586013" y="3833285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232088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  <p:bldP spid="57" grpId="0"/>
      <p:bldP spid="59" grpId="0"/>
      <p:bldP spid="61" grpId="0"/>
      <p:bldP spid="63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729FF1D-DF89-49B0-834D-42EB977DDE6F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84874F3-8A61-48A1-8B95-E1B3D0C67B26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2BD75622-5E41-4D94-8B80-621685D463B9}"/>
              </a:ext>
            </a:extLst>
          </p:cNvPr>
          <p:cNvGrpSpPr/>
          <p:nvPr/>
        </p:nvGrpSpPr>
        <p:grpSpPr>
          <a:xfrm>
            <a:off x="1678746" y="1810011"/>
            <a:ext cx="5777157" cy="452840"/>
            <a:chOff x="1678745" y="1771911"/>
            <a:chExt cx="5777157" cy="452840"/>
          </a:xfrm>
        </p:grpSpPr>
        <p:sp>
          <p:nvSpPr>
            <p:cNvPr id="5" name="右中括号 4">
              <a:extLst>
                <a:ext uri="{FF2B5EF4-FFF2-40B4-BE49-F238E27FC236}">
                  <a16:creationId xmlns:a16="http://schemas.microsoft.com/office/drawing/2014/main" id="{E10A27F6-3819-4D9C-9D39-F2B82BA90667}"/>
                </a:ext>
              </a:extLst>
            </p:cNvPr>
            <p:cNvSpPr/>
            <p:nvPr/>
          </p:nvSpPr>
          <p:spPr>
            <a:xfrm rot="16200000">
              <a:off x="4340904" y="-890248"/>
              <a:ext cx="452840" cy="5777157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右中括号 5">
              <a:extLst>
                <a:ext uri="{FF2B5EF4-FFF2-40B4-BE49-F238E27FC236}">
                  <a16:creationId xmlns:a16="http://schemas.microsoft.com/office/drawing/2014/main" id="{BD3B12DB-9C68-4326-B302-70F8958FB9D9}"/>
                </a:ext>
              </a:extLst>
            </p:cNvPr>
            <p:cNvSpPr/>
            <p:nvPr/>
          </p:nvSpPr>
          <p:spPr>
            <a:xfrm rot="16200000">
              <a:off x="4346004" y="1033135"/>
              <a:ext cx="452840" cy="1930391"/>
            </a:xfrm>
            <a:prstGeom prst="rightBracket">
              <a:avLst>
                <a:gd name="adj" fmla="val 125234"/>
              </a:avLst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E991CB6-9B0F-4336-845A-C0FD61B9CCAF}"/>
              </a:ext>
            </a:extLst>
          </p:cNvPr>
          <p:cNvGrpSpPr/>
          <p:nvPr/>
        </p:nvGrpSpPr>
        <p:grpSpPr>
          <a:xfrm>
            <a:off x="1316559" y="2246966"/>
            <a:ext cx="724373" cy="724374"/>
            <a:chOff x="1316558" y="2208865"/>
            <a:chExt cx="724373" cy="724374"/>
          </a:xfrm>
        </p:grpSpPr>
        <p:sp>
          <p:nvSpPr>
            <p:cNvPr id="8" name="星形: 七角 7">
              <a:extLst>
                <a:ext uri="{FF2B5EF4-FFF2-40B4-BE49-F238E27FC236}">
                  <a16:creationId xmlns:a16="http://schemas.microsoft.com/office/drawing/2014/main" id="{9E5C98AA-D736-4366-8F33-B7845D762314}"/>
                </a:ext>
              </a:extLst>
            </p:cNvPr>
            <p:cNvSpPr/>
            <p:nvPr/>
          </p:nvSpPr>
          <p:spPr>
            <a:xfrm>
              <a:off x="1316558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bg2">
                <a:lumMod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4AF3041-C1B5-4D1D-80D3-F82781E42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315" y="2400829"/>
              <a:ext cx="402859" cy="3404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ADF8BDB-C4F7-412B-8356-2C493D38B4CE}"/>
              </a:ext>
            </a:extLst>
          </p:cNvPr>
          <p:cNvGrpSpPr/>
          <p:nvPr/>
        </p:nvGrpSpPr>
        <p:grpSpPr>
          <a:xfrm>
            <a:off x="3245397" y="2246965"/>
            <a:ext cx="724373" cy="724374"/>
            <a:chOff x="3245396" y="2208865"/>
            <a:chExt cx="724373" cy="724374"/>
          </a:xfrm>
        </p:grpSpPr>
        <p:sp>
          <p:nvSpPr>
            <p:cNvPr id="11" name="星形: 七角 10">
              <a:extLst>
                <a:ext uri="{FF2B5EF4-FFF2-40B4-BE49-F238E27FC236}">
                  <a16:creationId xmlns:a16="http://schemas.microsoft.com/office/drawing/2014/main" id="{084792C7-A5A0-4CF0-9D2A-0360200439C4}"/>
                </a:ext>
              </a:extLst>
            </p:cNvPr>
            <p:cNvSpPr/>
            <p:nvPr/>
          </p:nvSpPr>
          <p:spPr>
            <a:xfrm>
              <a:off x="3245396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D86A3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3247329-8716-4FD6-A611-450AD02C882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98578" y="2368297"/>
              <a:ext cx="217300" cy="421395"/>
            </a:xfrm>
            <a:custGeom>
              <a:avLst/>
              <a:gdLst>
                <a:gd name="connsiteX0" fmla="*/ 159127 w 313668"/>
                <a:gd name="connsiteY0" fmla="*/ 411396 h 608274"/>
                <a:gd name="connsiteX1" fmla="*/ 159127 w 313668"/>
                <a:gd name="connsiteY1" fmla="*/ 577440 h 608274"/>
                <a:gd name="connsiteX2" fmla="*/ 128336 w 313668"/>
                <a:gd name="connsiteY2" fmla="*/ 608274 h 608274"/>
                <a:gd name="connsiteX3" fmla="*/ 97453 w 313668"/>
                <a:gd name="connsiteY3" fmla="*/ 577440 h 608274"/>
                <a:gd name="connsiteX4" fmla="*/ 97453 w 313668"/>
                <a:gd name="connsiteY4" fmla="*/ 458706 h 608274"/>
                <a:gd name="connsiteX5" fmla="*/ 128221 w 313668"/>
                <a:gd name="connsiteY5" fmla="*/ 306395 h 608274"/>
                <a:gd name="connsiteX6" fmla="*/ 168122 w 313668"/>
                <a:gd name="connsiteY6" fmla="*/ 358410 h 608274"/>
                <a:gd name="connsiteX7" fmla="*/ 171347 w 313668"/>
                <a:gd name="connsiteY7" fmla="*/ 370377 h 608274"/>
                <a:gd name="connsiteX8" fmla="*/ 165173 w 313668"/>
                <a:gd name="connsiteY8" fmla="*/ 381149 h 608274"/>
                <a:gd name="connsiteX9" fmla="*/ 71917 w 313668"/>
                <a:gd name="connsiteY9" fmla="*/ 452588 h 608274"/>
                <a:gd name="connsiteX10" fmla="*/ 62057 w 313668"/>
                <a:gd name="connsiteY10" fmla="*/ 455994 h 608274"/>
                <a:gd name="connsiteX11" fmla="*/ 49156 w 313668"/>
                <a:gd name="connsiteY11" fmla="*/ 449642 h 608274"/>
                <a:gd name="connsiteX12" fmla="*/ 3357 w 313668"/>
                <a:gd name="connsiteY12" fmla="*/ 390079 h 608274"/>
                <a:gd name="connsiteX13" fmla="*/ 132 w 313668"/>
                <a:gd name="connsiteY13" fmla="*/ 378019 h 608274"/>
                <a:gd name="connsiteX14" fmla="*/ 6398 w 313668"/>
                <a:gd name="connsiteY14" fmla="*/ 367339 h 608274"/>
                <a:gd name="connsiteX15" fmla="*/ 9162 w 313668"/>
                <a:gd name="connsiteY15" fmla="*/ 365130 h 608274"/>
                <a:gd name="connsiteX16" fmla="*/ 43904 w 313668"/>
                <a:gd name="connsiteY16" fmla="*/ 407754 h 608274"/>
                <a:gd name="connsiteX17" fmla="*/ 59661 w 313668"/>
                <a:gd name="connsiteY17" fmla="*/ 410240 h 608274"/>
                <a:gd name="connsiteX18" fmla="*/ 107948 w 313668"/>
                <a:gd name="connsiteY18" fmla="*/ 375165 h 608274"/>
                <a:gd name="connsiteX19" fmla="*/ 126009 w 313668"/>
                <a:gd name="connsiteY19" fmla="*/ 319836 h 608274"/>
                <a:gd name="connsiteX20" fmla="*/ 128221 w 313668"/>
                <a:gd name="connsiteY20" fmla="*/ 306395 h 608274"/>
                <a:gd name="connsiteX21" fmla="*/ 163534 w 313668"/>
                <a:gd name="connsiteY21" fmla="*/ 163741 h 608274"/>
                <a:gd name="connsiteX22" fmla="*/ 160861 w 313668"/>
                <a:gd name="connsiteY22" fmla="*/ 166411 h 608274"/>
                <a:gd name="connsiteX23" fmla="*/ 160861 w 313668"/>
                <a:gd name="connsiteY23" fmla="*/ 185098 h 608274"/>
                <a:gd name="connsiteX24" fmla="*/ 163534 w 313668"/>
                <a:gd name="connsiteY24" fmla="*/ 187767 h 608274"/>
                <a:gd name="connsiteX25" fmla="*/ 179484 w 313668"/>
                <a:gd name="connsiteY25" fmla="*/ 187767 h 608274"/>
                <a:gd name="connsiteX26" fmla="*/ 182157 w 313668"/>
                <a:gd name="connsiteY26" fmla="*/ 185098 h 608274"/>
                <a:gd name="connsiteX27" fmla="*/ 182157 w 313668"/>
                <a:gd name="connsiteY27" fmla="*/ 166411 h 608274"/>
                <a:gd name="connsiteX28" fmla="*/ 179484 w 313668"/>
                <a:gd name="connsiteY28" fmla="*/ 163741 h 608274"/>
                <a:gd name="connsiteX29" fmla="*/ 131358 w 313668"/>
                <a:gd name="connsiteY29" fmla="*/ 155456 h 608274"/>
                <a:gd name="connsiteX30" fmla="*/ 211383 w 313668"/>
                <a:gd name="connsiteY30" fmla="*/ 155456 h 608274"/>
                <a:gd name="connsiteX31" fmla="*/ 260338 w 313668"/>
                <a:gd name="connsiteY31" fmla="*/ 190989 h 608274"/>
                <a:gd name="connsiteX32" fmla="*/ 312151 w 313668"/>
                <a:gd name="connsiteY32" fmla="*/ 350060 h 608274"/>
                <a:gd name="connsiteX33" fmla="*/ 292606 w 313668"/>
                <a:gd name="connsiteY33" fmla="*/ 388447 h 608274"/>
                <a:gd name="connsiteX34" fmla="*/ 283110 w 313668"/>
                <a:gd name="connsiteY34" fmla="*/ 389920 h 608274"/>
                <a:gd name="connsiteX35" fmla="*/ 254069 w 313668"/>
                <a:gd name="connsiteY35" fmla="*/ 368931 h 608274"/>
                <a:gd name="connsiteX36" fmla="*/ 245310 w 313668"/>
                <a:gd name="connsiteY36" fmla="*/ 341867 h 608274"/>
                <a:gd name="connsiteX37" fmla="*/ 245310 w 313668"/>
                <a:gd name="connsiteY37" fmla="*/ 383108 h 608274"/>
                <a:gd name="connsiteX38" fmla="*/ 245310 w 313668"/>
                <a:gd name="connsiteY38" fmla="*/ 577436 h 608274"/>
                <a:gd name="connsiteX39" fmla="*/ 214425 w 313668"/>
                <a:gd name="connsiteY39" fmla="*/ 608274 h 608274"/>
                <a:gd name="connsiteX40" fmla="*/ 183540 w 313668"/>
                <a:gd name="connsiteY40" fmla="*/ 577436 h 608274"/>
                <a:gd name="connsiteX41" fmla="*/ 183540 w 313668"/>
                <a:gd name="connsiteY41" fmla="*/ 391301 h 608274"/>
                <a:gd name="connsiteX42" fmla="*/ 191561 w 313668"/>
                <a:gd name="connsiteY42" fmla="*/ 373074 h 608274"/>
                <a:gd name="connsiteX43" fmla="*/ 184278 w 313668"/>
                <a:gd name="connsiteY43" fmla="*/ 346102 h 608274"/>
                <a:gd name="connsiteX44" fmla="*/ 181789 w 313668"/>
                <a:gd name="connsiteY44" fmla="*/ 342788 h 608274"/>
                <a:gd name="connsiteX45" fmla="*/ 197646 w 313668"/>
                <a:gd name="connsiteY45" fmla="*/ 323825 h 608274"/>
                <a:gd name="connsiteX46" fmla="*/ 201242 w 313668"/>
                <a:gd name="connsiteY46" fmla="*/ 310661 h 608274"/>
                <a:gd name="connsiteX47" fmla="*/ 185015 w 313668"/>
                <a:gd name="connsiteY47" fmla="*/ 216396 h 608274"/>
                <a:gd name="connsiteX48" fmla="*/ 182526 w 313668"/>
                <a:gd name="connsiteY48" fmla="*/ 201760 h 608274"/>
                <a:gd name="connsiteX49" fmla="*/ 179853 w 313668"/>
                <a:gd name="connsiteY49" fmla="*/ 199550 h 608274"/>
                <a:gd name="connsiteX50" fmla="*/ 162797 w 313668"/>
                <a:gd name="connsiteY50" fmla="*/ 199550 h 608274"/>
                <a:gd name="connsiteX51" fmla="*/ 160123 w 313668"/>
                <a:gd name="connsiteY51" fmla="*/ 201760 h 608274"/>
                <a:gd name="connsiteX52" fmla="*/ 157634 w 313668"/>
                <a:gd name="connsiteY52" fmla="*/ 216396 h 608274"/>
                <a:gd name="connsiteX53" fmla="*/ 144266 w 313668"/>
                <a:gd name="connsiteY53" fmla="*/ 293999 h 608274"/>
                <a:gd name="connsiteX54" fmla="*/ 138550 w 313668"/>
                <a:gd name="connsiteY54" fmla="*/ 286450 h 608274"/>
                <a:gd name="connsiteX55" fmla="*/ 119650 w 313668"/>
                <a:gd name="connsiteY55" fmla="*/ 273747 h 608274"/>
                <a:gd name="connsiteX56" fmla="*/ 119189 w 313668"/>
                <a:gd name="connsiteY56" fmla="*/ 275127 h 608274"/>
                <a:gd name="connsiteX57" fmla="*/ 88580 w 313668"/>
                <a:gd name="connsiteY57" fmla="*/ 368931 h 608274"/>
                <a:gd name="connsiteX58" fmla="*/ 50135 w 313668"/>
                <a:gd name="connsiteY58" fmla="*/ 388447 h 608274"/>
                <a:gd name="connsiteX59" fmla="*/ 30590 w 313668"/>
                <a:gd name="connsiteY59" fmla="*/ 350060 h 608274"/>
                <a:gd name="connsiteX60" fmla="*/ 61107 w 313668"/>
                <a:gd name="connsiteY60" fmla="*/ 256256 h 608274"/>
                <a:gd name="connsiteX61" fmla="*/ 82403 w 313668"/>
                <a:gd name="connsiteY61" fmla="*/ 190989 h 608274"/>
                <a:gd name="connsiteX62" fmla="*/ 131358 w 313668"/>
                <a:gd name="connsiteY62" fmla="*/ 155456 h 608274"/>
                <a:gd name="connsiteX63" fmla="*/ 171336 w 313668"/>
                <a:gd name="connsiteY63" fmla="*/ 0 h 608274"/>
                <a:gd name="connsiteX64" fmla="*/ 238585 w 313668"/>
                <a:gd name="connsiteY64" fmla="*/ 67108 h 608274"/>
                <a:gd name="connsiteX65" fmla="*/ 171336 w 313668"/>
                <a:gd name="connsiteY65" fmla="*/ 134216 h 608274"/>
                <a:gd name="connsiteX66" fmla="*/ 104087 w 313668"/>
                <a:gd name="connsiteY66" fmla="*/ 67108 h 608274"/>
                <a:gd name="connsiteX67" fmla="*/ 171336 w 313668"/>
                <a:gd name="connsiteY67" fmla="*/ 0 h 60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3668" h="608274">
                  <a:moveTo>
                    <a:pt x="159127" y="411396"/>
                  </a:moveTo>
                  <a:lnTo>
                    <a:pt x="159127" y="577440"/>
                  </a:lnTo>
                  <a:cubicBezTo>
                    <a:pt x="159127" y="594468"/>
                    <a:pt x="145391" y="608274"/>
                    <a:pt x="128336" y="608274"/>
                  </a:cubicBezTo>
                  <a:cubicBezTo>
                    <a:pt x="111282" y="608274"/>
                    <a:pt x="97453" y="594468"/>
                    <a:pt x="97453" y="577440"/>
                  </a:cubicBezTo>
                  <a:lnTo>
                    <a:pt x="97453" y="458706"/>
                  </a:lnTo>
                  <a:close/>
                  <a:moveTo>
                    <a:pt x="128221" y="306395"/>
                  </a:moveTo>
                  <a:lnTo>
                    <a:pt x="168122" y="358410"/>
                  </a:lnTo>
                  <a:cubicBezTo>
                    <a:pt x="170794" y="361816"/>
                    <a:pt x="171900" y="366143"/>
                    <a:pt x="171347" y="370377"/>
                  </a:cubicBezTo>
                  <a:cubicBezTo>
                    <a:pt x="170794" y="374612"/>
                    <a:pt x="168583" y="378479"/>
                    <a:pt x="165173" y="381149"/>
                  </a:cubicBezTo>
                  <a:lnTo>
                    <a:pt x="71917" y="452588"/>
                  </a:lnTo>
                  <a:cubicBezTo>
                    <a:pt x="68968" y="454889"/>
                    <a:pt x="65467" y="455994"/>
                    <a:pt x="62057" y="455994"/>
                  </a:cubicBezTo>
                  <a:cubicBezTo>
                    <a:pt x="57173" y="455994"/>
                    <a:pt x="52289" y="453785"/>
                    <a:pt x="49156" y="449642"/>
                  </a:cubicBezTo>
                  <a:lnTo>
                    <a:pt x="3357" y="390079"/>
                  </a:lnTo>
                  <a:cubicBezTo>
                    <a:pt x="777" y="386672"/>
                    <a:pt x="-421" y="382345"/>
                    <a:pt x="132" y="378019"/>
                  </a:cubicBezTo>
                  <a:cubicBezTo>
                    <a:pt x="685" y="373784"/>
                    <a:pt x="2988" y="369917"/>
                    <a:pt x="6398" y="367339"/>
                  </a:cubicBezTo>
                  <a:lnTo>
                    <a:pt x="9162" y="365130"/>
                  </a:lnTo>
                  <a:cubicBezTo>
                    <a:pt x="11374" y="384279"/>
                    <a:pt x="24367" y="401402"/>
                    <a:pt x="43904" y="407754"/>
                  </a:cubicBezTo>
                  <a:cubicBezTo>
                    <a:pt x="49064" y="409411"/>
                    <a:pt x="54409" y="410240"/>
                    <a:pt x="59661" y="410240"/>
                  </a:cubicBezTo>
                  <a:cubicBezTo>
                    <a:pt x="81040" y="410240"/>
                    <a:pt x="100945" y="396615"/>
                    <a:pt x="107948" y="375165"/>
                  </a:cubicBezTo>
                  <a:lnTo>
                    <a:pt x="126009" y="319836"/>
                  </a:lnTo>
                  <a:cubicBezTo>
                    <a:pt x="127484" y="315325"/>
                    <a:pt x="128037" y="310906"/>
                    <a:pt x="128221" y="306395"/>
                  </a:cubicBezTo>
                  <a:close/>
                  <a:moveTo>
                    <a:pt x="163534" y="163741"/>
                  </a:moveTo>
                  <a:cubicBezTo>
                    <a:pt x="162059" y="163741"/>
                    <a:pt x="160861" y="164938"/>
                    <a:pt x="160861" y="166411"/>
                  </a:cubicBezTo>
                  <a:lnTo>
                    <a:pt x="160861" y="185098"/>
                  </a:lnTo>
                  <a:cubicBezTo>
                    <a:pt x="160861" y="186571"/>
                    <a:pt x="162059" y="187767"/>
                    <a:pt x="163534" y="187767"/>
                  </a:cubicBezTo>
                  <a:lnTo>
                    <a:pt x="179484" y="187767"/>
                  </a:lnTo>
                  <a:cubicBezTo>
                    <a:pt x="180959" y="187767"/>
                    <a:pt x="182157" y="186571"/>
                    <a:pt x="182157" y="185098"/>
                  </a:cubicBezTo>
                  <a:lnTo>
                    <a:pt x="182157" y="166411"/>
                  </a:lnTo>
                  <a:cubicBezTo>
                    <a:pt x="182157" y="164938"/>
                    <a:pt x="180959" y="163741"/>
                    <a:pt x="179484" y="163741"/>
                  </a:cubicBezTo>
                  <a:close/>
                  <a:moveTo>
                    <a:pt x="131358" y="155456"/>
                  </a:moveTo>
                  <a:lnTo>
                    <a:pt x="211383" y="155456"/>
                  </a:lnTo>
                  <a:cubicBezTo>
                    <a:pt x="233694" y="155456"/>
                    <a:pt x="253424" y="169725"/>
                    <a:pt x="260338" y="190989"/>
                  </a:cubicBezTo>
                  <a:lnTo>
                    <a:pt x="312151" y="350060"/>
                  </a:lnTo>
                  <a:cubicBezTo>
                    <a:pt x="317406" y="366078"/>
                    <a:pt x="308556" y="383292"/>
                    <a:pt x="292606" y="388447"/>
                  </a:cubicBezTo>
                  <a:cubicBezTo>
                    <a:pt x="289471" y="389460"/>
                    <a:pt x="286245" y="389920"/>
                    <a:pt x="283110" y="389920"/>
                  </a:cubicBezTo>
                  <a:cubicBezTo>
                    <a:pt x="270295" y="389920"/>
                    <a:pt x="258310" y="381819"/>
                    <a:pt x="254069" y="368931"/>
                  </a:cubicBezTo>
                  <a:lnTo>
                    <a:pt x="245310" y="341867"/>
                  </a:lnTo>
                  <a:lnTo>
                    <a:pt x="245310" y="383108"/>
                  </a:lnTo>
                  <a:lnTo>
                    <a:pt x="245310" y="577436"/>
                  </a:lnTo>
                  <a:cubicBezTo>
                    <a:pt x="245310" y="594466"/>
                    <a:pt x="231481" y="608274"/>
                    <a:pt x="214425" y="608274"/>
                  </a:cubicBezTo>
                  <a:cubicBezTo>
                    <a:pt x="197369" y="608274"/>
                    <a:pt x="183540" y="594466"/>
                    <a:pt x="183540" y="577436"/>
                  </a:cubicBezTo>
                  <a:lnTo>
                    <a:pt x="183540" y="391301"/>
                  </a:lnTo>
                  <a:cubicBezTo>
                    <a:pt x="187873" y="386146"/>
                    <a:pt x="190639" y="379886"/>
                    <a:pt x="191561" y="373074"/>
                  </a:cubicBezTo>
                  <a:cubicBezTo>
                    <a:pt x="192852" y="363316"/>
                    <a:pt x="190271" y="353742"/>
                    <a:pt x="184278" y="346102"/>
                  </a:cubicBezTo>
                  <a:lnTo>
                    <a:pt x="181789" y="342788"/>
                  </a:lnTo>
                  <a:lnTo>
                    <a:pt x="197646" y="323825"/>
                  </a:lnTo>
                  <a:cubicBezTo>
                    <a:pt x="200688" y="320142"/>
                    <a:pt x="201979" y="315355"/>
                    <a:pt x="201242" y="310661"/>
                  </a:cubicBezTo>
                  <a:lnTo>
                    <a:pt x="185015" y="216396"/>
                  </a:lnTo>
                  <a:lnTo>
                    <a:pt x="182526" y="201760"/>
                  </a:lnTo>
                  <a:cubicBezTo>
                    <a:pt x="182250" y="200471"/>
                    <a:pt x="181143" y="199550"/>
                    <a:pt x="179853" y="199550"/>
                  </a:cubicBezTo>
                  <a:lnTo>
                    <a:pt x="162797" y="199550"/>
                  </a:lnTo>
                  <a:cubicBezTo>
                    <a:pt x="161506" y="199550"/>
                    <a:pt x="160400" y="200471"/>
                    <a:pt x="160123" y="201760"/>
                  </a:cubicBezTo>
                  <a:lnTo>
                    <a:pt x="157634" y="216396"/>
                  </a:lnTo>
                  <a:lnTo>
                    <a:pt x="144266" y="293999"/>
                  </a:lnTo>
                  <a:lnTo>
                    <a:pt x="138550" y="286450"/>
                  </a:lnTo>
                  <a:cubicBezTo>
                    <a:pt x="133663" y="280191"/>
                    <a:pt x="127025" y="275864"/>
                    <a:pt x="119650" y="273747"/>
                  </a:cubicBezTo>
                  <a:lnTo>
                    <a:pt x="119189" y="275127"/>
                  </a:lnTo>
                  <a:lnTo>
                    <a:pt x="88580" y="368931"/>
                  </a:lnTo>
                  <a:cubicBezTo>
                    <a:pt x="83418" y="384949"/>
                    <a:pt x="66177" y="393694"/>
                    <a:pt x="50135" y="388447"/>
                  </a:cubicBezTo>
                  <a:cubicBezTo>
                    <a:pt x="34094" y="383200"/>
                    <a:pt x="25335" y="366078"/>
                    <a:pt x="30590" y="350060"/>
                  </a:cubicBezTo>
                  <a:lnTo>
                    <a:pt x="61107" y="256256"/>
                  </a:lnTo>
                  <a:lnTo>
                    <a:pt x="82403" y="190989"/>
                  </a:lnTo>
                  <a:cubicBezTo>
                    <a:pt x="89318" y="169725"/>
                    <a:pt x="108955" y="155456"/>
                    <a:pt x="131358" y="155456"/>
                  </a:cubicBezTo>
                  <a:close/>
                  <a:moveTo>
                    <a:pt x="171336" y="0"/>
                  </a:moveTo>
                  <a:cubicBezTo>
                    <a:pt x="208477" y="0"/>
                    <a:pt x="238585" y="30045"/>
                    <a:pt x="238585" y="67108"/>
                  </a:cubicBezTo>
                  <a:cubicBezTo>
                    <a:pt x="238585" y="104171"/>
                    <a:pt x="208477" y="134216"/>
                    <a:pt x="171336" y="134216"/>
                  </a:cubicBezTo>
                  <a:cubicBezTo>
                    <a:pt x="134195" y="134216"/>
                    <a:pt x="104087" y="104171"/>
                    <a:pt x="104087" y="67108"/>
                  </a:cubicBezTo>
                  <a:cubicBezTo>
                    <a:pt x="104087" y="30045"/>
                    <a:pt x="134195" y="0"/>
                    <a:pt x="1713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84130AD-5C63-4019-9AE2-1EED4C9DFD43}"/>
              </a:ext>
            </a:extLst>
          </p:cNvPr>
          <p:cNvGrpSpPr/>
          <p:nvPr/>
        </p:nvGrpSpPr>
        <p:grpSpPr>
          <a:xfrm>
            <a:off x="5174234" y="2246965"/>
            <a:ext cx="724373" cy="724374"/>
            <a:chOff x="5174233" y="2208865"/>
            <a:chExt cx="724373" cy="724374"/>
          </a:xfrm>
        </p:grpSpPr>
        <p:sp>
          <p:nvSpPr>
            <p:cNvPr id="14" name="星形: 七角 13">
              <a:extLst>
                <a:ext uri="{FF2B5EF4-FFF2-40B4-BE49-F238E27FC236}">
                  <a16:creationId xmlns:a16="http://schemas.microsoft.com/office/drawing/2014/main" id="{856199A6-E4EA-417E-904F-50E09854993C}"/>
                </a:ext>
              </a:extLst>
            </p:cNvPr>
            <p:cNvSpPr/>
            <p:nvPr/>
          </p:nvSpPr>
          <p:spPr>
            <a:xfrm>
              <a:off x="5174233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bg2">
                <a:lumMod val="1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8FA64DA-FA46-485B-ACC0-9055B806A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4943" y="2389901"/>
              <a:ext cx="274927" cy="362302"/>
            </a:xfrm>
            <a:custGeom>
              <a:avLst/>
              <a:gdLst>
                <a:gd name="T0" fmla="*/ 169 w 175"/>
                <a:gd name="T1" fmla="*/ 0 h 231"/>
                <a:gd name="T2" fmla="*/ 6 w 175"/>
                <a:gd name="T3" fmla="*/ 0 h 231"/>
                <a:gd name="T4" fmla="*/ 0 w 175"/>
                <a:gd name="T5" fmla="*/ 6 h 231"/>
                <a:gd name="T6" fmla="*/ 0 w 175"/>
                <a:gd name="T7" fmla="*/ 125 h 231"/>
                <a:gd name="T8" fmla="*/ 0 w 175"/>
                <a:gd name="T9" fmla="*/ 147 h 231"/>
                <a:gd name="T10" fmla="*/ 0 w 175"/>
                <a:gd name="T11" fmla="*/ 225 h 231"/>
                <a:gd name="T12" fmla="*/ 6 w 175"/>
                <a:gd name="T13" fmla="*/ 231 h 231"/>
                <a:gd name="T14" fmla="*/ 127 w 175"/>
                <a:gd name="T15" fmla="*/ 231 h 231"/>
                <a:gd name="T16" fmla="*/ 132 w 175"/>
                <a:gd name="T17" fmla="*/ 229 h 231"/>
                <a:gd name="T18" fmla="*/ 173 w 175"/>
                <a:gd name="T19" fmla="*/ 183 h 231"/>
                <a:gd name="T20" fmla="*/ 175 w 175"/>
                <a:gd name="T21" fmla="*/ 179 h 231"/>
                <a:gd name="T22" fmla="*/ 175 w 175"/>
                <a:gd name="T23" fmla="*/ 6 h 231"/>
                <a:gd name="T24" fmla="*/ 169 w 175"/>
                <a:gd name="T25" fmla="*/ 0 h 231"/>
                <a:gd name="T26" fmla="*/ 155 w 175"/>
                <a:gd name="T27" fmla="*/ 162 h 231"/>
                <a:gd name="T28" fmla="*/ 118 w 175"/>
                <a:gd name="T29" fmla="*/ 161 h 231"/>
                <a:gd name="T30" fmla="*/ 113 w 175"/>
                <a:gd name="T31" fmla="*/ 164 h 231"/>
                <a:gd name="T32" fmla="*/ 111 w 175"/>
                <a:gd name="T33" fmla="*/ 168 h 231"/>
                <a:gd name="T34" fmla="*/ 112 w 175"/>
                <a:gd name="T35" fmla="*/ 215 h 231"/>
                <a:gd name="T36" fmla="*/ 19 w 175"/>
                <a:gd name="T37" fmla="*/ 215 h 231"/>
                <a:gd name="T38" fmla="*/ 19 w 175"/>
                <a:gd name="T39" fmla="*/ 147 h 231"/>
                <a:gd name="T40" fmla="*/ 19 w 175"/>
                <a:gd name="T41" fmla="*/ 125 h 231"/>
                <a:gd name="T42" fmla="*/ 19 w 175"/>
                <a:gd name="T43" fmla="*/ 16 h 231"/>
                <a:gd name="T44" fmla="*/ 80 w 175"/>
                <a:gd name="T45" fmla="*/ 16 h 231"/>
                <a:gd name="T46" fmla="*/ 80 w 175"/>
                <a:gd name="T47" fmla="*/ 23 h 231"/>
                <a:gd name="T48" fmla="*/ 95 w 175"/>
                <a:gd name="T49" fmla="*/ 23 h 231"/>
                <a:gd name="T50" fmla="*/ 95 w 175"/>
                <a:gd name="T51" fmla="*/ 16 h 231"/>
                <a:gd name="T52" fmla="*/ 155 w 175"/>
                <a:gd name="T53" fmla="*/ 16 h 231"/>
                <a:gd name="T54" fmla="*/ 155 w 175"/>
                <a:gd name="T55" fmla="*/ 162 h 231"/>
                <a:gd name="T56" fmla="*/ 95 w 175"/>
                <a:gd name="T57" fmla="*/ 87 h 231"/>
                <a:gd name="T58" fmla="*/ 80 w 175"/>
                <a:gd name="T59" fmla="*/ 87 h 231"/>
                <a:gd name="T60" fmla="*/ 80 w 175"/>
                <a:gd name="T61" fmla="*/ 61 h 231"/>
                <a:gd name="T62" fmla="*/ 95 w 175"/>
                <a:gd name="T63" fmla="*/ 61 h 231"/>
                <a:gd name="T64" fmla="*/ 95 w 175"/>
                <a:gd name="T65" fmla="*/ 87 h 231"/>
                <a:gd name="T66" fmla="*/ 95 w 175"/>
                <a:gd name="T67" fmla="*/ 55 h 231"/>
                <a:gd name="T68" fmla="*/ 80 w 175"/>
                <a:gd name="T69" fmla="*/ 55 h 231"/>
                <a:gd name="T70" fmla="*/ 80 w 175"/>
                <a:gd name="T71" fmla="*/ 29 h 231"/>
                <a:gd name="T72" fmla="*/ 95 w 175"/>
                <a:gd name="T73" fmla="*/ 29 h 231"/>
                <a:gd name="T74" fmla="*/ 95 w 175"/>
                <a:gd name="T75" fmla="*/ 55 h 231"/>
                <a:gd name="T76" fmla="*/ 95 w 175"/>
                <a:gd name="T77" fmla="*/ 108 h 231"/>
                <a:gd name="T78" fmla="*/ 95 w 175"/>
                <a:gd name="T79" fmla="*/ 93 h 231"/>
                <a:gd name="T80" fmla="*/ 80 w 175"/>
                <a:gd name="T81" fmla="*/ 93 h 231"/>
                <a:gd name="T82" fmla="*/ 80 w 175"/>
                <a:gd name="T83" fmla="*/ 108 h 231"/>
                <a:gd name="T84" fmla="*/ 81 w 175"/>
                <a:gd name="T85" fmla="*/ 108 h 231"/>
                <a:gd name="T86" fmla="*/ 81 w 175"/>
                <a:gd name="T87" fmla="*/ 109 h 231"/>
                <a:gd name="T88" fmla="*/ 75 w 175"/>
                <a:gd name="T89" fmla="*/ 116 h 231"/>
                <a:gd name="T90" fmla="*/ 75 w 175"/>
                <a:gd name="T91" fmla="*/ 175 h 231"/>
                <a:gd name="T92" fmla="*/ 82 w 175"/>
                <a:gd name="T93" fmla="*/ 182 h 231"/>
                <a:gd name="T94" fmla="*/ 93 w 175"/>
                <a:gd name="T95" fmla="*/ 182 h 231"/>
                <a:gd name="T96" fmla="*/ 101 w 175"/>
                <a:gd name="T97" fmla="*/ 175 h 231"/>
                <a:gd name="T98" fmla="*/ 101 w 175"/>
                <a:gd name="T99" fmla="*/ 116 h 231"/>
                <a:gd name="T100" fmla="*/ 94 w 175"/>
                <a:gd name="T101" fmla="*/ 109 h 231"/>
                <a:gd name="T102" fmla="*/ 94 w 175"/>
                <a:gd name="T103" fmla="*/ 108 h 231"/>
                <a:gd name="T104" fmla="*/ 95 w 175"/>
                <a:gd name="T105" fmla="*/ 108 h 231"/>
                <a:gd name="T106" fmla="*/ 96 w 175"/>
                <a:gd name="T107" fmla="*/ 153 h 231"/>
                <a:gd name="T108" fmla="*/ 96 w 175"/>
                <a:gd name="T109" fmla="*/ 170 h 231"/>
                <a:gd name="T110" fmla="*/ 89 w 175"/>
                <a:gd name="T111" fmla="*/ 177 h 231"/>
                <a:gd name="T112" fmla="*/ 86 w 175"/>
                <a:gd name="T113" fmla="*/ 177 h 231"/>
                <a:gd name="T114" fmla="*/ 79 w 175"/>
                <a:gd name="T115" fmla="*/ 170 h 231"/>
                <a:gd name="T116" fmla="*/ 79 w 175"/>
                <a:gd name="T117" fmla="*/ 153 h 231"/>
                <a:gd name="T118" fmla="*/ 86 w 175"/>
                <a:gd name="T119" fmla="*/ 146 h 231"/>
                <a:gd name="T120" fmla="*/ 89 w 175"/>
                <a:gd name="T121" fmla="*/ 146 h 231"/>
                <a:gd name="T122" fmla="*/ 96 w 175"/>
                <a:gd name="T123" fmla="*/ 15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" h="231">
                  <a:moveTo>
                    <a:pt x="169" y="0"/>
                  </a:move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125"/>
                  </a:lnTo>
                  <a:lnTo>
                    <a:pt x="0" y="147"/>
                  </a:lnTo>
                  <a:lnTo>
                    <a:pt x="0" y="225"/>
                  </a:lnTo>
                  <a:cubicBezTo>
                    <a:pt x="0" y="228"/>
                    <a:pt x="3" y="231"/>
                    <a:pt x="6" y="231"/>
                  </a:cubicBezTo>
                  <a:lnTo>
                    <a:pt x="127" y="231"/>
                  </a:lnTo>
                  <a:cubicBezTo>
                    <a:pt x="129" y="231"/>
                    <a:pt x="131" y="230"/>
                    <a:pt x="132" y="229"/>
                  </a:cubicBezTo>
                  <a:lnTo>
                    <a:pt x="173" y="183"/>
                  </a:lnTo>
                  <a:cubicBezTo>
                    <a:pt x="174" y="182"/>
                    <a:pt x="175" y="180"/>
                    <a:pt x="175" y="179"/>
                  </a:cubicBezTo>
                  <a:lnTo>
                    <a:pt x="175" y="6"/>
                  </a:lnTo>
                  <a:cubicBezTo>
                    <a:pt x="175" y="3"/>
                    <a:pt x="172" y="0"/>
                    <a:pt x="169" y="0"/>
                  </a:cubicBezTo>
                  <a:close/>
                  <a:moveTo>
                    <a:pt x="155" y="162"/>
                  </a:moveTo>
                  <a:lnTo>
                    <a:pt x="118" y="161"/>
                  </a:lnTo>
                  <a:cubicBezTo>
                    <a:pt x="116" y="161"/>
                    <a:pt x="115" y="162"/>
                    <a:pt x="113" y="164"/>
                  </a:cubicBezTo>
                  <a:cubicBezTo>
                    <a:pt x="112" y="165"/>
                    <a:pt x="111" y="167"/>
                    <a:pt x="111" y="168"/>
                  </a:cubicBezTo>
                  <a:lnTo>
                    <a:pt x="112" y="215"/>
                  </a:lnTo>
                  <a:lnTo>
                    <a:pt x="19" y="215"/>
                  </a:lnTo>
                  <a:lnTo>
                    <a:pt x="19" y="147"/>
                  </a:lnTo>
                  <a:lnTo>
                    <a:pt x="19" y="125"/>
                  </a:lnTo>
                  <a:lnTo>
                    <a:pt x="19" y="16"/>
                  </a:lnTo>
                  <a:lnTo>
                    <a:pt x="80" y="16"/>
                  </a:lnTo>
                  <a:lnTo>
                    <a:pt x="80" y="23"/>
                  </a:lnTo>
                  <a:lnTo>
                    <a:pt x="95" y="23"/>
                  </a:lnTo>
                  <a:lnTo>
                    <a:pt x="95" y="16"/>
                  </a:lnTo>
                  <a:lnTo>
                    <a:pt x="155" y="16"/>
                  </a:lnTo>
                  <a:lnTo>
                    <a:pt x="155" y="162"/>
                  </a:lnTo>
                  <a:close/>
                  <a:moveTo>
                    <a:pt x="95" y="87"/>
                  </a:moveTo>
                  <a:lnTo>
                    <a:pt x="80" y="87"/>
                  </a:lnTo>
                  <a:lnTo>
                    <a:pt x="80" y="61"/>
                  </a:lnTo>
                  <a:lnTo>
                    <a:pt x="95" y="61"/>
                  </a:lnTo>
                  <a:lnTo>
                    <a:pt x="95" y="87"/>
                  </a:lnTo>
                  <a:close/>
                  <a:moveTo>
                    <a:pt x="95" y="55"/>
                  </a:moveTo>
                  <a:lnTo>
                    <a:pt x="80" y="55"/>
                  </a:lnTo>
                  <a:lnTo>
                    <a:pt x="80" y="29"/>
                  </a:lnTo>
                  <a:lnTo>
                    <a:pt x="95" y="29"/>
                  </a:lnTo>
                  <a:lnTo>
                    <a:pt x="95" y="55"/>
                  </a:lnTo>
                  <a:close/>
                  <a:moveTo>
                    <a:pt x="95" y="108"/>
                  </a:moveTo>
                  <a:lnTo>
                    <a:pt x="95" y="93"/>
                  </a:lnTo>
                  <a:lnTo>
                    <a:pt x="80" y="93"/>
                  </a:lnTo>
                  <a:lnTo>
                    <a:pt x="80" y="108"/>
                  </a:lnTo>
                  <a:lnTo>
                    <a:pt x="81" y="108"/>
                  </a:lnTo>
                  <a:lnTo>
                    <a:pt x="81" y="109"/>
                  </a:lnTo>
                  <a:cubicBezTo>
                    <a:pt x="77" y="109"/>
                    <a:pt x="75" y="112"/>
                    <a:pt x="75" y="116"/>
                  </a:cubicBezTo>
                  <a:lnTo>
                    <a:pt x="75" y="175"/>
                  </a:lnTo>
                  <a:cubicBezTo>
                    <a:pt x="75" y="179"/>
                    <a:pt x="78" y="182"/>
                    <a:pt x="82" y="182"/>
                  </a:cubicBezTo>
                  <a:lnTo>
                    <a:pt x="93" y="182"/>
                  </a:lnTo>
                  <a:cubicBezTo>
                    <a:pt x="97" y="182"/>
                    <a:pt x="101" y="179"/>
                    <a:pt x="101" y="175"/>
                  </a:cubicBezTo>
                  <a:lnTo>
                    <a:pt x="101" y="116"/>
                  </a:lnTo>
                  <a:cubicBezTo>
                    <a:pt x="101" y="112"/>
                    <a:pt x="98" y="109"/>
                    <a:pt x="94" y="109"/>
                  </a:cubicBezTo>
                  <a:lnTo>
                    <a:pt x="94" y="108"/>
                  </a:lnTo>
                  <a:lnTo>
                    <a:pt x="95" y="108"/>
                  </a:lnTo>
                  <a:close/>
                  <a:moveTo>
                    <a:pt x="96" y="153"/>
                  </a:moveTo>
                  <a:lnTo>
                    <a:pt x="96" y="170"/>
                  </a:lnTo>
                  <a:cubicBezTo>
                    <a:pt x="96" y="174"/>
                    <a:pt x="93" y="177"/>
                    <a:pt x="89" y="177"/>
                  </a:cubicBezTo>
                  <a:lnTo>
                    <a:pt x="86" y="177"/>
                  </a:lnTo>
                  <a:cubicBezTo>
                    <a:pt x="82" y="177"/>
                    <a:pt x="79" y="174"/>
                    <a:pt x="79" y="170"/>
                  </a:cubicBezTo>
                  <a:lnTo>
                    <a:pt x="79" y="153"/>
                  </a:lnTo>
                  <a:cubicBezTo>
                    <a:pt x="79" y="149"/>
                    <a:pt x="82" y="146"/>
                    <a:pt x="86" y="146"/>
                  </a:cubicBezTo>
                  <a:lnTo>
                    <a:pt x="89" y="146"/>
                  </a:lnTo>
                  <a:cubicBezTo>
                    <a:pt x="93" y="146"/>
                    <a:pt x="96" y="149"/>
                    <a:pt x="96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A4527D4-BE6A-4277-A6B5-370DE0362AB6}"/>
              </a:ext>
            </a:extLst>
          </p:cNvPr>
          <p:cNvGrpSpPr/>
          <p:nvPr/>
        </p:nvGrpSpPr>
        <p:grpSpPr>
          <a:xfrm>
            <a:off x="7103071" y="2246965"/>
            <a:ext cx="724373" cy="724374"/>
            <a:chOff x="7103070" y="2208865"/>
            <a:chExt cx="724373" cy="724374"/>
          </a:xfrm>
        </p:grpSpPr>
        <p:sp>
          <p:nvSpPr>
            <p:cNvPr id="17" name="星形: 七角 16">
              <a:extLst>
                <a:ext uri="{FF2B5EF4-FFF2-40B4-BE49-F238E27FC236}">
                  <a16:creationId xmlns:a16="http://schemas.microsoft.com/office/drawing/2014/main" id="{D2F612EB-CFDC-4B24-A2A4-A1481AA55106}"/>
                </a:ext>
              </a:extLst>
            </p:cNvPr>
            <p:cNvSpPr/>
            <p:nvPr/>
          </p:nvSpPr>
          <p:spPr>
            <a:xfrm>
              <a:off x="7103070" y="2208865"/>
              <a:ext cx="724373" cy="724374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D86A3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16517A1-A358-451A-B381-2EA79FE10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512" y="2449851"/>
              <a:ext cx="429489" cy="242401"/>
            </a:xfrm>
            <a:custGeom>
              <a:avLst/>
              <a:gdLst>
                <a:gd name="T0" fmla="*/ 5639 w 6827"/>
                <a:gd name="T1" fmla="*/ 1484 h 3859"/>
                <a:gd name="T2" fmla="*/ 5302 w 6827"/>
                <a:gd name="T3" fmla="*/ 1533 h 3859"/>
                <a:gd name="T4" fmla="*/ 3413 w 6827"/>
                <a:gd name="T5" fmla="*/ 0 h 3859"/>
                <a:gd name="T6" fmla="*/ 1525 w 6827"/>
                <a:gd name="T7" fmla="*/ 1533 h 3859"/>
                <a:gd name="T8" fmla="*/ 1187 w 6827"/>
                <a:gd name="T9" fmla="*/ 1484 h 3859"/>
                <a:gd name="T10" fmla="*/ 0 w 6827"/>
                <a:gd name="T11" fmla="*/ 2671 h 3859"/>
                <a:gd name="T12" fmla="*/ 1187 w 6827"/>
                <a:gd name="T13" fmla="*/ 3859 h 3859"/>
                <a:gd name="T14" fmla="*/ 5639 w 6827"/>
                <a:gd name="T15" fmla="*/ 3859 h 3859"/>
                <a:gd name="T16" fmla="*/ 6827 w 6827"/>
                <a:gd name="T17" fmla="*/ 2671 h 3859"/>
                <a:gd name="T18" fmla="*/ 5639 w 6827"/>
                <a:gd name="T19" fmla="*/ 1484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27" h="3859">
                  <a:moveTo>
                    <a:pt x="5639" y="1484"/>
                  </a:moveTo>
                  <a:cubicBezTo>
                    <a:pt x="5522" y="1484"/>
                    <a:pt x="5409" y="1501"/>
                    <a:pt x="5302" y="1533"/>
                  </a:cubicBezTo>
                  <a:cubicBezTo>
                    <a:pt x="5119" y="658"/>
                    <a:pt x="4343" y="0"/>
                    <a:pt x="3413" y="0"/>
                  </a:cubicBezTo>
                  <a:cubicBezTo>
                    <a:pt x="2484" y="0"/>
                    <a:pt x="1708" y="658"/>
                    <a:pt x="1525" y="1533"/>
                  </a:cubicBezTo>
                  <a:cubicBezTo>
                    <a:pt x="1418" y="1501"/>
                    <a:pt x="1305" y="1484"/>
                    <a:pt x="1187" y="1484"/>
                  </a:cubicBezTo>
                  <a:cubicBezTo>
                    <a:pt x="532" y="1484"/>
                    <a:pt x="0" y="2016"/>
                    <a:pt x="0" y="2671"/>
                  </a:cubicBezTo>
                  <a:cubicBezTo>
                    <a:pt x="0" y="3327"/>
                    <a:pt x="532" y="3859"/>
                    <a:pt x="1187" y="3859"/>
                  </a:cubicBezTo>
                  <a:lnTo>
                    <a:pt x="5639" y="3859"/>
                  </a:lnTo>
                  <a:cubicBezTo>
                    <a:pt x="6295" y="3859"/>
                    <a:pt x="6827" y="3327"/>
                    <a:pt x="6827" y="2671"/>
                  </a:cubicBezTo>
                  <a:cubicBezTo>
                    <a:pt x="6827" y="2016"/>
                    <a:pt x="6295" y="1484"/>
                    <a:pt x="5639" y="14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8F14420-6799-4A00-931B-42863BA1E3E8}"/>
              </a:ext>
            </a:extLst>
          </p:cNvPr>
          <p:cNvSpPr/>
          <p:nvPr/>
        </p:nvSpPr>
        <p:spPr>
          <a:xfrm>
            <a:off x="3615526" y="1404772"/>
            <a:ext cx="1916482" cy="584582"/>
          </a:xfrm>
          <a:prstGeom prst="roundRect">
            <a:avLst>
              <a:gd name="adj" fmla="val 24861"/>
            </a:avLst>
          </a:prstGeom>
          <a:solidFill>
            <a:srgbClr val="D86A3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 defTabSz="914378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3A6B608-619C-4E60-A694-407F61DA35A0}"/>
              </a:ext>
            </a:extLst>
          </p:cNvPr>
          <p:cNvSpPr txBox="1"/>
          <p:nvPr/>
        </p:nvSpPr>
        <p:spPr>
          <a:xfrm>
            <a:off x="659257" y="34352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C85EB6E8-5CBE-4341-851A-5FFBDE42F6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051" y="322895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D60F6C4-6D37-4B63-B921-EA570C8604D7}"/>
              </a:ext>
            </a:extLst>
          </p:cNvPr>
          <p:cNvSpPr txBox="1"/>
          <p:nvPr/>
        </p:nvSpPr>
        <p:spPr>
          <a:xfrm>
            <a:off x="2633604" y="34352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6DA908A6-8A3D-4459-BB01-E4D2398F5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8398" y="322895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3F5A077-B2E0-43B1-AF33-3DFBAB93C783}"/>
              </a:ext>
            </a:extLst>
          </p:cNvPr>
          <p:cNvSpPr txBox="1"/>
          <p:nvPr/>
        </p:nvSpPr>
        <p:spPr>
          <a:xfrm>
            <a:off x="4607951" y="34352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252476F-6A0E-4DB5-9350-C55475120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2745" y="322895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4A736DF-919E-4E30-8F01-8473AA513CBD}"/>
              </a:ext>
            </a:extLst>
          </p:cNvPr>
          <p:cNvSpPr txBox="1"/>
          <p:nvPr/>
        </p:nvSpPr>
        <p:spPr>
          <a:xfrm>
            <a:off x="6565946" y="34352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7" name="Rectangle 24">
            <a:extLst>
              <a:ext uri="{FF2B5EF4-FFF2-40B4-BE49-F238E27FC236}">
                <a16:creationId xmlns:a16="http://schemas.microsoft.com/office/drawing/2014/main" id="{C8E3FAB2-E15A-456B-BD5C-7E989F3E4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0740" y="3228950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07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575792-E3D7-469C-BD3B-C08F93E5664B}"/>
              </a:ext>
            </a:extLst>
          </p:cNvPr>
          <p:cNvSpPr txBox="1"/>
          <p:nvPr/>
        </p:nvSpPr>
        <p:spPr>
          <a:xfrm>
            <a:off x="3817401" y="2617132"/>
            <a:ext cx="280436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FEF6DAD-14C6-40D4-AEDE-8D4BEED16CFB}"/>
              </a:ext>
            </a:extLst>
          </p:cNvPr>
          <p:cNvSpPr/>
          <p:nvPr/>
        </p:nvSpPr>
        <p:spPr>
          <a:xfrm>
            <a:off x="3817401" y="2093912"/>
            <a:ext cx="1928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发展规划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5543B1D7-12D3-402C-8C6B-ABC1218E8455}"/>
              </a:ext>
            </a:extLst>
          </p:cNvPr>
          <p:cNvSpPr txBox="1"/>
          <p:nvPr/>
        </p:nvSpPr>
        <p:spPr>
          <a:xfrm>
            <a:off x="3817401" y="2877628"/>
            <a:ext cx="4865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A3B30EE-071D-441A-A875-036AE568A060}"/>
              </a:ext>
            </a:extLst>
          </p:cNvPr>
          <p:cNvSpPr/>
          <p:nvPr/>
        </p:nvSpPr>
        <p:spPr>
          <a:xfrm>
            <a:off x="0" y="1248151"/>
            <a:ext cx="9144000" cy="246120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48DAF12-B5AF-497D-853A-8D7DF43DB2F6}"/>
              </a:ext>
            </a:extLst>
          </p:cNvPr>
          <p:cNvSpPr/>
          <p:nvPr/>
        </p:nvSpPr>
        <p:spPr>
          <a:xfrm>
            <a:off x="7867507" y="1358039"/>
            <a:ext cx="1037692" cy="518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04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9CAB21B-2DF4-4FDD-990F-80A6CBA7DB6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0" y="1337679"/>
            <a:ext cx="3571136" cy="228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36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4F0C636C-6B9C-4397-9756-BABC4F49207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3E872AEE-C36F-4D01-BFFF-0DAF2CCC1862}"/>
              </a:ext>
            </a:extLst>
          </p:cNvPr>
          <p:cNvSpPr/>
          <p:nvPr/>
        </p:nvSpPr>
        <p:spPr>
          <a:xfrm>
            <a:off x="0" y="2643005"/>
            <a:ext cx="9144000" cy="257669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id="{330C45DA-D311-42F6-A425-B2C8CFCF3D46}"/>
              </a:ext>
            </a:extLst>
          </p:cNvPr>
          <p:cNvSpPr/>
          <p:nvPr/>
        </p:nvSpPr>
        <p:spPr>
          <a:xfrm rot="18921580">
            <a:off x="1750426" y="3455245"/>
            <a:ext cx="288731" cy="284105"/>
          </a:xfrm>
          <a:prstGeom prst="diamond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D23A97-1084-41CD-90E4-5D0FFF7718FE}"/>
              </a:ext>
            </a:extLst>
          </p:cNvPr>
          <p:cNvSpPr txBox="1"/>
          <p:nvPr/>
        </p:nvSpPr>
        <p:spPr>
          <a:xfrm>
            <a:off x="2185643" y="3617428"/>
            <a:ext cx="20296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BDB4B8-6625-40D4-BC82-D2A5087D9B9C}"/>
              </a:ext>
            </a:extLst>
          </p:cNvPr>
          <p:cNvSpPr txBox="1"/>
          <p:nvPr/>
        </p:nvSpPr>
        <p:spPr>
          <a:xfrm>
            <a:off x="1823349" y="3471845"/>
            <a:ext cx="13915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endParaRPr lang="zh-CN" altLang="en-US" sz="1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4C34DA52-0CEB-4FB0-9774-785ABF15FD45}"/>
              </a:ext>
            </a:extLst>
          </p:cNvPr>
          <p:cNvSpPr/>
          <p:nvPr/>
        </p:nvSpPr>
        <p:spPr>
          <a:xfrm rot="18921580">
            <a:off x="1748563" y="4080918"/>
            <a:ext cx="288731" cy="284104"/>
          </a:xfrm>
          <a:prstGeom prst="diamond">
            <a:avLst/>
          </a:prstGeom>
          <a:solidFill>
            <a:srgbClr val="D86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639885-660A-4B0C-8C1B-0E2FEAFE80F1}"/>
              </a:ext>
            </a:extLst>
          </p:cNvPr>
          <p:cNvSpPr txBox="1"/>
          <p:nvPr/>
        </p:nvSpPr>
        <p:spPr>
          <a:xfrm>
            <a:off x="2183780" y="4243100"/>
            <a:ext cx="20296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62EDA27-1DE0-4D56-95BF-CE7143A1060F}"/>
              </a:ext>
            </a:extLst>
          </p:cNvPr>
          <p:cNvSpPr txBox="1"/>
          <p:nvPr/>
        </p:nvSpPr>
        <p:spPr>
          <a:xfrm>
            <a:off x="1450026" y="4079083"/>
            <a:ext cx="862425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endParaRPr lang="zh-CN" altLang="en-US" sz="1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8F3FCA39-E18C-479C-A2BC-F51F8B21E0D5}"/>
              </a:ext>
            </a:extLst>
          </p:cNvPr>
          <p:cNvSpPr/>
          <p:nvPr/>
        </p:nvSpPr>
        <p:spPr>
          <a:xfrm rot="18921580">
            <a:off x="5309981" y="3456074"/>
            <a:ext cx="288731" cy="284105"/>
          </a:xfrm>
          <a:prstGeom prst="diamond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7FFA35-295A-4076-8E62-17C3ED858C33}"/>
              </a:ext>
            </a:extLst>
          </p:cNvPr>
          <p:cNvSpPr txBox="1"/>
          <p:nvPr/>
        </p:nvSpPr>
        <p:spPr>
          <a:xfrm>
            <a:off x="5745198" y="3618256"/>
            <a:ext cx="20296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618E0BF-150D-4C03-80EB-546F3520F9FD}"/>
              </a:ext>
            </a:extLst>
          </p:cNvPr>
          <p:cNvSpPr txBox="1"/>
          <p:nvPr/>
        </p:nvSpPr>
        <p:spPr>
          <a:xfrm>
            <a:off x="5026949" y="3470160"/>
            <a:ext cx="862424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endParaRPr lang="zh-CN" altLang="en-US" sz="1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4" name="菱形 13">
            <a:extLst>
              <a:ext uri="{FF2B5EF4-FFF2-40B4-BE49-F238E27FC236}">
                <a16:creationId xmlns:a16="http://schemas.microsoft.com/office/drawing/2014/main" id="{F0CB531E-DC7E-47FC-9C0A-E67FF4720621}"/>
              </a:ext>
            </a:extLst>
          </p:cNvPr>
          <p:cNvSpPr/>
          <p:nvPr/>
        </p:nvSpPr>
        <p:spPr>
          <a:xfrm rot="18921580">
            <a:off x="5308118" y="4080917"/>
            <a:ext cx="288731" cy="284105"/>
          </a:xfrm>
          <a:prstGeom prst="diamond">
            <a:avLst/>
          </a:prstGeom>
          <a:solidFill>
            <a:srgbClr val="D86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DEB7471-DD23-40B1-8941-F03BD87A9D95}"/>
              </a:ext>
            </a:extLst>
          </p:cNvPr>
          <p:cNvSpPr txBox="1"/>
          <p:nvPr/>
        </p:nvSpPr>
        <p:spPr>
          <a:xfrm>
            <a:off x="5743335" y="4243099"/>
            <a:ext cx="202969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BAE9C66-DC90-49D4-9363-2179DD3F3E39}"/>
              </a:ext>
            </a:extLst>
          </p:cNvPr>
          <p:cNvSpPr txBox="1"/>
          <p:nvPr/>
        </p:nvSpPr>
        <p:spPr>
          <a:xfrm>
            <a:off x="5026949" y="4094614"/>
            <a:ext cx="862425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1"/>
                </a:solidFill>
                <a:latin typeface="+mn-ea"/>
                <a:ea typeface="+mn-ea"/>
              </a:rPr>
              <a:t>4</a:t>
            </a:r>
            <a:endParaRPr lang="zh-CN" altLang="en-US" sz="1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15E3996-2802-4DE0-859D-32BF3836AE72}"/>
              </a:ext>
            </a:extLst>
          </p:cNvPr>
          <p:cNvSpPr txBox="1"/>
          <p:nvPr/>
        </p:nvSpPr>
        <p:spPr>
          <a:xfrm>
            <a:off x="6099577" y="2643005"/>
            <a:ext cx="3044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600" dirty="0">
                <a:solidFill>
                  <a:schemeClr val="bg2">
                    <a:lumMod val="10000"/>
                  </a:schemeClr>
                </a:solidFill>
                <a:latin typeface="Rockwell Extra Bold" panose="02060903040505020403" pitchFamily="18" charset="0"/>
              </a:rPr>
              <a:t>CONTENTS</a:t>
            </a:r>
            <a:endParaRPr lang="zh-CN" altLang="en-US" sz="2800" spc="600" dirty="0">
              <a:solidFill>
                <a:schemeClr val="bg2">
                  <a:lumMod val="10000"/>
                </a:schemeClr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A661359-8626-4AEE-AC30-C57F0AC8A8C0}"/>
              </a:ext>
            </a:extLst>
          </p:cNvPr>
          <p:cNvSpPr/>
          <p:nvPr/>
        </p:nvSpPr>
        <p:spPr>
          <a:xfrm>
            <a:off x="2209965" y="336310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8E1BE3A-4EDF-49C7-8EB7-BA1052E753CA}"/>
              </a:ext>
            </a:extLst>
          </p:cNvPr>
          <p:cNvSpPr/>
          <p:nvPr/>
        </p:nvSpPr>
        <p:spPr>
          <a:xfrm>
            <a:off x="2247822" y="402205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93D0C7C-8E03-4C01-BA55-FCF54ECC838C}"/>
              </a:ext>
            </a:extLst>
          </p:cNvPr>
          <p:cNvSpPr/>
          <p:nvPr/>
        </p:nvSpPr>
        <p:spPr>
          <a:xfrm>
            <a:off x="5825764" y="338622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产品运营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5CA4275-D545-4A3B-A295-57F46211ABC5}"/>
              </a:ext>
            </a:extLst>
          </p:cNvPr>
          <p:cNvSpPr/>
          <p:nvPr/>
        </p:nvSpPr>
        <p:spPr>
          <a:xfrm>
            <a:off x="5886217" y="402045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发展规划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94B69C3-E91B-412D-B66B-E62E417F5493}"/>
              </a:ext>
            </a:extLst>
          </p:cNvPr>
          <p:cNvCxnSpPr/>
          <p:nvPr/>
        </p:nvCxnSpPr>
        <p:spPr>
          <a:xfrm>
            <a:off x="0" y="2651714"/>
            <a:ext cx="914400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780931C-0D41-4935-9750-E53370BB7BE8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1C909B9-5AC8-4A7B-8338-FD950194AA9C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89e2e263-95e0-49c1-a236-94fa42389eff">
            <a:extLst>
              <a:ext uri="{FF2B5EF4-FFF2-40B4-BE49-F238E27FC236}">
                <a16:creationId xmlns:a16="http://schemas.microsoft.com/office/drawing/2014/main" id="{8CF2B860-1D26-450B-A7FB-6A2D5554AFC3}"/>
              </a:ext>
            </a:extLst>
          </p:cNvPr>
          <p:cNvGrpSpPr>
            <a:grpSpLocks noChangeAspect="1"/>
          </p:cNvGrpSpPr>
          <p:nvPr/>
        </p:nvGrpSpPr>
        <p:grpSpPr>
          <a:xfrm>
            <a:off x="2211446" y="1438172"/>
            <a:ext cx="4209838" cy="2539866"/>
            <a:chOff x="3263207" y="2076423"/>
            <a:chExt cx="5703154" cy="3440809"/>
          </a:xfrm>
        </p:grpSpPr>
        <p:sp>
          <p:nvSpPr>
            <p:cNvPr id="5" name="Isosceles Triangle 3">
              <a:extLst>
                <a:ext uri="{FF2B5EF4-FFF2-40B4-BE49-F238E27FC236}">
                  <a16:creationId xmlns:a16="http://schemas.microsoft.com/office/drawing/2014/main" id="{FB8B34AB-A707-4D75-8CBC-2048F7587BAB}"/>
                </a:ext>
              </a:extLst>
            </p:cNvPr>
            <p:cNvSpPr/>
            <p:nvPr/>
          </p:nvSpPr>
          <p:spPr>
            <a:xfrm rot="13674748">
              <a:off x="5323936" y="2451821"/>
              <a:ext cx="82792" cy="1502084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sosceles Triangle 4">
              <a:extLst>
                <a:ext uri="{FF2B5EF4-FFF2-40B4-BE49-F238E27FC236}">
                  <a16:creationId xmlns:a16="http://schemas.microsoft.com/office/drawing/2014/main" id="{B291DD2B-180A-4B2C-9C49-7A7382A84037}"/>
                </a:ext>
              </a:extLst>
            </p:cNvPr>
            <p:cNvSpPr/>
            <p:nvPr/>
          </p:nvSpPr>
          <p:spPr>
            <a:xfrm rot="8943721" flipH="1">
              <a:off x="6551363" y="2378491"/>
              <a:ext cx="82792" cy="15536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osceles Triangle 5">
              <a:extLst>
                <a:ext uri="{FF2B5EF4-FFF2-40B4-BE49-F238E27FC236}">
                  <a16:creationId xmlns:a16="http://schemas.microsoft.com/office/drawing/2014/main" id="{3BDBB5A4-4646-4D4C-AC68-470DFBF7188E}"/>
                </a:ext>
              </a:extLst>
            </p:cNvPr>
            <p:cNvSpPr/>
            <p:nvPr/>
          </p:nvSpPr>
          <p:spPr>
            <a:xfrm rot="6358749" flipH="1">
              <a:off x="6986255" y="2074415"/>
              <a:ext cx="82792" cy="1195276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osceles Triangle 7">
              <a:extLst>
                <a:ext uri="{FF2B5EF4-FFF2-40B4-BE49-F238E27FC236}">
                  <a16:creationId xmlns:a16="http://schemas.microsoft.com/office/drawing/2014/main" id="{024CA76F-8911-490D-9796-8161D8B5D25D}"/>
                </a:ext>
              </a:extLst>
            </p:cNvPr>
            <p:cNvSpPr/>
            <p:nvPr/>
          </p:nvSpPr>
          <p:spPr>
            <a:xfrm rot="16200000" flipH="1">
              <a:off x="6539055" y="4049501"/>
              <a:ext cx="82792" cy="198002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AE3764F4-613D-4294-9976-9BE27828798B}"/>
                </a:ext>
              </a:extLst>
            </p:cNvPr>
            <p:cNvSpPr/>
            <p:nvPr/>
          </p:nvSpPr>
          <p:spPr>
            <a:xfrm rot="19652835" flipH="1">
              <a:off x="7308295" y="3599985"/>
              <a:ext cx="82792" cy="15536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AB98B825-911F-415F-A53F-E71B60A2BDE3}"/>
                </a:ext>
              </a:extLst>
            </p:cNvPr>
            <p:cNvSpPr/>
            <p:nvPr/>
          </p:nvSpPr>
          <p:spPr>
            <a:xfrm rot="1004593" flipH="1">
              <a:off x="8098767" y="4139492"/>
              <a:ext cx="82792" cy="9073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osceles Triangle 11">
              <a:extLst>
                <a:ext uri="{FF2B5EF4-FFF2-40B4-BE49-F238E27FC236}">
                  <a16:creationId xmlns:a16="http://schemas.microsoft.com/office/drawing/2014/main" id="{4BF58FAB-C9B8-4056-8829-5E0FB3B10557}"/>
                </a:ext>
              </a:extLst>
            </p:cNvPr>
            <p:cNvSpPr/>
            <p:nvPr/>
          </p:nvSpPr>
          <p:spPr>
            <a:xfrm rot="15057229" flipH="1">
              <a:off x="7186819" y="2499876"/>
              <a:ext cx="82792" cy="237698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sosceles Triangle 12">
              <a:extLst>
                <a:ext uri="{FF2B5EF4-FFF2-40B4-BE49-F238E27FC236}">
                  <a16:creationId xmlns:a16="http://schemas.microsoft.com/office/drawing/2014/main" id="{6129915C-387A-4B47-9B23-FC203A59CAD1}"/>
                </a:ext>
              </a:extLst>
            </p:cNvPr>
            <p:cNvSpPr/>
            <p:nvPr/>
          </p:nvSpPr>
          <p:spPr>
            <a:xfrm rot="11627016" flipH="1">
              <a:off x="8323753" y="3313148"/>
              <a:ext cx="82792" cy="9073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sosceles Triangle 13">
              <a:extLst>
                <a:ext uri="{FF2B5EF4-FFF2-40B4-BE49-F238E27FC236}">
                  <a16:creationId xmlns:a16="http://schemas.microsoft.com/office/drawing/2014/main" id="{2A624D3B-5CAF-4EA1-A82E-5E9273AEC1E4}"/>
                </a:ext>
              </a:extLst>
            </p:cNvPr>
            <p:cNvSpPr/>
            <p:nvPr/>
          </p:nvSpPr>
          <p:spPr>
            <a:xfrm rot="17067092" flipH="1">
              <a:off x="7966379" y="2486222"/>
              <a:ext cx="82792" cy="9073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osceles Triangle 15">
              <a:extLst>
                <a:ext uri="{FF2B5EF4-FFF2-40B4-BE49-F238E27FC236}">
                  <a16:creationId xmlns:a16="http://schemas.microsoft.com/office/drawing/2014/main" id="{5607F2BE-F3F5-4754-B170-587D46D3B494}"/>
                </a:ext>
              </a:extLst>
            </p:cNvPr>
            <p:cNvSpPr/>
            <p:nvPr/>
          </p:nvSpPr>
          <p:spPr>
            <a:xfrm rot="2810845">
              <a:off x="4246279" y="3441714"/>
              <a:ext cx="82792" cy="1502084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osceles Triangle 16">
              <a:extLst>
                <a:ext uri="{FF2B5EF4-FFF2-40B4-BE49-F238E27FC236}">
                  <a16:creationId xmlns:a16="http://schemas.microsoft.com/office/drawing/2014/main" id="{55064D31-D70B-4B4E-8299-09E4709F4B9E}"/>
                </a:ext>
              </a:extLst>
            </p:cNvPr>
            <p:cNvSpPr/>
            <p:nvPr/>
          </p:nvSpPr>
          <p:spPr>
            <a:xfrm rot="5400000">
              <a:off x="4707609" y="4123689"/>
              <a:ext cx="82792" cy="183164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osceles Triangle 17">
              <a:extLst>
                <a:ext uri="{FF2B5EF4-FFF2-40B4-BE49-F238E27FC236}">
                  <a16:creationId xmlns:a16="http://schemas.microsoft.com/office/drawing/2014/main" id="{A06C1FC5-2240-49A8-A3CA-D723BB95C950}"/>
                </a:ext>
              </a:extLst>
            </p:cNvPr>
            <p:cNvSpPr/>
            <p:nvPr/>
          </p:nvSpPr>
          <p:spPr>
            <a:xfrm rot="4263180">
              <a:off x="4998007" y="3253832"/>
              <a:ext cx="82792" cy="2376981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">
              <a:extLst>
                <a:ext uri="{FF2B5EF4-FFF2-40B4-BE49-F238E27FC236}">
                  <a16:creationId xmlns:a16="http://schemas.microsoft.com/office/drawing/2014/main" id="{3D66CF8F-0F07-46B6-8DEF-9AA2AB22322A}"/>
                </a:ext>
              </a:extLst>
            </p:cNvPr>
            <p:cNvGrpSpPr/>
            <p:nvPr/>
          </p:nvGrpSpPr>
          <p:grpSpPr>
            <a:xfrm>
              <a:off x="7511473" y="4736621"/>
              <a:ext cx="780609" cy="780611"/>
              <a:chOff x="7511472" y="4736622"/>
              <a:chExt cx="780609" cy="780610"/>
            </a:xfrm>
          </p:grpSpPr>
          <p:sp>
            <p:nvSpPr>
              <p:cNvPr id="42" name="Oval 10">
                <a:extLst>
                  <a:ext uri="{FF2B5EF4-FFF2-40B4-BE49-F238E27FC236}">
                    <a16:creationId xmlns:a16="http://schemas.microsoft.com/office/drawing/2014/main" id="{E84AB721-9E0A-4533-B608-D2B8CFA93EFD}"/>
                  </a:ext>
                </a:extLst>
              </p:cNvPr>
              <p:cNvSpPr/>
              <p:nvPr/>
            </p:nvSpPr>
            <p:spPr>
              <a:xfrm>
                <a:off x="7511472" y="4736622"/>
                <a:ext cx="780609" cy="780610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3" name="Freeform: Shape 21">
                <a:extLst>
                  <a:ext uri="{FF2B5EF4-FFF2-40B4-BE49-F238E27FC236}">
                    <a16:creationId xmlns:a16="http://schemas.microsoft.com/office/drawing/2014/main" id="{166E71F5-7462-4F88-8091-840B6881A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9973" y="4902196"/>
                <a:ext cx="463601" cy="449469"/>
              </a:xfrm>
              <a:custGeom>
                <a:avLst/>
                <a:gdLst/>
                <a:ahLst/>
                <a:cxnLst>
                  <a:cxn ang="0">
                    <a:pos x="376" y="450"/>
                  </a:cxn>
                  <a:cxn ang="0">
                    <a:pos x="448" y="300"/>
                  </a:cxn>
                  <a:cxn ang="0">
                    <a:pos x="465" y="155"/>
                  </a:cxn>
                  <a:cxn ang="0">
                    <a:pos x="503" y="384"/>
                  </a:cxn>
                  <a:cxn ang="0">
                    <a:pos x="465" y="155"/>
                  </a:cxn>
                  <a:cxn ang="0">
                    <a:pos x="576" y="390"/>
                  </a:cxn>
                  <a:cxn ang="0">
                    <a:pos x="395" y="456"/>
                  </a:cxn>
                  <a:cxn ang="0">
                    <a:pos x="364" y="456"/>
                  </a:cxn>
                  <a:cxn ang="0">
                    <a:pos x="215" y="179"/>
                  </a:cxn>
                  <a:cxn ang="0">
                    <a:pos x="128" y="155"/>
                  </a:cxn>
                  <a:cxn ang="0">
                    <a:pos x="85" y="100"/>
                  </a:cxn>
                  <a:cxn ang="0">
                    <a:pos x="42" y="267"/>
                  </a:cxn>
                  <a:cxn ang="0">
                    <a:pos x="42" y="294"/>
                  </a:cxn>
                  <a:cxn ang="0">
                    <a:pos x="53" y="321"/>
                  </a:cxn>
                  <a:cxn ang="0">
                    <a:pos x="9" y="503"/>
                  </a:cxn>
                  <a:cxn ang="0">
                    <a:pos x="127" y="369"/>
                  </a:cxn>
                  <a:cxn ang="0">
                    <a:pos x="190" y="506"/>
                  </a:cxn>
                  <a:cxn ang="0">
                    <a:pos x="131" y="289"/>
                  </a:cxn>
                  <a:cxn ang="0">
                    <a:pos x="130" y="277"/>
                  </a:cxn>
                  <a:cxn ang="0">
                    <a:pos x="204" y="236"/>
                  </a:cxn>
                  <a:cxn ang="0">
                    <a:pos x="227" y="235"/>
                  </a:cxn>
                  <a:cxn ang="0">
                    <a:pos x="349" y="465"/>
                  </a:cxn>
                  <a:cxn ang="0">
                    <a:pos x="392" y="551"/>
                  </a:cxn>
                  <a:cxn ang="0">
                    <a:pos x="413" y="466"/>
                  </a:cxn>
                  <a:cxn ang="0">
                    <a:pos x="364" y="507"/>
                  </a:cxn>
                  <a:cxn ang="0">
                    <a:pos x="396" y="499"/>
                  </a:cxn>
                  <a:cxn ang="0">
                    <a:pos x="396" y="193"/>
                  </a:cxn>
                  <a:cxn ang="0">
                    <a:pos x="324" y="343"/>
                  </a:cxn>
                  <a:cxn ang="0">
                    <a:pos x="396" y="193"/>
                  </a:cxn>
                  <a:cxn ang="0">
                    <a:pos x="128" y="43"/>
                  </a:cxn>
                  <a:cxn ang="0">
                    <a:pos x="41" y="43"/>
                  </a:cxn>
                  <a:cxn ang="0">
                    <a:pos x="84" y="0"/>
                  </a:cxn>
                </a:cxnLst>
                <a:rect l="0" t="0" r="r" b="b"/>
                <a:pathLst>
                  <a:path w="576" h="557">
                    <a:moveTo>
                      <a:pt x="493" y="393"/>
                    </a:moveTo>
                    <a:cubicBezTo>
                      <a:pt x="376" y="450"/>
                      <a:pt x="376" y="450"/>
                      <a:pt x="376" y="450"/>
                    </a:cubicBezTo>
                    <a:cubicBezTo>
                      <a:pt x="330" y="356"/>
                      <a:pt x="330" y="356"/>
                      <a:pt x="330" y="356"/>
                    </a:cubicBezTo>
                    <a:cubicBezTo>
                      <a:pt x="448" y="300"/>
                      <a:pt x="448" y="300"/>
                      <a:pt x="448" y="300"/>
                    </a:cubicBezTo>
                    <a:lnTo>
                      <a:pt x="493" y="393"/>
                    </a:lnTo>
                    <a:close/>
                    <a:moveTo>
                      <a:pt x="465" y="155"/>
                    </a:moveTo>
                    <a:cubicBezTo>
                      <a:pt x="562" y="355"/>
                      <a:pt x="562" y="355"/>
                      <a:pt x="562" y="355"/>
                    </a:cubicBezTo>
                    <a:cubicBezTo>
                      <a:pt x="503" y="384"/>
                      <a:pt x="503" y="384"/>
                      <a:pt x="503" y="384"/>
                    </a:cubicBezTo>
                    <a:cubicBezTo>
                      <a:pt x="406" y="183"/>
                      <a:pt x="406" y="183"/>
                      <a:pt x="406" y="183"/>
                    </a:cubicBezTo>
                    <a:lnTo>
                      <a:pt x="465" y="155"/>
                    </a:lnTo>
                    <a:close/>
                    <a:moveTo>
                      <a:pt x="413" y="466"/>
                    </a:moveTo>
                    <a:cubicBezTo>
                      <a:pt x="576" y="390"/>
                      <a:pt x="576" y="390"/>
                      <a:pt x="576" y="390"/>
                    </a:cubicBezTo>
                    <a:cubicBezTo>
                      <a:pt x="572" y="374"/>
                      <a:pt x="572" y="374"/>
                      <a:pt x="572" y="374"/>
                    </a:cubicBezTo>
                    <a:cubicBezTo>
                      <a:pt x="395" y="456"/>
                      <a:pt x="395" y="456"/>
                      <a:pt x="395" y="456"/>
                    </a:cubicBezTo>
                    <a:cubicBezTo>
                      <a:pt x="387" y="453"/>
                      <a:pt x="378" y="453"/>
                      <a:pt x="369" y="455"/>
                    </a:cubicBezTo>
                    <a:cubicBezTo>
                      <a:pt x="367" y="455"/>
                      <a:pt x="366" y="456"/>
                      <a:pt x="364" y="456"/>
                    </a:cubicBezTo>
                    <a:cubicBezTo>
                      <a:pt x="243" y="227"/>
                      <a:pt x="243" y="227"/>
                      <a:pt x="243" y="227"/>
                    </a:cubicBezTo>
                    <a:cubicBezTo>
                      <a:pt x="258" y="211"/>
                      <a:pt x="244" y="175"/>
                      <a:pt x="215" y="179"/>
                    </a:cubicBezTo>
                    <a:cubicBezTo>
                      <a:pt x="212" y="179"/>
                      <a:pt x="211" y="180"/>
                      <a:pt x="209" y="180"/>
                    </a:cubicBezTo>
                    <a:cubicBezTo>
                      <a:pt x="181" y="178"/>
                      <a:pt x="153" y="169"/>
                      <a:pt x="128" y="155"/>
                    </a:cubicBezTo>
                    <a:cubicBezTo>
                      <a:pt x="127" y="152"/>
                      <a:pt x="127" y="150"/>
                      <a:pt x="127" y="147"/>
                    </a:cubicBezTo>
                    <a:cubicBezTo>
                      <a:pt x="126" y="122"/>
                      <a:pt x="112" y="101"/>
                      <a:pt x="85" y="100"/>
                    </a:cubicBezTo>
                    <a:cubicBezTo>
                      <a:pt x="63" y="98"/>
                      <a:pt x="37" y="117"/>
                      <a:pt x="38" y="141"/>
                    </a:cubicBezTo>
                    <a:cubicBezTo>
                      <a:pt x="42" y="199"/>
                      <a:pt x="42" y="213"/>
                      <a:pt x="42" y="267"/>
                    </a:cubicBezTo>
                    <a:cubicBezTo>
                      <a:pt x="41" y="267"/>
                      <a:pt x="41" y="267"/>
                      <a:pt x="41" y="267"/>
                    </a:cubicBezTo>
                    <a:cubicBezTo>
                      <a:pt x="42" y="275"/>
                      <a:pt x="42" y="287"/>
                      <a:pt x="42" y="294"/>
                    </a:cubicBezTo>
                    <a:cubicBezTo>
                      <a:pt x="43" y="305"/>
                      <a:pt x="47" y="314"/>
                      <a:pt x="53" y="321"/>
                    </a:cubicBezTo>
                    <a:cubicBezTo>
                      <a:pt x="53" y="321"/>
                      <a:pt x="53" y="321"/>
                      <a:pt x="53" y="321"/>
                    </a:cubicBezTo>
                    <a:cubicBezTo>
                      <a:pt x="60" y="332"/>
                      <a:pt x="59" y="344"/>
                      <a:pt x="65" y="355"/>
                    </a:cubicBezTo>
                    <a:cubicBezTo>
                      <a:pt x="55" y="405"/>
                      <a:pt x="22" y="454"/>
                      <a:pt x="9" y="503"/>
                    </a:cubicBezTo>
                    <a:cubicBezTo>
                      <a:pt x="0" y="539"/>
                      <a:pt x="55" y="554"/>
                      <a:pt x="64" y="518"/>
                    </a:cubicBezTo>
                    <a:cubicBezTo>
                      <a:pt x="77" y="469"/>
                      <a:pt x="116" y="419"/>
                      <a:pt x="127" y="369"/>
                    </a:cubicBezTo>
                    <a:cubicBezTo>
                      <a:pt x="127" y="367"/>
                      <a:pt x="128" y="365"/>
                      <a:pt x="128" y="362"/>
                    </a:cubicBezTo>
                    <a:cubicBezTo>
                      <a:pt x="162" y="398"/>
                      <a:pt x="185" y="456"/>
                      <a:pt x="190" y="506"/>
                    </a:cubicBezTo>
                    <a:cubicBezTo>
                      <a:pt x="193" y="543"/>
                      <a:pt x="250" y="543"/>
                      <a:pt x="247" y="506"/>
                    </a:cubicBezTo>
                    <a:cubicBezTo>
                      <a:pt x="240" y="422"/>
                      <a:pt x="197" y="340"/>
                      <a:pt x="131" y="289"/>
                    </a:cubicBezTo>
                    <a:cubicBezTo>
                      <a:pt x="131" y="285"/>
                      <a:pt x="130" y="281"/>
                      <a:pt x="130" y="277"/>
                    </a:cubicBezTo>
                    <a:cubicBezTo>
                      <a:pt x="130" y="277"/>
                      <a:pt x="130" y="277"/>
                      <a:pt x="130" y="277"/>
                    </a:cubicBezTo>
                    <a:cubicBezTo>
                      <a:pt x="130" y="242"/>
                      <a:pt x="131" y="254"/>
                      <a:pt x="130" y="219"/>
                    </a:cubicBezTo>
                    <a:cubicBezTo>
                      <a:pt x="154" y="229"/>
                      <a:pt x="179" y="234"/>
                      <a:pt x="204" y="236"/>
                    </a:cubicBezTo>
                    <a:cubicBezTo>
                      <a:pt x="204" y="237"/>
                      <a:pt x="204" y="237"/>
                      <a:pt x="204" y="237"/>
                    </a:cubicBezTo>
                    <a:cubicBezTo>
                      <a:pt x="213" y="237"/>
                      <a:pt x="218" y="236"/>
                      <a:pt x="227" y="235"/>
                    </a:cubicBezTo>
                    <a:cubicBezTo>
                      <a:pt x="229" y="235"/>
                      <a:pt x="230" y="234"/>
                      <a:pt x="232" y="234"/>
                    </a:cubicBezTo>
                    <a:cubicBezTo>
                      <a:pt x="349" y="465"/>
                      <a:pt x="349" y="465"/>
                      <a:pt x="349" y="465"/>
                    </a:cubicBezTo>
                    <a:cubicBezTo>
                      <a:pt x="335" y="476"/>
                      <a:pt x="328" y="496"/>
                      <a:pt x="332" y="515"/>
                    </a:cubicBezTo>
                    <a:cubicBezTo>
                      <a:pt x="338" y="541"/>
                      <a:pt x="365" y="557"/>
                      <a:pt x="392" y="551"/>
                    </a:cubicBezTo>
                    <a:cubicBezTo>
                      <a:pt x="418" y="545"/>
                      <a:pt x="435" y="518"/>
                      <a:pt x="428" y="492"/>
                    </a:cubicBezTo>
                    <a:cubicBezTo>
                      <a:pt x="426" y="481"/>
                      <a:pt x="420" y="473"/>
                      <a:pt x="413" y="466"/>
                    </a:cubicBezTo>
                    <a:close/>
                    <a:moveTo>
                      <a:pt x="384" y="519"/>
                    </a:moveTo>
                    <a:cubicBezTo>
                      <a:pt x="375" y="521"/>
                      <a:pt x="366" y="516"/>
                      <a:pt x="364" y="507"/>
                    </a:cubicBezTo>
                    <a:cubicBezTo>
                      <a:pt x="362" y="498"/>
                      <a:pt x="367" y="489"/>
                      <a:pt x="376" y="487"/>
                    </a:cubicBezTo>
                    <a:cubicBezTo>
                      <a:pt x="385" y="485"/>
                      <a:pt x="394" y="490"/>
                      <a:pt x="396" y="499"/>
                    </a:cubicBezTo>
                    <a:cubicBezTo>
                      <a:pt x="399" y="508"/>
                      <a:pt x="393" y="517"/>
                      <a:pt x="384" y="519"/>
                    </a:cubicBezTo>
                    <a:close/>
                    <a:moveTo>
                      <a:pt x="396" y="193"/>
                    </a:moveTo>
                    <a:cubicBezTo>
                      <a:pt x="441" y="287"/>
                      <a:pt x="441" y="287"/>
                      <a:pt x="441" y="287"/>
                    </a:cubicBezTo>
                    <a:cubicBezTo>
                      <a:pt x="324" y="343"/>
                      <a:pt x="324" y="343"/>
                      <a:pt x="324" y="343"/>
                    </a:cubicBezTo>
                    <a:cubicBezTo>
                      <a:pt x="279" y="250"/>
                      <a:pt x="279" y="250"/>
                      <a:pt x="279" y="250"/>
                    </a:cubicBezTo>
                    <a:lnTo>
                      <a:pt x="396" y="193"/>
                    </a:lnTo>
                    <a:close/>
                    <a:moveTo>
                      <a:pt x="84" y="0"/>
                    </a:moveTo>
                    <a:cubicBezTo>
                      <a:pt x="108" y="0"/>
                      <a:pt x="128" y="19"/>
                      <a:pt x="128" y="43"/>
                    </a:cubicBezTo>
                    <a:cubicBezTo>
                      <a:pt x="128" y="67"/>
                      <a:pt x="108" y="86"/>
                      <a:pt x="84" y="86"/>
                    </a:cubicBezTo>
                    <a:cubicBezTo>
                      <a:pt x="61" y="86"/>
                      <a:pt x="41" y="67"/>
                      <a:pt x="41" y="43"/>
                    </a:cubicBezTo>
                    <a:cubicBezTo>
                      <a:pt x="41" y="19"/>
                      <a:pt x="61" y="0"/>
                      <a:pt x="84" y="0"/>
                    </a:cubicBezTo>
                    <a:close/>
                    <a:moveTo>
                      <a:pt x="84" y="0"/>
                    </a:moveTo>
                    <a:cubicBezTo>
                      <a:pt x="84" y="0"/>
                      <a:pt x="84" y="0"/>
                      <a:pt x="84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40">
              <a:extLst>
                <a:ext uri="{FF2B5EF4-FFF2-40B4-BE49-F238E27FC236}">
                  <a16:creationId xmlns:a16="http://schemas.microsoft.com/office/drawing/2014/main" id="{B484C25F-3609-4DB3-B1AC-4E44F6A18DAB}"/>
                </a:ext>
              </a:extLst>
            </p:cNvPr>
            <p:cNvGrpSpPr/>
            <p:nvPr/>
          </p:nvGrpSpPr>
          <p:grpSpPr>
            <a:xfrm>
              <a:off x="5786274" y="2076423"/>
              <a:ext cx="782255" cy="782255"/>
              <a:chOff x="5786273" y="2076422"/>
              <a:chExt cx="782254" cy="782255"/>
            </a:xfrm>
          </p:grpSpPr>
          <p:sp>
            <p:nvSpPr>
              <p:cNvPr id="34" name="Oval 6">
                <a:extLst>
                  <a:ext uri="{FF2B5EF4-FFF2-40B4-BE49-F238E27FC236}">
                    <a16:creationId xmlns:a16="http://schemas.microsoft.com/office/drawing/2014/main" id="{A6717AC5-AB3F-49FA-942A-B808C4CE6EF5}"/>
                  </a:ext>
                </a:extLst>
              </p:cNvPr>
              <p:cNvSpPr/>
              <p:nvPr/>
            </p:nvSpPr>
            <p:spPr>
              <a:xfrm>
                <a:off x="5786273" y="2076422"/>
                <a:ext cx="782254" cy="782255"/>
              </a:xfrm>
              <a:prstGeom prst="roundRect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grpSp>
            <p:nvGrpSpPr>
              <p:cNvPr id="35" name="Group 22">
                <a:extLst>
                  <a:ext uri="{FF2B5EF4-FFF2-40B4-BE49-F238E27FC236}">
                    <a16:creationId xmlns:a16="http://schemas.microsoft.com/office/drawing/2014/main" id="{ABCE87F0-87B7-41D2-832C-C45B1FF50C1A}"/>
                  </a:ext>
                </a:extLst>
              </p:cNvPr>
              <p:cNvGrpSpPr/>
              <p:nvPr/>
            </p:nvGrpSpPr>
            <p:grpSpPr>
              <a:xfrm>
                <a:off x="5961028" y="2250741"/>
                <a:ext cx="432748" cy="433617"/>
                <a:chOff x="2436813" y="361950"/>
                <a:chExt cx="790575" cy="792163"/>
              </a:xfrm>
              <a:solidFill>
                <a:schemeClr val="bg1"/>
              </a:solidFill>
            </p:grpSpPr>
            <p:sp>
              <p:nvSpPr>
                <p:cNvPr id="36" name="Freeform: Shape 23">
                  <a:extLst>
                    <a:ext uri="{FF2B5EF4-FFF2-40B4-BE49-F238E27FC236}">
                      <a16:creationId xmlns:a16="http://schemas.microsoft.com/office/drawing/2014/main" id="{C69AC40E-DCD4-422E-B94E-8DDCF98F1F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6813" y="509588"/>
                  <a:ext cx="692150" cy="446088"/>
                </a:xfrm>
                <a:custGeom>
                  <a:avLst/>
                  <a:gdLst/>
                  <a:ahLst/>
                  <a:cxnLst>
                    <a:cxn ang="0">
                      <a:pos x="436" y="281"/>
                    </a:cxn>
                    <a:cxn ang="0">
                      <a:pos x="177" y="281"/>
                    </a:cxn>
                    <a:cxn ang="0">
                      <a:pos x="68" y="31"/>
                    </a:cxn>
                    <a:cxn ang="0">
                      <a:pos x="0" y="31"/>
                    </a:cxn>
                    <a:cxn ang="0">
                      <a:pos x="0" y="0"/>
                    </a:cxn>
                    <a:cxn ang="0">
                      <a:pos x="88" y="0"/>
                    </a:cxn>
                    <a:cxn ang="0">
                      <a:pos x="197" y="250"/>
                    </a:cxn>
                    <a:cxn ang="0">
                      <a:pos x="436" y="250"/>
                    </a:cxn>
                    <a:cxn ang="0">
                      <a:pos x="436" y="281"/>
                    </a:cxn>
                    <a:cxn ang="0">
                      <a:pos x="436" y="281"/>
                    </a:cxn>
                    <a:cxn ang="0">
                      <a:pos x="436" y="281"/>
                    </a:cxn>
                  </a:cxnLst>
                  <a:rect l="0" t="0" r="r" b="b"/>
                  <a:pathLst>
                    <a:path w="436" h="281">
                      <a:moveTo>
                        <a:pt x="436" y="281"/>
                      </a:moveTo>
                      <a:lnTo>
                        <a:pt x="177" y="281"/>
                      </a:lnTo>
                      <a:lnTo>
                        <a:pt x="68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197" y="250"/>
                      </a:lnTo>
                      <a:lnTo>
                        <a:pt x="436" y="250"/>
                      </a:lnTo>
                      <a:lnTo>
                        <a:pt x="436" y="281"/>
                      </a:lnTo>
                      <a:close/>
                      <a:moveTo>
                        <a:pt x="436" y="281"/>
                      </a:moveTo>
                      <a:lnTo>
                        <a:pt x="436" y="28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24">
                  <a:extLst>
                    <a:ext uri="{FF2B5EF4-FFF2-40B4-BE49-F238E27FC236}">
                      <a16:creationId xmlns:a16="http://schemas.microsoft.com/office/drawing/2014/main" id="{28BF0437-3DD0-48A9-B6EF-2521532FFB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36813" y="509588"/>
                  <a:ext cx="692150" cy="446088"/>
                </a:xfrm>
                <a:custGeom>
                  <a:avLst/>
                  <a:gdLst/>
                  <a:ahLst/>
                  <a:cxnLst>
                    <a:cxn ang="0">
                      <a:pos x="436" y="281"/>
                    </a:cxn>
                    <a:cxn ang="0">
                      <a:pos x="177" y="281"/>
                    </a:cxn>
                    <a:cxn ang="0">
                      <a:pos x="68" y="31"/>
                    </a:cxn>
                    <a:cxn ang="0">
                      <a:pos x="0" y="31"/>
                    </a:cxn>
                    <a:cxn ang="0">
                      <a:pos x="0" y="0"/>
                    </a:cxn>
                    <a:cxn ang="0">
                      <a:pos x="88" y="0"/>
                    </a:cxn>
                    <a:cxn ang="0">
                      <a:pos x="197" y="250"/>
                    </a:cxn>
                    <a:cxn ang="0">
                      <a:pos x="436" y="250"/>
                    </a:cxn>
                    <a:cxn ang="0">
                      <a:pos x="436" y="281"/>
                    </a:cxn>
                    <a:cxn ang="0">
                      <a:pos x="436" y="281"/>
                    </a:cxn>
                    <a:cxn ang="0">
                      <a:pos x="436" y="281"/>
                    </a:cxn>
                  </a:cxnLst>
                  <a:rect l="0" t="0" r="r" b="b"/>
                  <a:pathLst>
                    <a:path w="436" h="281">
                      <a:moveTo>
                        <a:pt x="436" y="281"/>
                      </a:moveTo>
                      <a:lnTo>
                        <a:pt x="177" y="281"/>
                      </a:lnTo>
                      <a:lnTo>
                        <a:pt x="68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197" y="250"/>
                      </a:lnTo>
                      <a:lnTo>
                        <a:pt x="436" y="250"/>
                      </a:lnTo>
                      <a:lnTo>
                        <a:pt x="436" y="281"/>
                      </a:lnTo>
                      <a:moveTo>
                        <a:pt x="436" y="281"/>
                      </a:moveTo>
                      <a:lnTo>
                        <a:pt x="436" y="281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25">
                  <a:extLst>
                    <a:ext uri="{FF2B5EF4-FFF2-40B4-BE49-F238E27FC236}">
                      <a16:creationId xmlns:a16="http://schemas.microsoft.com/office/drawing/2014/main" id="{1216A20D-B1EB-4FB5-AC6E-0F84C1C53C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3675" y="1006475"/>
                  <a:ext cx="147638" cy="147638"/>
                </a:xfrm>
                <a:custGeom>
                  <a:avLst/>
                  <a:gdLst/>
                  <a:ahLst/>
                  <a:cxnLst>
                    <a:cxn ang="0">
                      <a:pos x="109" y="54"/>
                    </a:cxn>
                    <a:cxn ang="0">
                      <a:pos x="54" y="109"/>
                    </a:cxn>
                    <a:cxn ang="0">
                      <a:pos x="0" y="54"/>
                    </a:cxn>
                    <a:cxn ang="0">
                      <a:pos x="54" y="0"/>
                    </a:cxn>
                    <a:cxn ang="0">
                      <a:pos x="109" y="54"/>
                    </a:cxn>
                    <a:cxn ang="0">
                      <a:pos x="109" y="54"/>
                    </a:cxn>
                    <a:cxn ang="0">
                      <a:pos x="109" y="54"/>
                    </a:cxn>
                  </a:cxnLst>
                  <a:rect l="0" t="0" r="r" b="b"/>
                  <a:pathLst>
                    <a:path w="109" h="109">
                      <a:moveTo>
                        <a:pt x="109" y="54"/>
                      </a:moveTo>
                      <a:cubicBezTo>
                        <a:pt x="109" y="84"/>
                        <a:pt x="84" y="109"/>
                        <a:pt x="54" y="109"/>
                      </a:cubicBezTo>
                      <a:cubicBezTo>
                        <a:pt x="24" y="109"/>
                        <a:pt x="0" y="84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4"/>
                      </a:cubicBezTo>
                      <a:close/>
                      <a:moveTo>
                        <a:pt x="109" y="54"/>
                      </a:moveTo>
                      <a:cubicBezTo>
                        <a:pt x="109" y="54"/>
                        <a:pt x="109" y="54"/>
                        <a:pt x="109" y="5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26">
                  <a:extLst>
                    <a:ext uri="{FF2B5EF4-FFF2-40B4-BE49-F238E27FC236}">
                      <a16:creationId xmlns:a16="http://schemas.microsoft.com/office/drawing/2014/main" id="{B7A04CDA-A223-49F2-8632-85863D64A2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1325" y="1006475"/>
                  <a:ext cx="147638" cy="147638"/>
                </a:xfrm>
                <a:custGeom>
                  <a:avLst/>
                  <a:gdLst/>
                  <a:ahLst/>
                  <a:cxnLst>
                    <a:cxn ang="0">
                      <a:pos x="109" y="54"/>
                    </a:cxn>
                    <a:cxn ang="0">
                      <a:pos x="54" y="109"/>
                    </a:cxn>
                    <a:cxn ang="0">
                      <a:pos x="0" y="54"/>
                    </a:cxn>
                    <a:cxn ang="0">
                      <a:pos x="54" y="0"/>
                    </a:cxn>
                    <a:cxn ang="0">
                      <a:pos x="109" y="54"/>
                    </a:cxn>
                    <a:cxn ang="0">
                      <a:pos x="109" y="54"/>
                    </a:cxn>
                    <a:cxn ang="0">
                      <a:pos x="109" y="54"/>
                    </a:cxn>
                  </a:cxnLst>
                  <a:rect l="0" t="0" r="r" b="b"/>
                  <a:pathLst>
                    <a:path w="109" h="109">
                      <a:moveTo>
                        <a:pt x="109" y="54"/>
                      </a:moveTo>
                      <a:cubicBezTo>
                        <a:pt x="109" y="84"/>
                        <a:pt x="84" y="109"/>
                        <a:pt x="54" y="109"/>
                      </a:cubicBezTo>
                      <a:cubicBezTo>
                        <a:pt x="24" y="109"/>
                        <a:pt x="0" y="84"/>
                        <a:pt x="0" y="54"/>
                      </a:cubicBezTo>
                      <a:cubicBezTo>
                        <a:pt x="0" y="24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4"/>
                      </a:cubicBezTo>
                      <a:close/>
                      <a:moveTo>
                        <a:pt x="109" y="54"/>
                      </a:moveTo>
                      <a:cubicBezTo>
                        <a:pt x="109" y="54"/>
                        <a:pt x="109" y="54"/>
                        <a:pt x="109" y="5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27">
                  <a:extLst>
                    <a:ext uri="{FF2B5EF4-FFF2-40B4-BE49-F238E27FC236}">
                      <a16:creationId xmlns:a16="http://schemas.microsoft.com/office/drawing/2014/main" id="{54D692DC-8B80-4E70-9817-669161F26D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4463" y="609600"/>
                  <a:ext cx="501650" cy="247650"/>
                </a:xfrm>
                <a:custGeom>
                  <a:avLst/>
                  <a:gdLst/>
                  <a:ahLst/>
                  <a:cxnLst>
                    <a:cxn ang="0">
                      <a:pos x="273" y="109"/>
                    </a:cxn>
                    <a:cxn ang="0">
                      <a:pos x="120" y="0"/>
                    </a:cxn>
                    <a:cxn ang="0">
                      <a:pos x="0" y="0"/>
                    </a:cxn>
                    <a:cxn ang="0">
                      <a:pos x="73" y="182"/>
                    </a:cxn>
                    <a:cxn ang="0">
                      <a:pos x="328" y="182"/>
                    </a:cxn>
                    <a:cxn ang="0">
                      <a:pos x="370" y="77"/>
                    </a:cxn>
                    <a:cxn ang="0">
                      <a:pos x="273" y="109"/>
                    </a:cxn>
                    <a:cxn ang="0">
                      <a:pos x="273" y="109"/>
                    </a:cxn>
                    <a:cxn ang="0">
                      <a:pos x="273" y="109"/>
                    </a:cxn>
                  </a:cxnLst>
                  <a:rect l="0" t="0" r="r" b="b"/>
                  <a:pathLst>
                    <a:path w="370" h="182">
                      <a:moveTo>
                        <a:pt x="273" y="109"/>
                      </a:moveTo>
                      <a:cubicBezTo>
                        <a:pt x="202" y="109"/>
                        <a:pt x="142" y="63"/>
                        <a:pt x="1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3" y="182"/>
                        <a:pt x="73" y="182"/>
                        <a:pt x="73" y="182"/>
                      </a:cubicBezTo>
                      <a:cubicBezTo>
                        <a:pt x="328" y="182"/>
                        <a:pt x="328" y="182"/>
                        <a:pt x="328" y="182"/>
                      </a:cubicBezTo>
                      <a:cubicBezTo>
                        <a:pt x="370" y="77"/>
                        <a:pt x="370" y="77"/>
                        <a:pt x="370" y="77"/>
                      </a:cubicBezTo>
                      <a:cubicBezTo>
                        <a:pt x="343" y="97"/>
                        <a:pt x="309" y="109"/>
                        <a:pt x="273" y="109"/>
                      </a:cubicBezTo>
                      <a:close/>
                      <a:moveTo>
                        <a:pt x="273" y="109"/>
                      </a:moveTo>
                      <a:cubicBezTo>
                        <a:pt x="273" y="109"/>
                        <a:pt x="273" y="109"/>
                        <a:pt x="273" y="10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28">
                  <a:extLst>
                    <a:ext uri="{FF2B5EF4-FFF2-40B4-BE49-F238E27FC236}">
                      <a16:creationId xmlns:a16="http://schemas.microsoft.com/office/drawing/2014/main" id="{3B38D909-442C-4624-906A-45CB3525C9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1313" y="361950"/>
                  <a:ext cx="346075" cy="346075"/>
                </a:xfrm>
                <a:custGeom>
                  <a:avLst/>
                  <a:gdLst/>
                  <a:ahLst/>
                  <a:cxnLst>
                    <a:cxn ang="0">
                      <a:pos x="127" y="0"/>
                    </a:cxn>
                    <a:cxn ang="0">
                      <a:pos x="0" y="127"/>
                    </a:cxn>
                    <a:cxn ang="0">
                      <a:pos x="127" y="254"/>
                    </a:cxn>
                    <a:cxn ang="0">
                      <a:pos x="255" y="127"/>
                    </a:cxn>
                    <a:cxn ang="0">
                      <a:pos x="127" y="0"/>
                    </a:cxn>
                    <a:cxn ang="0">
                      <a:pos x="108" y="191"/>
                    </a:cxn>
                    <a:cxn ang="0">
                      <a:pos x="44" y="127"/>
                    </a:cxn>
                    <a:cxn ang="0">
                      <a:pos x="69" y="101"/>
                    </a:cxn>
                    <a:cxn ang="0">
                      <a:pos x="108" y="140"/>
                    </a:cxn>
                    <a:cxn ang="0">
                      <a:pos x="185" y="63"/>
                    </a:cxn>
                    <a:cxn ang="0">
                      <a:pos x="211" y="89"/>
                    </a:cxn>
                    <a:cxn ang="0">
                      <a:pos x="108" y="191"/>
                    </a:cxn>
                    <a:cxn ang="0">
                      <a:pos x="108" y="191"/>
                    </a:cxn>
                    <a:cxn ang="0">
                      <a:pos x="108" y="191"/>
                    </a:cxn>
                  </a:cxnLst>
                  <a:rect l="0" t="0" r="r" b="b"/>
                  <a:pathLst>
                    <a:path w="255" h="254">
                      <a:moveTo>
                        <a:pt x="127" y="0"/>
                      </a:moveTo>
                      <a:cubicBezTo>
                        <a:pt x="57" y="0"/>
                        <a:pt x="0" y="57"/>
                        <a:pt x="0" y="127"/>
                      </a:cubicBezTo>
                      <a:cubicBezTo>
                        <a:pt x="0" y="197"/>
                        <a:pt x="57" y="254"/>
                        <a:pt x="127" y="254"/>
                      </a:cubicBezTo>
                      <a:cubicBezTo>
                        <a:pt x="198" y="254"/>
                        <a:pt x="255" y="197"/>
                        <a:pt x="255" y="127"/>
                      </a:cubicBezTo>
                      <a:cubicBezTo>
                        <a:pt x="255" y="57"/>
                        <a:pt x="198" y="0"/>
                        <a:pt x="127" y="0"/>
                      </a:cubicBezTo>
                      <a:close/>
                      <a:moveTo>
                        <a:pt x="108" y="191"/>
                      </a:moveTo>
                      <a:cubicBezTo>
                        <a:pt x="44" y="127"/>
                        <a:pt x="44" y="127"/>
                        <a:pt x="44" y="127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108" y="140"/>
                        <a:pt x="108" y="140"/>
                        <a:pt x="108" y="140"/>
                      </a:cubicBezTo>
                      <a:cubicBezTo>
                        <a:pt x="185" y="63"/>
                        <a:pt x="185" y="63"/>
                        <a:pt x="185" y="63"/>
                      </a:cubicBezTo>
                      <a:cubicBezTo>
                        <a:pt x="211" y="89"/>
                        <a:pt x="211" y="89"/>
                        <a:pt x="211" y="89"/>
                      </a:cubicBezTo>
                      <a:lnTo>
                        <a:pt x="108" y="191"/>
                      </a:lnTo>
                      <a:close/>
                      <a:moveTo>
                        <a:pt x="108" y="191"/>
                      </a:moveTo>
                      <a:cubicBezTo>
                        <a:pt x="108" y="191"/>
                        <a:pt x="108" y="191"/>
                        <a:pt x="108" y="19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9" name="Group 1">
              <a:extLst>
                <a:ext uri="{FF2B5EF4-FFF2-40B4-BE49-F238E27FC236}">
                  <a16:creationId xmlns:a16="http://schemas.microsoft.com/office/drawing/2014/main" id="{ACDAB40B-5D62-457F-B7E9-8F0DFAACC003}"/>
                </a:ext>
              </a:extLst>
            </p:cNvPr>
            <p:cNvGrpSpPr/>
            <p:nvPr/>
          </p:nvGrpSpPr>
          <p:grpSpPr>
            <a:xfrm>
              <a:off x="8184106" y="2813079"/>
              <a:ext cx="782255" cy="782255"/>
              <a:chOff x="8184105" y="2813078"/>
              <a:chExt cx="782254" cy="782255"/>
            </a:xfrm>
          </p:grpSpPr>
          <p:sp>
            <p:nvSpPr>
              <p:cNvPr id="27" name="Oval 14">
                <a:extLst>
                  <a:ext uri="{FF2B5EF4-FFF2-40B4-BE49-F238E27FC236}">
                    <a16:creationId xmlns:a16="http://schemas.microsoft.com/office/drawing/2014/main" id="{6EF73F26-C954-4A97-AC0D-72865184F455}"/>
                  </a:ext>
                </a:extLst>
              </p:cNvPr>
              <p:cNvSpPr/>
              <p:nvPr/>
            </p:nvSpPr>
            <p:spPr>
              <a:xfrm>
                <a:off x="8184105" y="2813078"/>
                <a:ext cx="782254" cy="782255"/>
              </a:xfrm>
              <a:prstGeom prst="roundRect">
                <a:avLst/>
              </a:prstGeom>
              <a:solidFill>
                <a:srgbClr val="D86A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grpSp>
            <p:nvGrpSpPr>
              <p:cNvPr id="28" name="Group 29">
                <a:extLst>
                  <a:ext uri="{FF2B5EF4-FFF2-40B4-BE49-F238E27FC236}">
                    <a16:creationId xmlns:a16="http://schemas.microsoft.com/office/drawing/2014/main" id="{57217612-A8F5-4243-8617-57A158FC69BF}"/>
                  </a:ext>
                </a:extLst>
              </p:cNvPr>
              <p:cNvGrpSpPr/>
              <p:nvPr/>
            </p:nvGrpSpPr>
            <p:grpSpPr>
              <a:xfrm>
                <a:off x="8379679" y="2977920"/>
                <a:ext cx="391083" cy="452570"/>
                <a:chOff x="3605213" y="379413"/>
                <a:chExt cx="615950" cy="712787"/>
              </a:xfrm>
              <a:solidFill>
                <a:schemeClr val="bg1"/>
              </a:solidFill>
            </p:grpSpPr>
            <p:sp>
              <p:nvSpPr>
                <p:cNvPr id="29" name="Freeform: Shape 30">
                  <a:extLst>
                    <a:ext uri="{FF2B5EF4-FFF2-40B4-BE49-F238E27FC236}">
                      <a16:creationId xmlns:a16="http://schemas.microsoft.com/office/drawing/2014/main" id="{1721FBE2-707C-4CA6-A69A-F42999DA2C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6363" y="996950"/>
                  <a:ext cx="96838" cy="95250"/>
                </a:xfrm>
                <a:custGeom>
                  <a:avLst/>
                  <a:gdLst/>
                  <a:ahLst/>
                  <a:cxnLst>
                    <a:cxn ang="0">
                      <a:pos x="35" y="0"/>
                    </a:cxn>
                    <a:cxn ang="0">
                      <a:pos x="0" y="36"/>
                    </a:cxn>
                    <a:cxn ang="0">
                      <a:pos x="35" y="71"/>
                    </a:cxn>
                    <a:cxn ang="0">
                      <a:pos x="71" y="36"/>
                    </a:cxn>
                    <a:cxn ang="0">
                      <a:pos x="35" y="0"/>
                    </a:cxn>
                    <a:cxn ang="0">
                      <a:pos x="35" y="0"/>
                    </a:cxn>
                    <a:cxn ang="0">
                      <a:pos x="35" y="0"/>
                    </a:cxn>
                  </a:cxnLst>
                  <a:rect l="0" t="0" r="r" b="b"/>
                  <a:pathLst>
                    <a:path w="71" h="71">
                      <a:moveTo>
                        <a:pt x="35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5"/>
                        <a:pt x="16" y="71"/>
                        <a:pt x="35" y="71"/>
                      </a:cubicBezTo>
                      <a:cubicBezTo>
                        <a:pt x="55" y="71"/>
                        <a:pt x="71" y="55"/>
                        <a:pt x="71" y="36"/>
                      </a:cubicBezTo>
                      <a:cubicBezTo>
                        <a:pt x="71" y="16"/>
                        <a:pt x="55" y="0"/>
                        <a:pt x="35" y="0"/>
                      </a:cubicBezTo>
                      <a:close/>
                      <a:moveTo>
                        <a:pt x="35" y="0"/>
                      </a:moveTo>
                      <a:cubicBezTo>
                        <a:pt x="35" y="0"/>
                        <a:pt x="35" y="0"/>
                        <a:pt x="35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31">
                  <a:extLst>
                    <a:ext uri="{FF2B5EF4-FFF2-40B4-BE49-F238E27FC236}">
                      <a16:creationId xmlns:a16="http://schemas.microsoft.com/office/drawing/2014/main" id="{B30BE246-8F6F-446D-BFFE-9C6838B94E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2838" y="996950"/>
                  <a:ext cx="96838" cy="95250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0" y="36"/>
                    </a:cxn>
                    <a:cxn ang="0">
                      <a:pos x="36" y="71"/>
                    </a:cxn>
                    <a:cxn ang="0">
                      <a:pos x="71" y="36"/>
                    </a:cxn>
                    <a:cxn ang="0">
                      <a:pos x="36" y="0"/>
                    </a:cxn>
                    <a:cxn ang="0">
                      <a:pos x="36" y="0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71" h="71">
                      <a:moveTo>
                        <a:pt x="36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5"/>
                        <a:pt x="16" y="71"/>
                        <a:pt x="36" y="71"/>
                      </a:cubicBezTo>
                      <a:cubicBezTo>
                        <a:pt x="55" y="71"/>
                        <a:pt x="71" y="55"/>
                        <a:pt x="71" y="36"/>
                      </a:cubicBezTo>
                      <a:cubicBezTo>
                        <a:pt x="71" y="16"/>
                        <a:pt x="55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32">
                  <a:extLst>
                    <a:ext uri="{FF2B5EF4-FFF2-40B4-BE49-F238E27FC236}">
                      <a16:creationId xmlns:a16="http://schemas.microsoft.com/office/drawing/2014/main" id="{3DA19B4B-411F-4A65-98CF-71CEF35106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5213" y="504825"/>
                  <a:ext cx="615950" cy="477838"/>
                </a:xfrm>
                <a:custGeom>
                  <a:avLst/>
                  <a:gdLst/>
                  <a:ahLst/>
                  <a:cxnLst>
                    <a:cxn ang="0">
                      <a:pos x="453" y="13"/>
                    </a:cxn>
                    <a:cxn ang="0">
                      <a:pos x="432" y="3"/>
                    </a:cxn>
                    <a:cxn ang="0">
                      <a:pos x="348" y="35"/>
                    </a:cxn>
                    <a:cxn ang="0">
                      <a:pos x="338" y="45"/>
                    </a:cxn>
                    <a:cxn ang="0">
                      <a:pos x="326" y="86"/>
                    </a:cxn>
                    <a:cxn ang="0">
                      <a:pos x="28" y="86"/>
                    </a:cxn>
                    <a:cxn ang="0">
                      <a:pos x="13" y="82"/>
                    </a:cxn>
                    <a:cxn ang="0">
                      <a:pos x="2" y="102"/>
                    </a:cxn>
                    <a:cxn ang="0">
                      <a:pos x="49" y="263"/>
                    </a:cxn>
                    <a:cxn ang="0">
                      <a:pos x="64" y="274"/>
                    </a:cxn>
                    <a:cxn ang="0">
                      <a:pos x="268" y="274"/>
                    </a:cxn>
                    <a:cxn ang="0">
                      <a:pos x="255" y="318"/>
                    </a:cxn>
                    <a:cxn ang="0">
                      <a:pos x="62" y="318"/>
                    </a:cxn>
                    <a:cxn ang="0">
                      <a:pos x="46" y="335"/>
                    </a:cxn>
                    <a:cxn ang="0">
                      <a:pos x="62" y="351"/>
                    </a:cxn>
                    <a:cxn ang="0">
                      <a:pos x="267" y="351"/>
                    </a:cxn>
                    <a:cxn ang="0">
                      <a:pos x="282" y="339"/>
                    </a:cxn>
                    <a:cxn ang="0">
                      <a:pos x="304" y="263"/>
                    </a:cxn>
                    <a:cxn ang="0">
                      <a:pos x="367" y="62"/>
                    </a:cxn>
                    <a:cxn ang="0">
                      <a:pos x="444" y="33"/>
                    </a:cxn>
                    <a:cxn ang="0">
                      <a:pos x="454" y="18"/>
                    </a:cxn>
                    <a:cxn ang="0">
                      <a:pos x="453" y="13"/>
                    </a:cxn>
                    <a:cxn ang="0">
                      <a:pos x="277" y="242"/>
                    </a:cxn>
                    <a:cxn ang="0">
                      <a:pos x="76" y="242"/>
                    </a:cxn>
                    <a:cxn ang="0">
                      <a:pos x="68" y="214"/>
                    </a:cxn>
                    <a:cxn ang="0">
                      <a:pos x="286" y="214"/>
                    </a:cxn>
                    <a:cxn ang="0">
                      <a:pos x="277" y="242"/>
                    </a:cxn>
                    <a:cxn ang="0">
                      <a:pos x="294" y="188"/>
                    </a:cxn>
                    <a:cxn ang="0">
                      <a:pos x="61" y="188"/>
                    </a:cxn>
                    <a:cxn ang="0">
                      <a:pos x="53" y="163"/>
                    </a:cxn>
                    <a:cxn ang="0">
                      <a:pos x="302" y="163"/>
                    </a:cxn>
                    <a:cxn ang="0">
                      <a:pos x="294" y="188"/>
                    </a:cxn>
                    <a:cxn ang="0">
                      <a:pos x="310" y="137"/>
                    </a:cxn>
                    <a:cxn ang="0">
                      <a:pos x="46" y="137"/>
                    </a:cxn>
                    <a:cxn ang="0">
                      <a:pos x="39" y="112"/>
                    </a:cxn>
                    <a:cxn ang="0">
                      <a:pos x="318" y="112"/>
                    </a:cxn>
                    <a:cxn ang="0">
                      <a:pos x="310" y="137"/>
                    </a:cxn>
                    <a:cxn ang="0">
                      <a:pos x="310" y="137"/>
                    </a:cxn>
                    <a:cxn ang="0">
                      <a:pos x="310" y="137"/>
                    </a:cxn>
                  </a:cxnLst>
                  <a:rect l="0" t="0" r="r" b="b"/>
                  <a:pathLst>
                    <a:path w="454" h="351">
                      <a:moveTo>
                        <a:pt x="453" y="13"/>
                      </a:moveTo>
                      <a:cubicBezTo>
                        <a:pt x="450" y="4"/>
                        <a:pt x="441" y="0"/>
                        <a:pt x="432" y="3"/>
                      </a:cubicBezTo>
                      <a:cubicBezTo>
                        <a:pt x="348" y="35"/>
                        <a:pt x="348" y="35"/>
                        <a:pt x="348" y="35"/>
                      </a:cubicBezTo>
                      <a:cubicBezTo>
                        <a:pt x="344" y="37"/>
                        <a:pt x="340" y="41"/>
                        <a:pt x="338" y="45"/>
                      </a:cubicBezTo>
                      <a:cubicBezTo>
                        <a:pt x="326" y="86"/>
                        <a:pt x="326" y="86"/>
                        <a:pt x="326" y="86"/>
                      </a:cubicBezTo>
                      <a:cubicBezTo>
                        <a:pt x="28" y="86"/>
                        <a:pt x="28" y="86"/>
                        <a:pt x="28" y="86"/>
                      </a:cubicBezTo>
                      <a:cubicBezTo>
                        <a:pt x="24" y="82"/>
                        <a:pt x="19" y="81"/>
                        <a:pt x="13" y="82"/>
                      </a:cubicBezTo>
                      <a:cubicBezTo>
                        <a:pt x="5" y="85"/>
                        <a:pt x="0" y="93"/>
                        <a:pt x="2" y="102"/>
                      </a:cubicBezTo>
                      <a:cubicBezTo>
                        <a:pt x="49" y="263"/>
                        <a:pt x="49" y="263"/>
                        <a:pt x="49" y="263"/>
                      </a:cubicBezTo>
                      <a:cubicBezTo>
                        <a:pt x="51" y="270"/>
                        <a:pt x="57" y="274"/>
                        <a:pt x="64" y="274"/>
                      </a:cubicBezTo>
                      <a:cubicBezTo>
                        <a:pt x="268" y="274"/>
                        <a:pt x="268" y="274"/>
                        <a:pt x="268" y="274"/>
                      </a:cubicBezTo>
                      <a:cubicBezTo>
                        <a:pt x="263" y="289"/>
                        <a:pt x="258" y="309"/>
                        <a:pt x="255" y="318"/>
                      </a:cubicBezTo>
                      <a:cubicBezTo>
                        <a:pt x="62" y="318"/>
                        <a:pt x="62" y="318"/>
                        <a:pt x="62" y="318"/>
                      </a:cubicBezTo>
                      <a:cubicBezTo>
                        <a:pt x="53" y="318"/>
                        <a:pt x="46" y="326"/>
                        <a:pt x="46" y="335"/>
                      </a:cubicBezTo>
                      <a:cubicBezTo>
                        <a:pt x="46" y="343"/>
                        <a:pt x="53" y="351"/>
                        <a:pt x="62" y="351"/>
                      </a:cubicBezTo>
                      <a:cubicBezTo>
                        <a:pt x="267" y="351"/>
                        <a:pt x="267" y="351"/>
                        <a:pt x="267" y="351"/>
                      </a:cubicBezTo>
                      <a:cubicBezTo>
                        <a:pt x="274" y="351"/>
                        <a:pt x="280" y="346"/>
                        <a:pt x="282" y="339"/>
                      </a:cubicBezTo>
                      <a:cubicBezTo>
                        <a:pt x="304" y="263"/>
                        <a:pt x="304" y="263"/>
                        <a:pt x="304" y="263"/>
                      </a:cubicBezTo>
                      <a:cubicBezTo>
                        <a:pt x="306" y="259"/>
                        <a:pt x="363" y="76"/>
                        <a:pt x="367" y="62"/>
                      </a:cubicBezTo>
                      <a:cubicBezTo>
                        <a:pt x="379" y="58"/>
                        <a:pt x="444" y="33"/>
                        <a:pt x="444" y="33"/>
                      </a:cubicBezTo>
                      <a:cubicBezTo>
                        <a:pt x="450" y="31"/>
                        <a:pt x="454" y="25"/>
                        <a:pt x="454" y="18"/>
                      </a:cubicBezTo>
                      <a:cubicBezTo>
                        <a:pt x="454" y="16"/>
                        <a:pt x="454" y="15"/>
                        <a:pt x="453" y="13"/>
                      </a:cubicBezTo>
                      <a:close/>
                      <a:moveTo>
                        <a:pt x="277" y="242"/>
                      </a:moveTo>
                      <a:cubicBezTo>
                        <a:pt x="76" y="242"/>
                        <a:pt x="76" y="242"/>
                        <a:pt x="76" y="242"/>
                      </a:cubicBezTo>
                      <a:cubicBezTo>
                        <a:pt x="75" y="238"/>
                        <a:pt x="72" y="227"/>
                        <a:pt x="68" y="214"/>
                      </a:cubicBezTo>
                      <a:cubicBezTo>
                        <a:pt x="286" y="214"/>
                        <a:pt x="286" y="214"/>
                        <a:pt x="286" y="214"/>
                      </a:cubicBezTo>
                      <a:lnTo>
                        <a:pt x="277" y="242"/>
                      </a:lnTo>
                      <a:close/>
                      <a:moveTo>
                        <a:pt x="294" y="188"/>
                      </a:moveTo>
                      <a:cubicBezTo>
                        <a:pt x="61" y="188"/>
                        <a:pt x="61" y="188"/>
                        <a:pt x="61" y="188"/>
                      </a:cubicBezTo>
                      <a:cubicBezTo>
                        <a:pt x="58" y="180"/>
                        <a:pt x="56" y="171"/>
                        <a:pt x="53" y="163"/>
                      </a:cubicBezTo>
                      <a:cubicBezTo>
                        <a:pt x="302" y="163"/>
                        <a:pt x="302" y="163"/>
                        <a:pt x="302" y="163"/>
                      </a:cubicBezTo>
                      <a:lnTo>
                        <a:pt x="294" y="188"/>
                      </a:lnTo>
                      <a:close/>
                      <a:moveTo>
                        <a:pt x="310" y="137"/>
                      </a:moveTo>
                      <a:cubicBezTo>
                        <a:pt x="46" y="137"/>
                        <a:pt x="46" y="137"/>
                        <a:pt x="46" y="137"/>
                      </a:cubicBezTo>
                      <a:cubicBezTo>
                        <a:pt x="43" y="127"/>
                        <a:pt x="41" y="119"/>
                        <a:pt x="39" y="112"/>
                      </a:cubicBezTo>
                      <a:cubicBezTo>
                        <a:pt x="318" y="112"/>
                        <a:pt x="318" y="112"/>
                        <a:pt x="318" y="112"/>
                      </a:cubicBezTo>
                      <a:lnTo>
                        <a:pt x="310" y="137"/>
                      </a:lnTo>
                      <a:close/>
                      <a:moveTo>
                        <a:pt x="310" y="137"/>
                      </a:moveTo>
                      <a:cubicBezTo>
                        <a:pt x="310" y="137"/>
                        <a:pt x="310" y="137"/>
                        <a:pt x="310" y="13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33">
                  <a:extLst>
                    <a:ext uri="{FF2B5EF4-FFF2-40B4-BE49-F238E27FC236}">
                      <a16:creationId xmlns:a16="http://schemas.microsoft.com/office/drawing/2014/main" id="{18B80B5A-7AEC-42B7-93D1-91AA78DD0C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2213" y="379413"/>
                  <a:ext cx="247650" cy="223838"/>
                </a:xfrm>
                <a:custGeom>
                  <a:avLst/>
                  <a:gdLst/>
                  <a:ahLst/>
                  <a:cxnLst>
                    <a:cxn ang="0">
                      <a:pos x="156" y="63"/>
                    </a:cxn>
                    <a:cxn ang="0">
                      <a:pos x="112" y="63"/>
                    </a:cxn>
                    <a:cxn ang="0">
                      <a:pos x="112" y="0"/>
                    </a:cxn>
                    <a:cxn ang="0">
                      <a:pos x="43" y="0"/>
                    </a:cxn>
                    <a:cxn ang="0">
                      <a:pos x="43" y="63"/>
                    </a:cxn>
                    <a:cxn ang="0">
                      <a:pos x="0" y="63"/>
                    </a:cxn>
                    <a:cxn ang="0">
                      <a:pos x="78" y="141"/>
                    </a:cxn>
                    <a:cxn ang="0">
                      <a:pos x="156" y="63"/>
                    </a:cxn>
                    <a:cxn ang="0">
                      <a:pos x="156" y="63"/>
                    </a:cxn>
                    <a:cxn ang="0">
                      <a:pos x="156" y="63"/>
                    </a:cxn>
                  </a:cxnLst>
                  <a:rect l="0" t="0" r="r" b="b"/>
                  <a:pathLst>
                    <a:path w="156" h="141">
                      <a:moveTo>
                        <a:pt x="156" y="63"/>
                      </a:moveTo>
                      <a:lnTo>
                        <a:pt x="112" y="63"/>
                      </a:lnTo>
                      <a:lnTo>
                        <a:pt x="112" y="0"/>
                      </a:lnTo>
                      <a:lnTo>
                        <a:pt x="43" y="0"/>
                      </a:lnTo>
                      <a:lnTo>
                        <a:pt x="43" y="63"/>
                      </a:lnTo>
                      <a:lnTo>
                        <a:pt x="0" y="63"/>
                      </a:lnTo>
                      <a:lnTo>
                        <a:pt x="78" y="141"/>
                      </a:lnTo>
                      <a:lnTo>
                        <a:pt x="156" y="63"/>
                      </a:lnTo>
                      <a:close/>
                      <a:moveTo>
                        <a:pt x="156" y="63"/>
                      </a:moveTo>
                      <a:lnTo>
                        <a:pt x="156" y="6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34">
                  <a:extLst>
                    <a:ext uri="{FF2B5EF4-FFF2-40B4-BE49-F238E27FC236}">
                      <a16:creationId xmlns:a16="http://schemas.microsoft.com/office/drawing/2014/main" id="{A0165F57-896F-4AD5-89B5-144AD8E025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2213" y="379413"/>
                  <a:ext cx="247650" cy="223838"/>
                </a:xfrm>
                <a:custGeom>
                  <a:avLst/>
                  <a:gdLst/>
                  <a:ahLst/>
                  <a:cxnLst>
                    <a:cxn ang="0">
                      <a:pos x="156" y="63"/>
                    </a:cxn>
                    <a:cxn ang="0">
                      <a:pos x="112" y="63"/>
                    </a:cxn>
                    <a:cxn ang="0">
                      <a:pos x="112" y="0"/>
                    </a:cxn>
                    <a:cxn ang="0">
                      <a:pos x="43" y="0"/>
                    </a:cxn>
                    <a:cxn ang="0">
                      <a:pos x="43" y="63"/>
                    </a:cxn>
                    <a:cxn ang="0">
                      <a:pos x="0" y="63"/>
                    </a:cxn>
                    <a:cxn ang="0">
                      <a:pos x="78" y="141"/>
                    </a:cxn>
                    <a:cxn ang="0">
                      <a:pos x="156" y="63"/>
                    </a:cxn>
                    <a:cxn ang="0">
                      <a:pos x="156" y="63"/>
                    </a:cxn>
                    <a:cxn ang="0">
                      <a:pos x="156" y="63"/>
                    </a:cxn>
                  </a:cxnLst>
                  <a:rect l="0" t="0" r="r" b="b"/>
                  <a:pathLst>
                    <a:path w="156" h="141">
                      <a:moveTo>
                        <a:pt x="156" y="63"/>
                      </a:moveTo>
                      <a:lnTo>
                        <a:pt x="112" y="63"/>
                      </a:lnTo>
                      <a:lnTo>
                        <a:pt x="112" y="0"/>
                      </a:lnTo>
                      <a:lnTo>
                        <a:pt x="43" y="0"/>
                      </a:lnTo>
                      <a:lnTo>
                        <a:pt x="43" y="63"/>
                      </a:lnTo>
                      <a:lnTo>
                        <a:pt x="0" y="63"/>
                      </a:lnTo>
                      <a:lnTo>
                        <a:pt x="78" y="141"/>
                      </a:lnTo>
                      <a:lnTo>
                        <a:pt x="156" y="63"/>
                      </a:lnTo>
                      <a:moveTo>
                        <a:pt x="156" y="63"/>
                      </a:moveTo>
                      <a:lnTo>
                        <a:pt x="156" y="63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0" name="Group 41">
              <a:extLst>
                <a:ext uri="{FF2B5EF4-FFF2-40B4-BE49-F238E27FC236}">
                  <a16:creationId xmlns:a16="http://schemas.microsoft.com/office/drawing/2014/main" id="{4F9B8104-4A0D-4691-AB72-C9ED7A99D139}"/>
                </a:ext>
              </a:extLst>
            </p:cNvPr>
            <p:cNvGrpSpPr/>
            <p:nvPr/>
          </p:nvGrpSpPr>
          <p:grpSpPr>
            <a:xfrm>
              <a:off x="3263207" y="4515473"/>
              <a:ext cx="782255" cy="782255"/>
              <a:chOff x="3263207" y="4515471"/>
              <a:chExt cx="782254" cy="782255"/>
            </a:xfrm>
          </p:grpSpPr>
          <p:sp>
            <p:nvSpPr>
              <p:cNvPr id="21" name="Oval 18">
                <a:extLst>
                  <a:ext uri="{FF2B5EF4-FFF2-40B4-BE49-F238E27FC236}">
                    <a16:creationId xmlns:a16="http://schemas.microsoft.com/office/drawing/2014/main" id="{9F8F7255-ACD8-4FB7-ABC8-8896EEA9AE0D}"/>
                  </a:ext>
                </a:extLst>
              </p:cNvPr>
              <p:cNvSpPr/>
              <p:nvPr/>
            </p:nvSpPr>
            <p:spPr>
              <a:xfrm>
                <a:off x="3263207" y="4515471"/>
                <a:ext cx="782254" cy="782255"/>
              </a:xfrm>
              <a:prstGeom prst="roundRect">
                <a:avLst/>
              </a:prstGeom>
              <a:solidFill>
                <a:srgbClr val="D86A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grpSp>
            <p:nvGrpSpPr>
              <p:cNvPr id="22" name="Group 35">
                <a:extLst>
                  <a:ext uri="{FF2B5EF4-FFF2-40B4-BE49-F238E27FC236}">
                    <a16:creationId xmlns:a16="http://schemas.microsoft.com/office/drawing/2014/main" id="{0A05D6CB-D9F9-4C65-A278-5018DF53A127}"/>
                  </a:ext>
                </a:extLst>
              </p:cNvPr>
              <p:cNvGrpSpPr/>
              <p:nvPr/>
            </p:nvGrpSpPr>
            <p:grpSpPr>
              <a:xfrm>
                <a:off x="3445777" y="4700977"/>
                <a:ext cx="417108" cy="411251"/>
                <a:chOff x="3838575" y="1847850"/>
                <a:chExt cx="1470025" cy="1449388"/>
              </a:xfrm>
              <a:solidFill>
                <a:schemeClr val="bg1"/>
              </a:solidFill>
            </p:grpSpPr>
            <p:sp>
              <p:nvSpPr>
                <p:cNvPr id="23" name="Freeform: Shape 36">
                  <a:extLst>
                    <a:ext uri="{FF2B5EF4-FFF2-40B4-BE49-F238E27FC236}">
                      <a16:creationId xmlns:a16="http://schemas.microsoft.com/office/drawing/2014/main" id="{E71C9EC2-8DD1-4530-A828-4951E06C09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8575" y="1847850"/>
                  <a:ext cx="1289050" cy="1289050"/>
                </a:xfrm>
                <a:custGeom>
                  <a:avLst/>
                  <a:gdLst/>
                  <a:ahLst/>
                  <a:cxnLst>
                    <a:cxn ang="0">
                      <a:pos x="199" y="339"/>
                    </a:cxn>
                    <a:cxn ang="0">
                      <a:pos x="193" y="318"/>
                    </a:cxn>
                    <a:cxn ang="0">
                      <a:pos x="181" y="316"/>
                    </a:cxn>
                    <a:cxn ang="0">
                      <a:pos x="166" y="232"/>
                    </a:cxn>
                    <a:cxn ang="0">
                      <a:pos x="131" y="219"/>
                    </a:cxn>
                    <a:cxn ang="0">
                      <a:pos x="99" y="211"/>
                    </a:cxn>
                    <a:cxn ang="0">
                      <a:pos x="99" y="130"/>
                    </a:cxn>
                    <a:cxn ang="0">
                      <a:pos x="160" y="169"/>
                    </a:cxn>
                    <a:cxn ang="0">
                      <a:pos x="181" y="169"/>
                    </a:cxn>
                    <a:cxn ang="0">
                      <a:pos x="242" y="130"/>
                    </a:cxn>
                    <a:cxn ang="0">
                      <a:pos x="244" y="192"/>
                    </a:cxn>
                    <a:cxn ang="0">
                      <a:pos x="266" y="171"/>
                    </a:cxn>
                    <a:cxn ang="0">
                      <a:pos x="314" y="130"/>
                    </a:cxn>
                    <a:cxn ang="0">
                      <a:pos x="318" y="192"/>
                    </a:cxn>
                    <a:cxn ang="0">
                      <a:pos x="341" y="171"/>
                    </a:cxn>
                    <a:cxn ang="0">
                      <a:pos x="0" y="171"/>
                    </a:cxn>
                    <a:cxn ang="0">
                      <a:pos x="160" y="232"/>
                    </a:cxn>
                    <a:cxn ang="0">
                      <a:pos x="103" y="232"/>
                    </a:cxn>
                    <a:cxn ang="0">
                      <a:pos x="78" y="211"/>
                    </a:cxn>
                    <a:cxn ang="0">
                      <a:pos x="21" y="171"/>
                    </a:cxn>
                    <a:cxn ang="0">
                      <a:pos x="78" y="130"/>
                    </a:cxn>
                    <a:cxn ang="0">
                      <a:pos x="78" y="211"/>
                    </a:cxn>
                    <a:cxn ang="0">
                      <a:pos x="160" y="25"/>
                    </a:cxn>
                    <a:cxn ang="0">
                      <a:pos x="103" y="109"/>
                    </a:cxn>
                    <a:cxn ang="0">
                      <a:pos x="181" y="25"/>
                    </a:cxn>
                    <a:cxn ang="0">
                      <a:pos x="181" y="109"/>
                    </a:cxn>
                    <a:cxn ang="0">
                      <a:pos x="260" y="109"/>
                    </a:cxn>
                    <a:cxn ang="0">
                      <a:pos x="307" y="109"/>
                    </a:cxn>
                    <a:cxn ang="0">
                      <a:pos x="81" y="109"/>
                    </a:cxn>
                    <a:cxn ang="0">
                      <a:pos x="116" y="32"/>
                    </a:cxn>
                    <a:cxn ang="0">
                      <a:pos x="116" y="310"/>
                    </a:cxn>
                    <a:cxn ang="0">
                      <a:pos x="81" y="232"/>
                    </a:cxn>
                    <a:cxn ang="0">
                      <a:pos x="81" y="232"/>
                    </a:cxn>
                  </a:cxnLst>
                  <a:rect l="0" t="0" r="r" b="b"/>
                  <a:pathLst>
                    <a:path w="341" h="341">
                      <a:moveTo>
                        <a:pt x="171" y="341"/>
                      </a:moveTo>
                      <a:cubicBezTo>
                        <a:pt x="180" y="341"/>
                        <a:pt x="190" y="340"/>
                        <a:pt x="199" y="339"/>
                      </a:cubicBezTo>
                      <a:cubicBezTo>
                        <a:pt x="197" y="333"/>
                        <a:pt x="197" y="333"/>
                        <a:pt x="197" y="333"/>
                      </a:cubicBezTo>
                      <a:cubicBezTo>
                        <a:pt x="193" y="318"/>
                        <a:pt x="193" y="318"/>
                        <a:pt x="193" y="318"/>
                      </a:cubicBezTo>
                      <a:cubicBezTo>
                        <a:pt x="191" y="312"/>
                        <a:pt x="191" y="312"/>
                        <a:pt x="191" y="312"/>
                      </a:cubicBezTo>
                      <a:cubicBezTo>
                        <a:pt x="188" y="314"/>
                        <a:pt x="184" y="315"/>
                        <a:pt x="181" y="316"/>
                      </a:cubicBezTo>
                      <a:cubicBezTo>
                        <a:pt x="181" y="281"/>
                        <a:pt x="181" y="281"/>
                        <a:pt x="181" y="281"/>
                      </a:cubicBezTo>
                      <a:cubicBezTo>
                        <a:pt x="166" y="232"/>
                        <a:pt x="166" y="232"/>
                        <a:pt x="166" y="232"/>
                      </a:cubicBezTo>
                      <a:cubicBezTo>
                        <a:pt x="161" y="219"/>
                        <a:pt x="161" y="219"/>
                        <a:pt x="161" y="219"/>
                      </a:cubicBezTo>
                      <a:cubicBezTo>
                        <a:pt x="131" y="219"/>
                        <a:pt x="131" y="219"/>
                        <a:pt x="131" y="219"/>
                      </a:cubicBezTo>
                      <a:cubicBezTo>
                        <a:pt x="124" y="219"/>
                        <a:pt x="118" y="216"/>
                        <a:pt x="113" y="211"/>
                      </a:cubicBezTo>
                      <a:cubicBezTo>
                        <a:pt x="99" y="211"/>
                        <a:pt x="99" y="211"/>
                        <a:pt x="99" y="211"/>
                      </a:cubicBezTo>
                      <a:cubicBezTo>
                        <a:pt x="97" y="198"/>
                        <a:pt x="96" y="184"/>
                        <a:pt x="96" y="171"/>
                      </a:cubicBezTo>
                      <a:cubicBezTo>
                        <a:pt x="96" y="157"/>
                        <a:pt x="97" y="143"/>
                        <a:pt x="99" y="130"/>
                      </a:cubicBezTo>
                      <a:cubicBezTo>
                        <a:pt x="160" y="130"/>
                        <a:pt x="160" y="130"/>
                        <a:pt x="160" y="130"/>
                      </a:cubicBezTo>
                      <a:cubicBezTo>
                        <a:pt x="160" y="169"/>
                        <a:pt x="160" y="169"/>
                        <a:pt x="160" y="169"/>
                      </a:cubicBezTo>
                      <a:cubicBezTo>
                        <a:pt x="180" y="169"/>
                        <a:pt x="180" y="169"/>
                        <a:pt x="180" y="169"/>
                      </a:cubicBezTo>
                      <a:cubicBezTo>
                        <a:pt x="180" y="169"/>
                        <a:pt x="181" y="169"/>
                        <a:pt x="181" y="169"/>
                      </a:cubicBezTo>
                      <a:cubicBezTo>
                        <a:pt x="181" y="130"/>
                        <a:pt x="181" y="130"/>
                        <a:pt x="181" y="130"/>
                      </a:cubicBezTo>
                      <a:cubicBezTo>
                        <a:pt x="242" y="130"/>
                        <a:pt x="242" y="130"/>
                        <a:pt x="242" y="130"/>
                      </a:cubicBezTo>
                      <a:cubicBezTo>
                        <a:pt x="244" y="143"/>
                        <a:pt x="245" y="157"/>
                        <a:pt x="245" y="171"/>
                      </a:cubicBezTo>
                      <a:cubicBezTo>
                        <a:pt x="245" y="178"/>
                        <a:pt x="245" y="185"/>
                        <a:pt x="244" y="192"/>
                      </a:cubicBezTo>
                      <a:cubicBezTo>
                        <a:pt x="265" y="192"/>
                        <a:pt x="265" y="192"/>
                        <a:pt x="265" y="192"/>
                      </a:cubicBezTo>
                      <a:cubicBezTo>
                        <a:pt x="266" y="185"/>
                        <a:pt x="266" y="178"/>
                        <a:pt x="266" y="171"/>
                      </a:cubicBezTo>
                      <a:cubicBezTo>
                        <a:pt x="266" y="157"/>
                        <a:pt x="265" y="143"/>
                        <a:pt x="264" y="130"/>
                      </a:cubicBezTo>
                      <a:cubicBezTo>
                        <a:pt x="314" y="130"/>
                        <a:pt x="314" y="130"/>
                        <a:pt x="314" y="130"/>
                      </a:cubicBezTo>
                      <a:cubicBezTo>
                        <a:pt x="318" y="143"/>
                        <a:pt x="320" y="157"/>
                        <a:pt x="320" y="171"/>
                      </a:cubicBezTo>
                      <a:cubicBezTo>
                        <a:pt x="320" y="178"/>
                        <a:pt x="319" y="185"/>
                        <a:pt x="318" y="192"/>
                      </a:cubicBezTo>
                      <a:cubicBezTo>
                        <a:pt x="340" y="192"/>
                        <a:pt x="340" y="192"/>
                        <a:pt x="340" y="192"/>
                      </a:cubicBezTo>
                      <a:cubicBezTo>
                        <a:pt x="341" y="185"/>
                        <a:pt x="341" y="178"/>
                        <a:pt x="341" y="171"/>
                      </a:cubicBezTo>
                      <a:cubicBezTo>
                        <a:pt x="341" y="76"/>
                        <a:pt x="265" y="0"/>
                        <a:pt x="171" y="0"/>
                      </a:cubicBezTo>
                      <a:cubicBezTo>
                        <a:pt x="76" y="0"/>
                        <a:pt x="0" y="76"/>
                        <a:pt x="0" y="171"/>
                      </a:cubicBezTo>
                      <a:cubicBezTo>
                        <a:pt x="0" y="265"/>
                        <a:pt x="76" y="341"/>
                        <a:pt x="171" y="341"/>
                      </a:cubicBezTo>
                      <a:close/>
                      <a:moveTo>
                        <a:pt x="160" y="232"/>
                      </a:moveTo>
                      <a:cubicBezTo>
                        <a:pt x="160" y="316"/>
                        <a:pt x="160" y="316"/>
                        <a:pt x="160" y="316"/>
                      </a:cubicBezTo>
                      <a:cubicBezTo>
                        <a:pt x="135" y="309"/>
                        <a:pt x="114" y="276"/>
                        <a:pt x="103" y="232"/>
                      </a:cubicBezTo>
                      <a:lnTo>
                        <a:pt x="160" y="232"/>
                      </a:lnTo>
                      <a:close/>
                      <a:moveTo>
                        <a:pt x="78" y="211"/>
                      </a:moveTo>
                      <a:cubicBezTo>
                        <a:pt x="27" y="211"/>
                        <a:pt x="27" y="211"/>
                        <a:pt x="27" y="211"/>
                      </a:cubicBezTo>
                      <a:cubicBezTo>
                        <a:pt x="23" y="198"/>
                        <a:pt x="21" y="185"/>
                        <a:pt x="21" y="171"/>
                      </a:cubicBezTo>
                      <a:cubicBezTo>
                        <a:pt x="21" y="157"/>
                        <a:pt x="23" y="143"/>
                        <a:pt x="27" y="130"/>
                      </a:cubicBezTo>
                      <a:cubicBezTo>
                        <a:pt x="78" y="130"/>
                        <a:pt x="78" y="130"/>
                        <a:pt x="78" y="130"/>
                      </a:cubicBezTo>
                      <a:cubicBezTo>
                        <a:pt x="76" y="143"/>
                        <a:pt x="75" y="157"/>
                        <a:pt x="75" y="171"/>
                      </a:cubicBezTo>
                      <a:cubicBezTo>
                        <a:pt x="75" y="184"/>
                        <a:pt x="76" y="198"/>
                        <a:pt x="78" y="211"/>
                      </a:cubicBezTo>
                      <a:close/>
                      <a:moveTo>
                        <a:pt x="103" y="109"/>
                      </a:moveTo>
                      <a:cubicBezTo>
                        <a:pt x="114" y="65"/>
                        <a:pt x="135" y="32"/>
                        <a:pt x="160" y="25"/>
                      </a:cubicBezTo>
                      <a:cubicBezTo>
                        <a:pt x="160" y="109"/>
                        <a:pt x="160" y="109"/>
                        <a:pt x="160" y="109"/>
                      </a:cubicBezTo>
                      <a:lnTo>
                        <a:pt x="103" y="109"/>
                      </a:lnTo>
                      <a:close/>
                      <a:moveTo>
                        <a:pt x="181" y="109"/>
                      </a:moveTo>
                      <a:cubicBezTo>
                        <a:pt x="181" y="25"/>
                        <a:pt x="181" y="25"/>
                        <a:pt x="181" y="25"/>
                      </a:cubicBezTo>
                      <a:cubicBezTo>
                        <a:pt x="206" y="32"/>
                        <a:pt x="227" y="65"/>
                        <a:pt x="238" y="109"/>
                      </a:cubicBezTo>
                      <a:lnTo>
                        <a:pt x="181" y="109"/>
                      </a:lnTo>
                      <a:close/>
                      <a:moveTo>
                        <a:pt x="307" y="109"/>
                      </a:moveTo>
                      <a:cubicBezTo>
                        <a:pt x="260" y="109"/>
                        <a:pt x="260" y="109"/>
                        <a:pt x="260" y="109"/>
                      </a:cubicBezTo>
                      <a:cubicBezTo>
                        <a:pt x="253" y="77"/>
                        <a:pt x="241" y="51"/>
                        <a:pt x="225" y="32"/>
                      </a:cubicBezTo>
                      <a:cubicBezTo>
                        <a:pt x="262" y="46"/>
                        <a:pt x="291" y="74"/>
                        <a:pt x="307" y="109"/>
                      </a:cubicBezTo>
                      <a:close/>
                      <a:moveTo>
                        <a:pt x="116" y="32"/>
                      </a:moveTo>
                      <a:cubicBezTo>
                        <a:pt x="100" y="51"/>
                        <a:pt x="88" y="77"/>
                        <a:pt x="81" y="109"/>
                      </a:cubicBezTo>
                      <a:cubicBezTo>
                        <a:pt x="34" y="109"/>
                        <a:pt x="34" y="109"/>
                        <a:pt x="34" y="109"/>
                      </a:cubicBezTo>
                      <a:cubicBezTo>
                        <a:pt x="50" y="74"/>
                        <a:pt x="80" y="46"/>
                        <a:pt x="116" y="32"/>
                      </a:cubicBezTo>
                      <a:close/>
                      <a:moveTo>
                        <a:pt x="81" y="232"/>
                      </a:moveTo>
                      <a:cubicBezTo>
                        <a:pt x="88" y="264"/>
                        <a:pt x="100" y="291"/>
                        <a:pt x="116" y="310"/>
                      </a:cubicBezTo>
                      <a:cubicBezTo>
                        <a:pt x="80" y="295"/>
                        <a:pt x="50" y="267"/>
                        <a:pt x="34" y="232"/>
                      </a:cubicBezTo>
                      <a:lnTo>
                        <a:pt x="81" y="232"/>
                      </a:lnTo>
                      <a:close/>
                      <a:moveTo>
                        <a:pt x="81" y="232"/>
                      </a:moveTo>
                      <a:cubicBezTo>
                        <a:pt x="81" y="232"/>
                        <a:pt x="81" y="232"/>
                        <a:pt x="81" y="23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Freeform: Shape 37">
                  <a:extLst>
                    <a:ext uri="{FF2B5EF4-FFF2-40B4-BE49-F238E27FC236}">
                      <a16:creationId xmlns:a16="http://schemas.microsoft.com/office/drawing/2014/main" id="{50A6F78B-6003-425A-A17F-2B97745C78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5775" y="2540000"/>
                  <a:ext cx="1012825" cy="604838"/>
                </a:xfrm>
                <a:custGeom>
                  <a:avLst/>
                  <a:gdLst/>
                  <a:ahLst/>
                  <a:cxnLst>
                    <a:cxn ang="0">
                      <a:pos x="195" y="24"/>
                    </a:cxn>
                    <a:cxn ang="0">
                      <a:pos x="74" y="24"/>
                    </a:cxn>
                    <a:cxn ang="0">
                      <a:pos x="74" y="24"/>
                    </a:cxn>
                    <a:cxn ang="0">
                      <a:pos x="69" y="8"/>
                    </a:cxn>
                    <a:cxn ang="0">
                      <a:pos x="60" y="1"/>
                    </a:cxn>
                    <a:cxn ang="0">
                      <a:pos x="59" y="0"/>
                    </a:cxn>
                    <a:cxn ang="0">
                      <a:pos x="10" y="0"/>
                    </a:cxn>
                    <a:cxn ang="0">
                      <a:pos x="0" y="11"/>
                    </a:cxn>
                    <a:cxn ang="0">
                      <a:pos x="10" y="21"/>
                    </a:cxn>
                    <a:cxn ang="0">
                      <a:pos x="51" y="21"/>
                    </a:cxn>
                    <a:cxn ang="0">
                      <a:pos x="53" y="28"/>
                    </a:cxn>
                    <a:cxn ang="0">
                      <a:pos x="59" y="49"/>
                    </a:cxn>
                    <a:cxn ang="0">
                      <a:pos x="60" y="51"/>
                    </a:cxn>
                    <a:cxn ang="0">
                      <a:pos x="82" y="120"/>
                    </a:cxn>
                    <a:cxn ang="0">
                      <a:pos x="86" y="132"/>
                    </a:cxn>
                    <a:cxn ang="0">
                      <a:pos x="89" y="142"/>
                    </a:cxn>
                    <a:cxn ang="0">
                      <a:pos x="92" y="153"/>
                    </a:cxn>
                    <a:cxn ang="0">
                      <a:pos x="92" y="153"/>
                    </a:cxn>
                    <a:cxn ang="0">
                      <a:pos x="101" y="160"/>
                    </a:cxn>
                    <a:cxn ang="0">
                      <a:pos x="116" y="156"/>
                    </a:cxn>
                    <a:cxn ang="0">
                      <a:pos x="131" y="160"/>
                    </a:cxn>
                    <a:cxn ang="0">
                      <a:pos x="194" y="160"/>
                    </a:cxn>
                    <a:cxn ang="0">
                      <a:pos x="209" y="156"/>
                    </a:cxn>
                    <a:cxn ang="0">
                      <a:pos x="224" y="160"/>
                    </a:cxn>
                    <a:cxn ang="0">
                      <a:pos x="231" y="160"/>
                    </a:cxn>
                    <a:cxn ang="0">
                      <a:pos x="241" y="150"/>
                    </a:cxn>
                    <a:cxn ang="0">
                      <a:pos x="231" y="139"/>
                    </a:cxn>
                    <a:cxn ang="0">
                      <a:pos x="110" y="139"/>
                    </a:cxn>
                    <a:cxn ang="0">
                      <a:pos x="106" y="126"/>
                    </a:cxn>
                    <a:cxn ang="0">
                      <a:pos x="105" y="125"/>
                    </a:cxn>
                    <a:cxn ang="0">
                      <a:pos x="102" y="115"/>
                    </a:cxn>
                    <a:cxn ang="0">
                      <a:pos x="235" y="115"/>
                    </a:cxn>
                    <a:cxn ang="0">
                      <a:pos x="255" y="99"/>
                    </a:cxn>
                    <a:cxn ang="0">
                      <a:pos x="267" y="44"/>
                    </a:cxn>
                    <a:cxn ang="0">
                      <a:pos x="264" y="30"/>
                    </a:cxn>
                    <a:cxn ang="0">
                      <a:pos x="251" y="24"/>
                    </a:cxn>
                    <a:cxn ang="0">
                      <a:pos x="195" y="24"/>
                    </a:cxn>
                    <a:cxn ang="0">
                      <a:pos x="235" y="94"/>
                    </a:cxn>
                    <a:cxn ang="0">
                      <a:pos x="183" y="94"/>
                    </a:cxn>
                    <a:cxn ang="0">
                      <a:pos x="154" y="94"/>
                    </a:cxn>
                    <a:cxn ang="0">
                      <a:pos x="97" y="94"/>
                    </a:cxn>
                    <a:cxn ang="0">
                      <a:pos x="97" y="94"/>
                    </a:cxn>
                    <a:cxn ang="0">
                      <a:pos x="97" y="94"/>
                    </a:cxn>
                    <a:cxn ang="0">
                      <a:pos x="92" y="80"/>
                    </a:cxn>
                    <a:cxn ang="0">
                      <a:pos x="238" y="80"/>
                    </a:cxn>
                    <a:cxn ang="0">
                      <a:pos x="235" y="94"/>
                    </a:cxn>
                    <a:cxn ang="0">
                      <a:pos x="245" y="45"/>
                    </a:cxn>
                    <a:cxn ang="0">
                      <a:pos x="242" y="59"/>
                    </a:cxn>
                    <a:cxn ang="0">
                      <a:pos x="85" y="59"/>
                    </a:cxn>
                    <a:cxn ang="0">
                      <a:pos x="82" y="49"/>
                    </a:cxn>
                    <a:cxn ang="0">
                      <a:pos x="81" y="45"/>
                    </a:cxn>
                    <a:cxn ang="0">
                      <a:pos x="245" y="45"/>
                    </a:cxn>
                    <a:cxn ang="0">
                      <a:pos x="245" y="45"/>
                    </a:cxn>
                    <a:cxn ang="0">
                      <a:pos x="245" y="45"/>
                    </a:cxn>
                  </a:cxnLst>
                  <a:rect l="0" t="0" r="r" b="b"/>
                  <a:pathLst>
                    <a:path w="268" h="160">
                      <a:moveTo>
                        <a:pt x="195" y="24"/>
                      </a:move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74" y="24"/>
                        <a:pt x="74" y="24"/>
                        <a:pt x="74" y="24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67" y="4"/>
                        <a:pt x="64" y="1"/>
                        <a:pt x="60" y="1"/>
                      </a:cubicBezTo>
                      <a:cubicBezTo>
                        <a:pt x="60" y="0"/>
                        <a:pt x="59" y="0"/>
                        <a:pt x="59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5"/>
                        <a:pt x="0" y="11"/>
                      </a:cubicBezTo>
                      <a:cubicBezTo>
                        <a:pt x="0" y="17"/>
                        <a:pt x="4" y="21"/>
                        <a:pt x="10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3" y="28"/>
                        <a:pt x="53" y="28"/>
                        <a:pt x="53" y="28"/>
                      </a:cubicBezTo>
                      <a:cubicBezTo>
                        <a:pt x="59" y="49"/>
                        <a:pt x="59" y="49"/>
                        <a:pt x="59" y="49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82" y="120"/>
                        <a:pt x="82" y="120"/>
                        <a:pt x="82" y="120"/>
                      </a:cubicBezTo>
                      <a:cubicBezTo>
                        <a:pt x="86" y="132"/>
                        <a:pt x="86" y="132"/>
                        <a:pt x="86" y="132"/>
                      </a:cubicBezTo>
                      <a:cubicBezTo>
                        <a:pt x="89" y="142"/>
                        <a:pt x="89" y="142"/>
                        <a:pt x="89" y="142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3" y="157"/>
                        <a:pt x="97" y="160"/>
                        <a:pt x="101" y="160"/>
                      </a:cubicBezTo>
                      <a:cubicBezTo>
                        <a:pt x="106" y="157"/>
                        <a:pt x="111" y="156"/>
                        <a:pt x="116" y="156"/>
                      </a:cubicBezTo>
                      <a:cubicBezTo>
                        <a:pt x="122" y="156"/>
                        <a:pt x="127" y="157"/>
                        <a:pt x="131" y="160"/>
                      </a:cubicBezTo>
                      <a:cubicBezTo>
                        <a:pt x="194" y="160"/>
                        <a:pt x="194" y="160"/>
                        <a:pt x="194" y="160"/>
                      </a:cubicBezTo>
                      <a:cubicBezTo>
                        <a:pt x="198" y="157"/>
                        <a:pt x="203" y="156"/>
                        <a:pt x="209" y="156"/>
                      </a:cubicBezTo>
                      <a:cubicBezTo>
                        <a:pt x="214" y="156"/>
                        <a:pt x="220" y="157"/>
                        <a:pt x="224" y="160"/>
                      </a:cubicBezTo>
                      <a:cubicBezTo>
                        <a:pt x="231" y="160"/>
                        <a:pt x="231" y="160"/>
                        <a:pt x="231" y="160"/>
                      </a:cubicBezTo>
                      <a:cubicBezTo>
                        <a:pt x="237" y="160"/>
                        <a:pt x="241" y="155"/>
                        <a:pt x="241" y="150"/>
                      </a:cubicBezTo>
                      <a:cubicBezTo>
                        <a:pt x="241" y="144"/>
                        <a:pt x="237" y="139"/>
                        <a:pt x="231" y="139"/>
                      </a:cubicBezTo>
                      <a:cubicBezTo>
                        <a:pt x="110" y="139"/>
                        <a:pt x="110" y="139"/>
                        <a:pt x="110" y="139"/>
                      </a:cubicBezTo>
                      <a:cubicBezTo>
                        <a:pt x="106" y="126"/>
                        <a:pt x="106" y="126"/>
                        <a:pt x="106" y="126"/>
                      </a:cubicBezTo>
                      <a:cubicBezTo>
                        <a:pt x="105" y="125"/>
                        <a:pt x="105" y="125"/>
                        <a:pt x="105" y="125"/>
                      </a:cubicBezTo>
                      <a:cubicBezTo>
                        <a:pt x="102" y="115"/>
                        <a:pt x="102" y="115"/>
                        <a:pt x="102" y="115"/>
                      </a:cubicBezTo>
                      <a:cubicBezTo>
                        <a:pt x="235" y="115"/>
                        <a:pt x="235" y="115"/>
                        <a:pt x="235" y="115"/>
                      </a:cubicBezTo>
                      <a:cubicBezTo>
                        <a:pt x="245" y="115"/>
                        <a:pt x="253" y="108"/>
                        <a:pt x="255" y="99"/>
                      </a:cubicBezTo>
                      <a:cubicBezTo>
                        <a:pt x="267" y="44"/>
                        <a:pt x="267" y="44"/>
                        <a:pt x="267" y="44"/>
                      </a:cubicBezTo>
                      <a:cubicBezTo>
                        <a:pt x="268" y="39"/>
                        <a:pt x="267" y="34"/>
                        <a:pt x="264" y="30"/>
                      </a:cubicBezTo>
                      <a:cubicBezTo>
                        <a:pt x="261" y="26"/>
                        <a:pt x="256" y="24"/>
                        <a:pt x="251" y="24"/>
                      </a:cubicBezTo>
                      <a:lnTo>
                        <a:pt x="195" y="24"/>
                      </a:lnTo>
                      <a:close/>
                      <a:moveTo>
                        <a:pt x="235" y="94"/>
                      </a:moveTo>
                      <a:cubicBezTo>
                        <a:pt x="183" y="94"/>
                        <a:pt x="183" y="94"/>
                        <a:pt x="183" y="94"/>
                      </a:cubicBezTo>
                      <a:cubicBezTo>
                        <a:pt x="154" y="94"/>
                        <a:pt x="154" y="94"/>
                        <a:pt x="154" y="94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2" y="80"/>
                        <a:pt x="92" y="80"/>
                        <a:pt x="92" y="80"/>
                      </a:cubicBezTo>
                      <a:cubicBezTo>
                        <a:pt x="238" y="80"/>
                        <a:pt x="238" y="80"/>
                        <a:pt x="238" y="80"/>
                      </a:cubicBezTo>
                      <a:lnTo>
                        <a:pt x="235" y="94"/>
                      </a:lnTo>
                      <a:close/>
                      <a:moveTo>
                        <a:pt x="245" y="45"/>
                      </a:moveTo>
                      <a:cubicBezTo>
                        <a:pt x="242" y="59"/>
                        <a:pt x="242" y="59"/>
                        <a:pt x="242" y="59"/>
                      </a:cubicBezTo>
                      <a:cubicBezTo>
                        <a:pt x="85" y="59"/>
                        <a:pt x="85" y="59"/>
                        <a:pt x="85" y="59"/>
                      </a:cubicBezTo>
                      <a:cubicBezTo>
                        <a:pt x="82" y="49"/>
                        <a:pt x="82" y="49"/>
                        <a:pt x="82" y="49"/>
                      </a:cubicBezTo>
                      <a:cubicBezTo>
                        <a:pt x="81" y="45"/>
                        <a:pt x="81" y="45"/>
                        <a:pt x="81" y="45"/>
                      </a:cubicBezTo>
                      <a:lnTo>
                        <a:pt x="245" y="45"/>
                      </a:lnTo>
                      <a:close/>
                      <a:moveTo>
                        <a:pt x="245" y="45"/>
                      </a:moveTo>
                      <a:cubicBezTo>
                        <a:pt x="245" y="45"/>
                        <a:pt x="245" y="45"/>
                        <a:pt x="245" y="4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Freeform: Shape 38">
                  <a:extLst>
                    <a:ext uri="{FF2B5EF4-FFF2-40B4-BE49-F238E27FC236}">
                      <a16:creationId xmlns:a16="http://schemas.microsoft.com/office/drawing/2014/main" id="{6BEE93C8-9B39-457C-858B-383F4B831E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78363" y="3182938"/>
                  <a:ext cx="112713" cy="114300"/>
                </a:xfrm>
                <a:custGeom>
                  <a:avLst/>
                  <a:gdLst/>
                  <a:ahLst/>
                  <a:cxnLst>
                    <a:cxn ang="0">
                      <a:pos x="5" y="4"/>
                    </a:cxn>
                    <a:cxn ang="0">
                      <a:pos x="0" y="15"/>
                    </a:cxn>
                    <a:cxn ang="0">
                      <a:pos x="15" y="30"/>
                    </a:cxn>
                    <a:cxn ang="0">
                      <a:pos x="30" y="15"/>
                    </a:cxn>
                    <a:cxn ang="0">
                      <a:pos x="26" y="4"/>
                    </a:cxn>
                    <a:cxn ang="0">
                      <a:pos x="15" y="0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5" y="4"/>
                    </a:cxn>
                  </a:cxnLst>
                  <a:rect l="0" t="0" r="r" b="b"/>
                  <a:pathLst>
                    <a:path w="30" h="30">
                      <a:moveTo>
                        <a:pt x="5" y="4"/>
                      </a:moveTo>
                      <a:cubicBezTo>
                        <a:pt x="2" y="7"/>
                        <a:pt x="0" y="11"/>
                        <a:pt x="0" y="15"/>
                      </a:cubicBezTo>
                      <a:cubicBezTo>
                        <a:pt x="0" y="23"/>
                        <a:pt x="7" y="30"/>
                        <a:pt x="15" y="30"/>
                      </a:cubicBezTo>
                      <a:cubicBezTo>
                        <a:pt x="23" y="30"/>
                        <a:pt x="30" y="23"/>
                        <a:pt x="30" y="15"/>
                      </a:cubicBezTo>
                      <a:cubicBezTo>
                        <a:pt x="30" y="11"/>
                        <a:pt x="28" y="7"/>
                        <a:pt x="26" y="4"/>
                      </a:cubicBezTo>
                      <a:cubicBezTo>
                        <a:pt x="23" y="2"/>
                        <a:pt x="19" y="0"/>
                        <a:pt x="15" y="0"/>
                      </a:cubicBezTo>
                      <a:cubicBezTo>
                        <a:pt x="11" y="0"/>
                        <a:pt x="7" y="1"/>
                        <a:pt x="5" y="4"/>
                      </a:cubicBezTo>
                      <a:close/>
                      <a:moveTo>
                        <a:pt x="5" y="4"/>
                      </a:moveTo>
                      <a:cubicBezTo>
                        <a:pt x="5" y="4"/>
                        <a:pt x="5" y="4"/>
                        <a:pt x="5" y="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39">
                  <a:extLst>
                    <a:ext uri="{FF2B5EF4-FFF2-40B4-BE49-F238E27FC236}">
                      <a16:creationId xmlns:a16="http://schemas.microsoft.com/office/drawing/2014/main" id="{A70D763E-179C-47E0-93F7-0FCD8264B9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9200" y="3182938"/>
                  <a:ext cx="112713" cy="114300"/>
                </a:xfrm>
                <a:custGeom>
                  <a:avLst/>
                  <a:gdLst/>
                  <a:ahLst/>
                  <a:cxnLst>
                    <a:cxn ang="0">
                      <a:pos x="4" y="4"/>
                    </a:cxn>
                    <a:cxn ang="0">
                      <a:pos x="0" y="15"/>
                    </a:cxn>
                    <a:cxn ang="0">
                      <a:pos x="15" y="30"/>
                    </a:cxn>
                    <a:cxn ang="0">
                      <a:pos x="30" y="15"/>
                    </a:cxn>
                    <a:cxn ang="0">
                      <a:pos x="25" y="4"/>
                    </a:cxn>
                    <a:cxn ang="0">
                      <a:pos x="15" y="0"/>
                    </a:cxn>
                    <a:cxn ang="0">
                      <a:pos x="4" y="4"/>
                    </a:cxn>
                    <a:cxn ang="0">
                      <a:pos x="4" y="4"/>
                    </a:cxn>
                    <a:cxn ang="0">
                      <a:pos x="4" y="4"/>
                    </a:cxn>
                  </a:cxnLst>
                  <a:rect l="0" t="0" r="r" b="b"/>
                  <a:pathLst>
                    <a:path w="30" h="30">
                      <a:moveTo>
                        <a:pt x="4" y="4"/>
                      </a:moveTo>
                      <a:cubicBezTo>
                        <a:pt x="2" y="7"/>
                        <a:pt x="0" y="11"/>
                        <a:pt x="0" y="15"/>
                      </a:cubicBezTo>
                      <a:cubicBezTo>
                        <a:pt x="0" y="23"/>
                        <a:pt x="7" y="30"/>
                        <a:pt x="15" y="30"/>
                      </a:cubicBezTo>
                      <a:cubicBezTo>
                        <a:pt x="23" y="30"/>
                        <a:pt x="30" y="23"/>
                        <a:pt x="30" y="15"/>
                      </a:cubicBezTo>
                      <a:cubicBezTo>
                        <a:pt x="30" y="11"/>
                        <a:pt x="28" y="7"/>
                        <a:pt x="25" y="4"/>
                      </a:cubicBezTo>
                      <a:cubicBezTo>
                        <a:pt x="23" y="2"/>
                        <a:pt x="19" y="0"/>
                        <a:pt x="15" y="0"/>
                      </a:cubicBezTo>
                      <a:cubicBezTo>
                        <a:pt x="11" y="0"/>
                        <a:pt x="7" y="1"/>
                        <a:pt x="4" y="4"/>
                      </a:cubicBezTo>
                      <a:close/>
                      <a:moveTo>
                        <a:pt x="4" y="4"/>
                      </a:moveTo>
                      <a:cubicBezTo>
                        <a:pt x="4" y="4"/>
                        <a:pt x="4" y="4"/>
                        <a:pt x="4" y="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E8902B7A-78B7-4E9B-93D4-F67D9077148A}"/>
              </a:ext>
            </a:extLst>
          </p:cNvPr>
          <p:cNvSpPr txBox="1"/>
          <p:nvPr/>
        </p:nvSpPr>
        <p:spPr>
          <a:xfrm>
            <a:off x="2083999" y="160728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5" name="Rectangle 24">
            <a:extLst>
              <a:ext uri="{FF2B5EF4-FFF2-40B4-BE49-F238E27FC236}">
                <a16:creationId xmlns:a16="http://schemas.microsoft.com/office/drawing/2014/main" id="{C7F1C953-9E38-4E3B-B699-CF72C9827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3856" y="140095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8684230-5D84-4078-8A0F-E71CA7F4B06C}"/>
              </a:ext>
            </a:extLst>
          </p:cNvPr>
          <p:cNvSpPr txBox="1"/>
          <p:nvPr/>
        </p:nvSpPr>
        <p:spPr>
          <a:xfrm>
            <a:off x="287138" y="3449277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7" name="Rectangle 24">
            <a:extLst>
              <a:ext uri="{FF2B5EF4-FFF2-40B4-BE49-F238E27FC236}">
                <a16:creationId xmlns:a16="http://schemas.microsoft.com/office/drawing/2014/main" id="{78BF0596-CE03-426D-96E7-D65AE7F07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995" y="3242938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4BC5758-7D4F-4DD3-A673-F158F53C2E60}"/>
              </a:ext>
            </a:extLst>
          </p:cNvPr>
          <p:cNvSpPr txBox="1"/>
          <p:nvPr/>
        </p:nvSpPr>
        <p:spPr>
          <a:xfrm>
            <a:off x="3656407" y="4048843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9" name="Rectangle 24">
            <a:extLst>
              <a:ext uri="{FF2B5EF4-FFF2-40B4-BE49-F238E27FC236}">
                <a16:creationId xmlns:a16="http://schemas.microsoft.com/office/drawing/2014/main" id="{7E7C6C4D-1B49-43F3-A640-7FA1C0AAF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6264" y="3842504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C1DAFF1-C552-41D2-B8DD-5770211572EC}"/>
              </a:ext>
            </a:extLst>
          </p:cNvPr>
          <p:cNvSpPr txBox="1"/>
          <p:nvPr/>
        </p:nvSpPr>
        <p:spPr>
          <a:xfrm>
            <a:off x="6526656" y="2139039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1" name="Rectangle 24">
            <a:extLst>
              <a:ext uri="{FF2B5EF4-FFF2-40B4-BE49-F238E27FC236}">
                <a16:creationId xmlns:a16="http://schemas.microsoft.com/office/drawing/2014/main" id="{C87B920B-3C19-4C19-9E15-8DA985092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513" y="1932700"/>
            <a:ext cx="1254256" cy="2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84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2D6920F-2006-4E4D-9855-08DF12F514B8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2FF290F-8679-42FB-B5BB-87EFC6CFD796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1F34B1AB-9A3B-4C62-9ABD-AF5F7F992DB9}"/>
              </a:ext>
            </a:extLst>
          </p:cNvPr>
          <p:cNvSpPr/>
          <p:nvPr/>
        </p:nvSpPr>
        <p:spPr>
          <a:xfrm>
            <a:off x="3579764" y="1511549"/>
            <a:ext cx="623889" cy="623888"/>
          </a:xfrm>
          <a:prstGeom prst="rect">
            <a:avLst/>
          </a:prstGeom>
          <a:solidFill>
            <a:srgbClr val="D86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CD359F6-85E2-4F0C-86D4-77BC90AA87AB}"/>
              </a:ext>
            </a:extLst>
          </p:cNvPr>
          <p:cNvSpPr/>
          <p:nvPr/>
        </p:nvSpPr>
        <p:spPr>
          <a:xfrm>
            <a:off x="5160917" y="1511549"/>
            <a:ext cx="623889" cy="623888"/>
          </a:xfrm>
          <a:prstGeom prst="rect">
            <a:avLst/>
          </a:prstGeom>
          <a:solidFill>
            <a:srgbClr val="D86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C582115-21ED-4A95-A852-C15F1B85784A}"/>
              </a:ext>
            </a:extLst>
          </p:cNvPr>
          <p:cNvSpPr/>
          <p:nvPr/>
        </p:nvSpPr>
        <p:spPr>
          <a:xfrm>
            <a:off x="3579764" y="3050325"/>
            <a:ext cx="623889" cy="62388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6143CB4-1E1E-441D-BA61-1EE287AC9FF8}"/>
              </a:ext>
            </a:extLst>
          </p:cNvPr>
          <p:cNvSpPr/>
          <p:nvPr/>
        </p:nvSpPr>
        <p:spPr>
          <a:xfrm>
            <a:off x="5160917" y="3050325"/>
            <a:ext cx="623889" cy="623888"/>
          </a:xfrm>
          <a:prstGeom prst="rect">
            <a:avLst/>
          </a:prstGeom>
          <a:solidFill>
            <a:srgbClr val="181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2FB1D23-B827-4C52-B5C2-4523FFB63336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3043987" y="1823493"/>
            <a:ext cx="535778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0C70B42-D06A-449F-98D2-1A15B9DE52A1}"/>
              </a:ext>
            </a:extLst>
          </p:cNvPr>
          <p:cNvCxnSpPr>
            <a:cxnSpLocks/>
          </p:cNvCxnSpPr>
          <p:nvPr/>
        </p:nvCxnSpPr>
        <p:spPr>
          <a:xfrm>
            <a:off x="3043987" y="3380831"/>
            <a:ext cx="535778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99120E3-2EB5-44D0-8863-1FDB9469E48D}"/>
              </a:ext>
            </a:extLst>
          </p:cNvPr>
          <p:cNvCxnSpPr>
            <a:cxnSpLocks/>
          </p:cNvCxnSpPr>
          <p:nvPr/>
        </p:nvCxnSpPr>
        <p:spPr>
          <a:xfrm flipH="1">
            <a:off x="5787187" y="1823493"/>
            <a:ext cx="535778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6AF2AE5-75D6-4FA9-AD6B-2946C0A5B8BB}"/>
              </a:ext>
            </a:extLst>
          </p:cNvPr>
          <p:cNvCxnSpPr>
            <a:cxnSpLocks/>
          </p:cNvCxnSpPr>
          <p:nvPr/>
        </p:nvCxnSpPr>
        <p:spPr>
          <a:xfrm flipH="1">
            <a:off x="5787187" y="3380831"/>
            <a:ext cx="535778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6">
            <a:extLst>
              <a:ext uri="{FF2B5EF4-FFF2-40B4-BE49-F238E27FC236}">
                <a16:creationId xmlns:a16="http://schemas.microsoft.com/office/drawing/2014/main" id="{A066423B-CD2E-452D-A656-008D484D941A}"/>
              </a:ext>
            </a:extLst>
          </p:cNvPr>
          <p:cNvSpPr/>
          <p:nvPr/>
        </p:nvSpPr>
        <p:spPr>
          <a:xfrm>
            <a:off x="3762928" y="1700467"/>
            <a:ext cx="255182" cy="246050"/>
          </a:xfrm>
          <a:custGeom>
            <a:avLst/>
            <a:gdLst>
              <a:gd name="connsiteX0" fmla="*/ 174005 w 338138"/>
              <a:gd name="connsiteY0" fmla="*/ 18121 h 326038"/>
              <a:gd name="connsiteX1" fmla="*/ 160013 w 338138"/>
              <a:gd name="connsiteY1" fmla="*/ 19109 h 326038"/>
              <a:gd name="connsiteX2" fmla="*/ 160013 w 338138"/>
              <a:gd name="connsiteY2" fmla="*/ 70472 h 326038"/>
              <a:gd name="connsiteX3" fmla="*/ 92851 w 338138"/>
              <a:gd name="connsiteY3" fmla="*/ 149491 h 326038"/>
              <a:gd name="connsiteX4" fmla="*/ 88900 w 338138"/>
              <a:gd name="connsiteY4" fmla="*/ 149491 h 326038"/>
              <a:gd name="connsiteX5" fmla="*/ 88900 w 338138"/>
              <a:gd name="connsiteY5" fmla="*/ 279872 h 326038"/>
              <a:gd name="connsiteX6" fmla="*/ 119189 w 338138"/>
              <a:gd name="connsiteY6" fmla="*/ 310163 h 326038"/>
              <a:gd name="connsiteX7" fmla="*/ 262731 w 338138"/>
              <a:gd name="connsiteY7" fmla="*/ 310163 h 326038"/>
              <a:gd name="connsiteX8" fmla="*/ 300922 w 338138"/>
              <a:gd name="connsiteY8" fmla="*/ 278555 h 326038"/>
              <a:gd name="connsiteX9" fmla="*/ 320675 w 338138"/>
              <a:gd name="connsiteY9" fmla="*/ 157393 h 326038"/>
              <a:gd name="connsiteX10" fmla="*/ 320675 w 338138"/>
              <a:gd name="connsiteY10" fmla="*/ 156076 h 326038"/>
              <a:gd name="connsiteX11" fmla="*/ 290386 w 338138"/>
              <a:gd name="connsiteY11" fmla="*/ 127102 h 326038"/>
              <a:gd name="connsiteX12" fmla="*/ 210055 w 338138"/>
              <a:gd name="connsiteY12" fmla="*/ 127102 h 326038"/>
              <a:gd name="connsiteX13" fmla="*/ 200837 w 338138"/>
              <a:gd name="connsiteY13" fmla="*/ 117883 h 326038"/>
              <a:gd name="connsiteX14" fmla="*/ 200837 w 338138"/>
              <a:gd name="connsiteY14" fmla="*/ 57302 h 326038"/>
              <a:gd name="connsiteX15" fmla="*/ 188985 w 338138"/>
              <a:gd name="connsiteY15" fmla="*/ 23060 h 326038"/>
              <a:gd name="connsiteX16" fmla="*/ 174005 w 338138"/>
              <a:gd name="connsiteY16" fmla="*/ 18121 h 326038"/>
              <a:gd name="connsiteX17" fmla="*/ 166923 w 338138"/>
              <a:gd name="connsiteY17" fmla="*/ 10 h 326038"/>
              <a:gd name="connsiteX18" fmla="*/ 199449 w 338138"/>
              <a:gd name="connsiteY18" fmla="*/ 8733 h 326038"/>
              <a:gd name="connsiteX19" fmla="*/ 217941 w 338138"/>
              <a:gd name="connsiteY19" fmla="*/ 56131 h 326038"/>
              <a:gd name="connsiteX20" fmla="*/ 217941 w 338138"/>
              <a:gd name="connsiteY20" fmla="*/ 108796 h 326038"/>
              <a:gd name="connsiteX21" fmla="*/ 290588 w 338138"/>
              <a:gd name="connsiteY21" fmla="*/ 108796 h 326038"/>
              <a:gd name="connsiteX22" fmla="*/ 338138 w 338138"/>
              <a:gd name="connsiteY22" fmla="*/ 154878 h 326038"/>
              <a:gd name="connsiteX23" fmla="*/ 338138 w 338138"/>
              <a:gd name="connsiteY23" fmla="*/ 157511 h 326038"/>
              <a:gd name="connsiteX24" fmla="*/ 338138 w 338138"/>
              <a:gd name="connsiteY24" fmla="*/ 158828 h 326038"/>
              <a:gd name="connsiteX25" fmla="*/ 318325 w 338138"/>
              <a:gd name="connsiteY25" fmla="*/ 279956 h 326038"/>
              <a:gd name="connsiteX26" fmla="*/ 262850 w 338138"/>
              <a:gd name="connsiteY26" fmla="*/ 326038 h 326038"/>
              <a:gd name="connsiteX27" fmla="*/ 118877 w 338138"/>
              <a:gd name="connsiteY27" fmla="*/ 326038 h 326038"/>
              <a:gd name="connsiteX28" fmla="*/ 71326 w 338138"/>
              <a:gd name="connsiteY28" fmla="*/ 278640 h 326038"/>
              <a:gd name="connsiteX29" fmla="*/ 71326 w 338138"/>
              <a:gd name="connsiteY29" fmla="*/ 144345 h 326038"/>
              <a:gd name="connsiteX30" fmla="*/ 63401 w 338138"/>
              <a:gd name="connsiteY30" fmla="*/ 136445 h 326038"/>
              <a:gd name="connsiteX31" fmla="*/ 23775 w 338138"/>
              <a:gd name="connsiteY31" fmla="*/ 136445 h 326038"/>
              <a:gd name="connsiteX32" fmla="*/ 17171 w 338138"/>
              <a:gd name="connsiteY32" fmla="*/ 144345 h 326038"/>
              <a:gd name="connsiteX33" fmla="*/ 17171 w 338138"/>
              <a:gd name="connsiteY33" fmla="*/ 286540 h 326038"/>
              <a:gd name="connsiteX34" fmla="*/ 23775 w 338138"/>
              <a:gd name="connsiteY34" fmla="*/ 294439 h 326038"/>
              <a:gd name="connsiteX35" fmla="*/ 47550 w 338138"/>
              <a:gd name="connsiteY35" fmla="*/ 294439 h 326038"/>
              <a:gd name="connsiteX36" fmla="*/ 55476 w 338138"/>
              <a:gd name="connsiteY36" fmla="*/ 302339 h 326038"/>
              <a:gd name="connsiteX37" fmla="*/ 47550 w 338138"/>
              <a:gd name="connsiteY37" fmla="*/ 311555 h 326038"/>
              <a:gd name="connsiteX38" fmla="*/ 23775 w 338138"/>
              <a:gd name="connsiteY38" fmla="*/ 311555 h 326038"/>
              <a:gd name="connsiteX39" fmla="*/ 0 w 338138"/>
              <a:gd name="connsiteY39" fmla="*/ 286540 h 326038"/>
              <a:gd name="connsiteX40" fmla="*/ 0 w 338138"/>
              <a:gd name="connsiteY40" fmla="*/ 144345 h 326038"/>
              <a:gd name="connsiteX41" fmla="*/ 23775 w 338138"/>
              <a:gd name="connsiteY41" fmla="*/ 119329 h 326038"/>
              <a:gd name="connsiteX42" fmla="*/ 63401 w 338138"/>
              <a:gd name="connsiteY42" fmla="*/ 119329 h 326038"/>
              <a:gd name="connsiteX43" fmla="*/ 85855 w 338138"/>
              <a:gd name="connsiteY43" fmla="*/ 132495 h 326038"/>
              <a:gd name="connsiteX44" fmla="*/ 87176 w 338138"/>
              <a:gd name="connsiteY44" fmla="*/ 132495 h 326038"/>
              <a:gd name="connsiteX45" fmla="*/ 143973 w 338138"/>
              <a:gd name="connsiteY45" fmla="*/ 69297 h 326038"/>
              <a:gd name="connsiteX46" fmla="*/ 143973 w 338138"/>
              <a:gd name="connsiteY46" fmla="*/ 11366 h 326038"/>
              <a:gd name="connsiteX47" fmla="*/ 149256 w 338138"/>
              <a:gd name="connsiteY47" fmla="*/ 2150 h 326038"/>
              <a:gd name="connsiteX48" fmla="*/ 166923 w 338138"/>
              <a:gd name="connsiteY48" fmla="*/ 10 h 32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26038">
                <a:moveTo>
                  <a:pt x="174005" y="18121"/>
                </a:moveTo>
                <a:cubicBezTo>
                  <a:pt x="168902" y="17792"/>
                  <a:pt x="163964" y="18451"/>
                  <a:pt x="160013" y="19109"/>
                </a:cubicBezTo>
                <a:cubicBezTo>
                  <a:pt x="160013" y="19109"/>
                  <a:pt x="160013" y="19109"/>
                  <a:pt x="160013" y="70472"/>
                </a:cubicBezTo>
                <a:cubicBezTo>
                  <a:pt x="160013" y="129736"/>
                  <a:pt x="95485" y="149491"/>
                  <a:pt x="92851" y="149491"/>
                </a:cubicBezTo>
                <a:cubicBezTo>
                  <a:pt x="91534" y="149491"/>
                  <a:pt x="90217" y="149491"/>
                  <a:pt x="88900" y="149491"/>
                </a:cubicBezTo>
                <a:cubicBezTo>
                  <a:pt x="88900" y="149491"/>
                  <a:pt x="88900" y="149491"/>
                  <a:pt x="88900" y="279872"/>
                </a:cubicBezTo>
                <a:cubicBezTo>
                  <a:pt x="88900" y="296993"/>
                  <a:pt x="102069" y="310163"/>
                  <a:pt x="119189" y="310163"/>
                </a:cubicBezTo>
                <a:cubicBezTo>
                  <a:pt x="119189" y="310163"/>
                  <a:pt x="119189" y="310163"/>
                  <a:pt x="262731" y="310163"/>
                </a:cubicBezTo>
                <a:cubicBezTo>
                  <a:pt x="286436" y="310163"/>
                  <a:pt x="299605" y="299627"/>
                  <a:pt x="300922" y="278555"/>
                </a:cubicBezTo>
                <a:cubicBezTo>
                  <a:pt x="300922" y="278555"/>
                  <a:pt x="300922" y="278555"/>
                  <a:pt x="320675" y="157393"/>
                </a:cubicBezTo>
                <a:cubicBezTo>
                  <a:pt x="320675" y="157393"/>
                  <a:pt x="320675" y="157393"/>
                  <a:pt x="320675" y="156076"/>
                </a:cubicBezTo>
                <a:cubicBezTo>
                  <a:pt x="320675" y="140272"/>
                  <a:pt x="307506" y="127102"/>
                  <a:pt x="290386" y="127102"/>
                </a:cubicBezTo>
                <a:cubicBezTo>
                  <a:pt x="290386" y="127102"/>
                  <a:pt x="290386" y="127102"/>
                  <a:pt x="210055" y="127102"/>
                </a:cubicBezTo>
                <a:cubicBezTo>
                  <a:pt x="204788" y="127102"/>
                  <a:pt x="200837" y="123151"/>
                  <a:pt x="200837" y="117883"/>
                </a:cubicBezTo>
                <a:cubicBezTo>
                  <a:pt x="200837" y="117883"/>
                  <a:pt x="200837" y="117883"/>
                  <a:pt x="200837" y="57302"/>
                </a:cubicBezTo>
                <a:cubicBezTo>
                  <a:pt x="200837" y="40181"/>
                  <a:pt x="196886" y="29645"/>
                  <a:pt x="188985" y="23060"/>
                </a:cubicBezTo>
                <a:cubicBezTo>
                  <a:pt x="184376" y="19768"/>
                  <a:pt x="179108" y="18451"/>
                  <a:pt x="174005" y="18121"/>
                </a:cubicBezTo>
                <a:close/>
                <a:moveTo>
                  <a:pt x="166923" y="10"/>
                </a:moveTo>
                <a:cubicBezTo>
                  <a:pt x="176664" y="-154"/>
                  <a:pt x="188882" y="1491"/>
                  <a:pt x="199449" y="8733"/>
                </a:cubicBezTo>
                <a:cubicBezTo>
                  <a:pt x="211336" y="17949"/>
                  <a:pt x="217941" y="33749"/>
                  <a:pt x="217941" y="56131"/>
                </a:cubicBezTo>
                <a:cubicBezTo>
                  <a:pt x="217941" y="56131"/>
                  <a:pt x="217941" y="56131"/>
                  <a:pt x="217941" y="108796"/>
                </a:cubicBezTo>
                <a:cubicBezTo>
                  <a:pt x="217941" y="108796"/>
                  <a:pt x="217941" y="108796"/>
                  <a:pt x="290588" y="108796"/>
                </a:cubicBezTo>
                <a:cubicBezTo>
                  <a:pt x="317005" y="108796"/>
                  <a:pt x="338138" y="129862"/>
                  <a:pt x="338138" y="154878"/>
                </a:cubicBezTo>
                <a:cubicBezTo>
                  <a:pt x="338138" y="154878"/>
                  <a:pt x="338138" y="154878"/>
                  <a:pt x="338138" y="157511"/>
                </a:cubicBezTo>
                <a:cubicBezTo>
                  <a:pt x="338138" y="157511"/>
                  <a:pt x="338138" y="157511"/>
                  <a:pt x="338138" y="158828"/>
                </a:cubicBezTo>
                <a:cubicBezTo>
                  <a:pt x="338138" y="158828"/>
                  <a:pt x="338138" y="158828"/>
                  <a:pt x="318325" y="279956"/>
                </a:cubicBezTo>
                <a:cubicBezTo>
                  <a:pt x="314363" y="308922"/>
                  <a:pt x="294550" y="326038"/>
                  <a:pt x="262850" y="326038"/>
                </a:cubicBezTo>
                <a:cubicBezTo>
                  <a:pt x="262850" y="326038"/>
                  <a:pt x="262850" y="326038"/>
                  <a:pt x="118877" y="326038"/>
                </a:cubicBezTo>
                <a:cubicBezTo>
                  <a:pt x="92460" y="326038"/>
                  <a:pt x="71326" y="304972"/>
                  <a:pt x="71326" y="278640"/>
                </a:cubicBezTo>
                <a:cubicBezTo>
                  <a:pt x="71326" y="278640"/>
                  <a:pt x="71326" y="278640"/>
                  <a:pt x="71326" y="144345"/>
                </a:cubicBezTo>
                <a:cubicBezTo>
                  <a:pt x="71326" y="139078"/>
                  <a:pt x="67363" y="136445"/>
                  <a:pt x="63401" y="136445"/>
                </a:cubicBezTo>
                <a:cubicBezTo>
                  <a:pt x="63401" y="136445"/>
                  <a:pt x="63401" y="136445"/>
                  <a:pt x="23775" y="136445"/>
                </a:cubicBezTo>
                <a:cubicBezTo>
                  <a:pt x="19813" y="136445"/>
                  <a:pt x="17171" y="139078"/>
                  <a:pt x="17171" y="144345"/>
                </a:cubicBezTo>
                <a:cubicBezTo>
                  <a:pt x="17171" y="144345"/>
                  <a:pt x="17171" y="144345"/>
                  <a:pt x="17171" y="286540"/>
                </a:cubicBezTo>
                <a:cubicBezTo>
                  <a:pt x="17171" y="290489"/>
                  <a:pt x="19813" y="294439"/>
                  <a:pt x="23775" y="294439"/>
                </a:cubicBezTo>
                <a:cubicBezTo>
                  <a:pt x="23775" y="294439"/>
                  <a:pt x="23775" y="294439"/>
                  <a:pt x="47550" y="294439"/>
                </a:cubicBezTo>
                <a:cubicBezTo>
                  <a:pt x="51513" y="294439"/>
                  <a:pt x="55476" y="298389"/>
                  <a:pt x="55476" y="302339"/>
                </a:cubicBezTo>
                <a:cubicBezTo>
                  <a:pt x="55476" y="307605"/>
                  <a:pt x="51513" y="311555"/>
                  <a:pt x="47550" y="311555"/>
                </a:cubicBezTo>
                <a:cubicBezTo>
                  <a:pt x="47550" y="311555"/>
                  <a:pt x="47550" y="311555"/>
                  <a:pt x="23775" y="311555"/>
                </a:cubicBezTo>
                <a:cubicBezTo>
                  <a:pt x="10567" y="311555"/>
                  <a:pt x="0" y="299706"/>
                  <a:pt x="0" y="286540"/>
                </a:cubicBezTo>
                <a:cubicBezTo>
                  <a:pt x="0" y="286540"/>
                  <a:pt x="0" y="286540"/>
                  <a:pt x="0" y="144345"/>
                </a:cubicBezTo>
                <a:cubicBezTo>
                  <a:pt x="0" y="129862"/>
                  <a:pt x="10567" y="119329"/>
                  <a:pt x="23775" y="119329"/>
                </a:cubicBezTo>
                <a:cubicBezTo>
                  <a:pt x="23775" y="119329"/>
                  <a:pt x="23775" y="119329"/>
                  <a:pt x="63401" y="119329"/>
                </a:cubicBezTo>
                <a:cubicBezTo>
                  <a:pt x="72647" y="119329"/>
                  <a:pt x="81893" y="124595"/>
                  <a:pt x="85855" y="132495"/>
                </a:cubicBezTo>
                <a:cubicBezTo>
                  <a:pt x="85855" y="132495"/>
                  <a:pt x="87176" y="132495"/>
                  <a:pt x="87176" y="132495"/>
                </a:cubicBezTo>
                <a:cubicBezTo>
                  <a:pt x="89818" y="131179"/>
                  <a:pt x="143973" y="115379"/>
                  <a:pt x="143973" y="69297"/>
                </a:cubicBezTo>
                <a:cubicBezTo>
                  <a:pt x="143973" y="69297"/>
                  <a:pt x="143973" y="69297"/>
                  <a:pt x="143973" y="11366"/>
                </a:cubicBezTo>
                <a:cubicBezTo>
                  <a:pt x="143973" y="7416"/>
                  <a:pt x="146615" y="3466"/>
                  <a:pt x="149256" y="2150"/>
                </a:cubicBezTo>
                <a:cubicBezTo>
                  <a:pt x="149917" y="2150"/>
                  <a:pt x="157182" y="175"/>
                  <a:pt x="166923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13" name="椭圆 17">
            <a:extLst>
              <a:ext uri="{FF2B5EF4-FFF2-40B4-BE49-F238E27FC236}">
                <a16:creationId xmlns:a16="http://schemas.microsoft.com/office/drawing/2014/main" id="{BB4F9531-B04B-4A03-B361-70E3518936BA}"/>
              </a:ext>
            </a:extLst>
          </p:cNvPr>
          <p:cNvSpPr/>
          <p:nvPr/>
        </p:nvSpPr>
        <p:spPr>
          <a:xfrm>
            <a:off x="5390409" y="1695901"/>
            <a:ext cx="164905" cy="255182"/>
          </a:xfrm>
          <a:custGeom>
            <a:avLst/>
            <a:gdLst>
              <a:gd name="connsiteX0" fmla="*/ 143066 w 217488"/>
              <a:gd name="connsiteY0" fmla="*/ 166133 h 336550"/>
              <a:gd name="connsiteX1" fmla="*/ 156401 w 217488"/>
              <a:gd name="connsiteY1" fmla="*/ 167443 h 336550"/>
              <a:gd name="connsiteX2" fmla="*/ 179071 w 217488"/>
              <a:gd name="connsiteY2" fmla="*/ 239498 h 336550"/>
              <a:gd name="connsiteX3" fmla="*/ 133732 w 217488"/>
              <a:gd name="connsiteY3" fmla="*/ 297141 h 336550"/>
              <a:gd name="connsiteX4" fmla="*/ 129731 w 217488"/>
              <a:gd name="connsiteY4" fmla="*/ 298451 h 336550"/>
              <a:gd name="connsiteX5" fmla="*/ 121730 w 217488"/>
              <a:gd name="connsiteY5" fmla="*/ 293211 h 336550"/>
              <a:gd name="connsiteX6" fmla="*/ 124397 w 217488"/>
              <a:gd name="connsiteY6" fmla="*/ 281420 h 336550"/>
              <a:gd name="connsiteX7" fmla="*/ 161735 w 217488"/>
              <a:gd name="connsiteY7" fmla="*/ 236878 h 336550"/>
              <a:gd name="connsiteX8" fmla="*/ 156401 w 217488"/>
              <a:gd name="connsiteY8" fmla="*/ 204126 h 336550"/>
              <a:gd name="connsiteX9" fmla="*/ 151067 w 217488"/>
              <a:gd name="connsiteY9" fmla="*/ 191025 h 336550"/>
              <a:gd name="connsiteX10" fmla="*/ 141733 w 217488"/>
              <a:gd name="connsiteY10" fmla="*/ 179234 h 336550"/>
              <a:gd name="connsiteX11" fmla="*/ 143066 w 217488"/>
              <a:gd name="connsiteY11" fmla="*/ 166133 h 336550"/>
              <a:gd name="connsiteX12" fmla="*/ 108744 w 217488"/>
              <a:gd name="connsiteY12" fmla="*/ 26988 h 336550"/>
              <a:gd name="connsiteX13" fmla="*/ 52026 w 217488"/>
              <a:gd name="connsiteY13" fmla="*/ 132725 h 336550"/>
              <a:gd name="connsiteX14" fmla="*/ 28283 w 217488"/>
              <a:gd name="connsiteY14" fmla="*/ 189560 h 336550"/>
              <a:gd name="connsiteX15" fmla="*/ 19050 w 217488"/>
              <a:gd name="connsiteY15" fmla="*/ 229211 h 336550"/>
              <a:gd name="connsiteX16" fmla="*/ 30921 w 217488"/>
              <a:gd name="connsiteY16" fmla="*/ 274150 h 336550"/>
              <a:gd name="connsiteX17" fmla="*/ 63897 w 217488"/>
              <a:gd name="connsiteY17" fmla="*/ 307193 h 336550"/>
              <a:gd name="connsiteX18" fmla="*/ 108744 w 217488"/>
              <a:gd name="connsiteY18" fmla="*/ 319088 h 336550"/>
              <a:gd name="connsiteX19" fmla="*/ 153591 w 217488"/>
              <a:gd name="connsiteY19" fmla="*/ 307193 h 336550"/>
              <a:gd name="connsiteX20" fmla="*/ 186567 w 217488"/>
              <a:gd name="connsiteY20" fmla="*/ 274150 h 336550"/>
              <a:gd name="connsiteX21" fmla="*/ 198438 w 217488"/>
              <a:gd name="connsiteY21" fmla="*/ 229211 h 336550"/>
              <a:gd name="connsiteX22" fmla="*/ 189205 w 217488"/>
              <a:gd name="connsiteY22" fmla="*/ 189560 h 336550"/>
              <a:gd name="connsiteX23" fmla="*/ 165462 w 217488"/>
              <a:gd name="connsiteY23" fmla="*/ 132725 h 336550"/>
              <a:gd name="connsiteX24" fmla="*/ 108744 w 217488"/>
              <a:gd name="connsiteY24" fmla="*/ 26988 h 336550"/>
              <a:gd name="connsiteX25" fmla="*/ 108744 w 217488"/>
              <a:gd name="connsiteY25" fmla="*/ 0 h 336550"/>
              <a:gd name="connsiteX26" fmla="*/ 116701 w 217488"/>
              <a:gd name="connsiteY26" fmla="*/ 3944 h 336550"/>
              <a:gd name="connsiteX27" fmla="*/ 217488 w 217488"/>
              <a:gd name="connsiteY27" fmla="*/ 228749 h 336550"/>
              <a:gd name="connsiteX28" fmla="*/ 202901 w 217488"/>
              <a:gd name="connsiteY28" fmla="*/ 282650 h 336550"/>
              <a:gd name="connsiteX29" fmla="*/ 163116 w 217488"/>
              <a:gd name="connsiteY29" fmla="*/ 322089 h 336550"/>
              <a:gd name="connsiteX30" fmla="*/ 108744 w 217488"/>
              <a:gd name="connsiteY30" fmla="*/ 336550 h 336550"/>
              <a:gd name="connsiteX31" fmla="*/ 54372 w 217488"/>
              <a:gd name="connsiteY31" fmla="*/ 322089 h 336550"/>
              <a:gd name="connsiteX32" fmla="*/ 14587 w 217488"/>
              <a:gd name="connsiteY32" fmla="*/ 282650 h 336550"/>
              <a:gd name="connsiteX33" fmla="*/ 0 w 217488"/>
              <a:gd name="connsiteY33" fmla="*/ 228749 h 336550"/>
              <a:gd name="connsiteX34" fmla="*/ 100787 w 217488"/>
              <a:gd name="connsiteY34" fmla="*/ 3944 h 336550"/>
              <a:gd name="connsiteX35" fmla="*/ 108744 w 217488"/>
              <a:gd name="connsiteY3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17488" h="336550">
                <a:moveTo>
                  <a:pt x="143066" y="166133"/>
                </a:moveTo>
                <a:cubicBezTo>
                  <a:pt x="147067" y="163513"/>
                  <a:pt x="152401" y="163513"/>
                  <a:pt x="156401" y="167443"/>
                </a:cubicBezTo>
                <a:cubicBezTo>
                  <a:pt x="157735" y="168754"/>
                  <a:pt x="185738" y="202816"/>
                  <a:pt x="179071" y="239498"/>
                </a:cubicBezTo>
                <a:cubicBezTo>
                  <a:pt x="176404" y="263079"/>
                  <a:pt x="160402" y="281420"/>
                  <a:pt x="133732" y="297141"/>
                </a:cubicBezTo>
                <a:cubicBezTo>
                  <a:pt x="132398" y="297141"/>
                  <a:pt x="131065" y="298451"/>
                  <a:pt x="129731" y="298451"/>
                </a:cubicBezTo>
                <a:cubicBezTo>
                  <a:pt x="125731" y="298451"/>
                  <a:pt x="123064" y="295831"/>
                  <a:pt x="121730" y="293211"/>
                </a:cubicBezTo>
                <a:cubicBezTo>
                  <a:pt x="119063" y="289281"/>
                  <a:pt x="120397" y="284040"/>
                  <a:pt x="124397" y="281420"/>
                </a:cubicBezTo>
                <a:cubicBezTo>
                  <a:pt x="145733" y="268319"/>
                  <a:pt x="157735" y="253909"/>
                  <a:pt x="161735" y="236878"/>
                </a:cubicBezTo>
                <a:cubicBezTo>
                  <a:pt x="163069" y="225087"/>
                  <a:pt x="160402" y="213296"/>
                  <a:pt x="156401" y="204126"/>
                </a:cubicBezTo>
                <a:cubicBezTo>
                  <a:pt x="155068" y="198885"/>
                  <a:pt x="153734" y="194955"/>
                  <a:pt x="151067" y="191025"/>
                </a:cubicBezTo>
                <a:cubicBezTo>
                  <a:pt x="145733" y="183164"/>
                  <a:pt x="143066" y="180544"/>
                  <a:pt x="141733" y="179234"/>
                </a:cubicBezTo>
                <a:cubicBezTo>
                  <a:pt x="139066" y="175304"/>
                  <a:pt x="139066" y="168754"/>
                  <a:pt x="143066" y="166133"/>
                </a:cubicBezTo>
                <a:close/>
                <a:moveTo>
                  <a:pt x="108744" y="26988"/>
                </a:moveTo>
                <a:cubicBezTo>
                  <a:pt x="90277" y="57387"/>
                  <a:pt x="71811" y="91752"/>
                  <a:pt x="52026" y="132725"/>
                </a:cubicBezTo>
                <a:cubicBezTo>
                  <a:pt x="42792" y="152551"/>
                  <a:pt x="34878" y="172377"/>
                  <a:pt x="28283" y="189560"/>
                </a:cubicBezTo>
                <a:cubicBezTo>
                  <a:pt x="21688" y="206742"/>
                  <a:pt x="19050" y="219959"/>
                  <a:pt x="19050" y="229211"/>
                </a:cubicBezTo>
                <a:cubicBezTo>
                  <a:pt x="19050" y="245072"/>
                  <a:pt x="23007" y="260933"/>
                  <a:pt x="30921" y="274150"/>
                </a:cubicBezTo>
                <a:cubicBezTo>
                  <a:pt x="38835" y="288689"/>
                  <a:pt x="49388" y="299262"/>
                  <a:pt x="63897" y="307193"/>
                </a:cubicBezTo>
                <a:cubicBezTo>
                  <a:pt x="77087" y="315123"/>
                  <a:pt x="92916" y="319088"/>
                  <a:pt x="108744" y="319088"/>
                </a:cubicBezTo>
                <a:cubicBezTo>
                  <a:pt x="124572" y="319088"/>
                  <a:pt x="140401" y="315123"/>
                  <a:pt x="153591" y="307193"/>
                </a:cubicBezTo>
                <a:cubicBezTo>
                  <a:pt x="168100" y="299262"/>
                  <a:pt x="178653" y="288689"/>
                  <a:pt x="186567" y="274150"/>
                </a:cubicBezTo>
                <a:cubicBezTo>
                  <a:pt x="194481" y="260933"/>
                  <a:pt x="198438" y="245072"/>
                  <a:pt x="198438" y="229211"/>
                </a:cubicBezTo>
                <a:cubicBezTo>
                  <a:pt x="198438" y="219959"/>
                  <a:pt x="195800" y="206742"/>
                  <a:pt x="189205" y="189560"/>
                </a:cubicBezTo>
                <a:cubicBezTo>
                  <a:pt x="182610" y="172377"/>
                  <a:pt x="174696" y="152551"/>
                  <a:pt x="165462" y="132725"/>
                </a:cubicBezTo>
                <a:cubicBezTo>
                  <a:pt x="145677" y="91752"/>
                  <a:pt x="127211" y="57387"/>
                  <a:pt x="108744" y="26988"/>
                </a:cubicBezTo>
                <a:close/>
                <a:moveTo>
                  <a:pt x="108744" y="0"/>
                </a:moveTo>
                <a:cubicBezTo>
                  <a:pt x="112722" y="0"/>
                  <a:pt x="115375" y="1314"/>
                  <a:pt x="116701" y="3944"/>
                </a:cubicBezTo>
                <a:cubicBezTo>
                  <a:pt x="184334" y="119633"/>
                  <a:pt x="217488" y="194568"/>
                  <a:pt x="217488" y="228749"/>
                </a:cubicBezTo>
                <a:cubicBezTo>
                  <a:pt x="217488" y="248469"/>
                  <a:pt x="212184" y="265559"/>
                  <a:pt x="202901" y="282650"/>
                </a:cubicBezTo>
                <a:cubicBezTo>
                  <a:pt x="193617" y="299740"/>
                  <a:pt x="180356" y="312887"/>
                  <a:pt x="163116" y="322089"/>
                </a:cubicBezTo>
                <a:cubicBezTo>
                  <a:pt x="147202" y="331292"/>
                  <a:pt x="128636" y="336550"/>
                  <a:pt x="108744" y="336550"/>
                </a:cubicBezTo>
                <a:cubicBezTo>
                  <a:pt x="88852" y="336550"/>
                  <a:pt x="70286" y="331292"/>
                  <a:pt x="54372" y="322089"/>
                </a:cubicBezTo>
                <a:cubicBezTo>
                  <a:pt x="37132" y="312887"/>
                  <a:pt x="23871" y="299740"/>
                  <a:pt x="14587" y="282650"/>
                </a:cubicBezTo>
                <a:cubicBezTo>
                  <a:pt x="3978" y="266874"/>
                  <a:pt x="0" y="248469"/>
                  <a:pt x="0" y="228749"/>
                </a:cubicBezTo>
                <a:cubicBezTo>
                  <a:pt x="0" y="194568"/>
                  <a:pt x="33154" y="119633"/>
                  <a:pt x="100787" y="3944"/>
                </a:cubicBezTo>
                <a:cubicBezTo>
                  <a:pt x="102113" y="1314"/>
                  <a:pt x="104765" y="0"/>
                  <a:pt x="1087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14" name="椭圆 18">
            <a:extLst>
              <a:ext uri="{FF2B5EF4-FFF2-40B4-BE49-F238E27FC236}">
                <a16:creationId xmlns:a16="http://schemas.microsoft.com/office/drawing/2014/main" id="{6951552F-8CD0-4DF9-8907-904551890400}"/>
              </a:ext>
            </a:extLst>
          </p:cNvPr>
          <p:cNvSpPr/>
          <p:nvPr/>
        </p:nvSpPr>
        <p:spPr>
          <a:xfrm>
            <a:off x="3762928" y="3234678"/>
            <a:ext cx="255182" cy="255182"/>
          </a:xfrm>
          <a:custGeom>
            <a:avLst/>
            <a:gdLst>
              <a:gd name="connsiteX0" fmla="*/ 290513 w 331788"/>
              <a:gd name="connsiteY0" fmla="*/ 268288 h 331788"/>
              <a:gd name="connsiteX1" fmla="*/ 285353 w 331788"/>
              <a:gd name="connsiteY1" fmla="*/ 269628 h 331788"/>
              <a:gd name="connsiteX2" fmla="*/ 280194 w 331788"/>
              <a:gd name="connsiteY2" fmla="*/ 270967 h 331788"/>
              <a:gd name="connsiteX3" fmla="*/ 272455 w 331788"/>
              <a:gd name="connsiteY3" fmla="*/ 279004 h 331788"/>
              <a:gd name="connsiteX4" fmla="*/ 271165 w 331788"/>
              <a:gd name="connsiteY4" fmla="*/ 284362 h 331788"/>
              <a:gd name="connsiteX5" fmla="*/ 269875 w 331788"/>
              <a:gd name="connsiteY5" fmla="*/ 289720 h 331788"/>
              <a:gd name="connsiteX6" fmla="*/ 290513 w 331788"/>
              <a:gd name="connsiteY6" fmla="*/ 311151 h 331788"/>
              <a:gd name="connsiteX7" fmla="*/ 311150 w 331788"/>
              <a:gd name="connsiteY7" fmla="*/ 289720 h 331788"/>
              <a:gd name="connsiteX8" fmla="*/ 290513 w 331788"/>
              <a:gd name="connsiteY8" fmla="*/ 268288 h 331788"/>
              <a:gd name="connsiteX9" fmla="*/ 41276 w 331788"/>
              <a:gd name="connsiteY9" fmla="*/ 268288 h 331788"/>
              <a:gd name="connsiteX10" fmla="*/ 20638 w 331788"/>
              <a:gd name="connsiteY10" fmla="*/ 289720 h 331788"/>
              <a:gd name="connsiteX11" fmla="*/ 41276 w 331788"/>
              <a:gd name="connsiteY11" fmla="*/ 311151 h 331788"/>
              <a:gd name="connsiteX12" fmla="*/ 61913 w 331788"/>
              <a:gd name="connsiteY12" fmla="*/ 289720 h 331788"/>
              <a:gd name="connsiteX13" fmla="*/ 60623 w 331788"/>
              <a:gd name="connsiteY13" fmla="*/ 284362 h 331788"/>
              <a:gd name="connsiteX14" fmla="*/ 59333 w 331788"/>
              <a:gd name="connsiteY14" fmla="*/ 279004 h 331788"/>
              <a:gd name="connsiteX15" fmla="*/ 51594 w 331788"/>
              <a:gd name="connsiteY15" fmla="*/ 270967 h 331788"/>
              <a:gd name="connsiteX16" fmla="*/ 46435 w 331788"/>
              <a:gd name="connsiteY16" fmla="*/ 269628 h 331788"/>
              <a:gd name="connsiteX17" fmla="*/ 41276 w 331788"/>
              <a:gd name="connsiteY17" fmla="*/ 268288 h 331788"/>
              <a:gd name="connsiteX18" fmla="*/ 142093 w 331788"/>
              <a:gd name="connsiteY18" fmla="*/ 106363 h 331788"/>
              <a:gd name="connsiteX19" fmla="*/ 126560 w 331788"/>
              <a:gd name="connsiteY19" fmla="*/ 110212 h 331788"/>
              <a:gd name="connsiteX20" fmla="*/ 112322 w 331788"/>
              <a:gd name="connsiteY20" fmla="*/ 125609 h 331788"/>
              <a:gd name="connsiteX21" fmla="*/ 108438 w 331788"/>
              <a:gd name="connsiteY21" fmla="*/ 139722 h 331788"/>
              <a:gd name="connsiteX22" fmla="*/ 108438 w 331788"/>
              <a:gd name="connsiteY22" fmla="*/ 144855 h 331788"/>
              <a:gd name="connsiteX23" fmla="*/ 109733 w 331788"/>
              <a:gd name="connsiteY23" fmla="*/ 155119 h 331788"/>
              <a:gd name="connsiteX24" fmla="*/ 99378 w 331788"/>
              <a:gd name="connsiteY24" fmla="*/ 156402 h 331788"/>
              <a:gd name="connsiteX25" fmla="*/ 82550 w 331788"/>
              <a:gd name="connsiteY25" fmla="*/ 175648 h 331788"/>
              <a:gd name="connsiteX26" fmla="*/ 82550 w 331788"/>
              <a:gd name="connsiteY26" fmla="*/ 180780 h 331788"/>
              <a:gd name="connsiteX27" fmla="*/ 101966 w 331788"/>
              <a:gd name="connsiteY27" fmla="*/ 200026 h 331788"/>
              <a:gd name="connsiteX28" fmla="*/ 231409 w 331788"/>
              <a:gd name="connsiteY28" fmla="*/ 200026 h 331788"/>
              <a:gd name="connsiteX29" fmla="*/ 250825 w 331788"/>
              <a:gd name="connsiteY29" fmla="*/ 180780 h 331788"/>
              <a:gd name="connsiteX30" fmla="*/ 250825 w 331788"/>
              <a:gd name="connsiteY30" fmla="*/ 175648 h 331788"/>
              <a:gd name="connsiteX31" fmla="*/ 231409 w 331788"/>
              <a:gd name="connsiteY31" fmla="*/ 156402 h 331788"/>
              <a:gd name="connsiteX32" fmla="*/ 213287 w 331788"/>
              <a:gd name="connsiteY32" fmla="*/ 156402 h 331788"/>
              <a:gd name="connsiteX33" fmla="*/ 210698 w 331788"/>
              <a:gd name="connsiteY33" fmla="*/ 148704 h 331788"/>
              <a:gd name="connsiteX34" fmla="*/ 206815 w 331788"/>
              <a:gd name="connsiteY34" fmla="*/ 141006 h 331788"/>
              <a:gd name="connsiteX35" fmla="*/ 188693 w 331788"/>
              <a:gd name="connsiteY35" fmla="*/ 133307 h 331788"/>
              <a:gd name="connsiteX36" fmla="*/ 186104 w 331788"/>
              <a:gd name="connsiteY36" fmla="*/ 134590 h 331788"/>
              <a:gd name="connsiteX37" fmla="*/ 182221 w 331788"/>
              <a:gd name="connsiteY37" fmla="*/ 134590 h 331788"/>
              <a:gd name="connsiteX38" fmla="*/ 177043 w 331788"/>
              <a:gd name="connsiteY38" fmla="*/ 137156 h 331788"/>
              <a:gd name="connsiteX39" fmla="*/ 173160 w 331788"/>
              <a:gd name="connsiteY39" fmla="*/ 128175 h 331788"/>
              <a:gd name="connsiteX40" fmla="*/ 142093 w 331788"/>
              <a:gd name="connsiteY40" fmla="*/ 106363 h 331788"/>
              <a:gd name="connsiteX41" fmla="*/ 290513 w 331788"/>
              <a:gd name="connsiteY41" fmla="*/ 20638 h 331788"/>
              <a:gd name="connsiteX42" fmla="*/ 269875 w 331788"/>
              <a:gd name="connsiteY42" fmla="*/ 41275 h 331788"/>
              <a:gd name="connsiteX43" fmla="*/ 271165 w 331788"/>
              <a:gd name="connsiteY43" fmla="*/ 46435 h 331788"/>
              <a:gd name="connsiteX44" fmla="*/ 272455 w 331788"/>
              <a:gd name="connsiteY44" fmla="*/ 51594 h 331788"/>
              <a:gd name="connsiteX45" fmla="*/ 280194 w 331788"/>
              <a:gd name="connsiteY45" fmla="*/ 59333 h 331788"/>
              <a:gd name="connsiteX46" fmla="*/ 285353 w 331788"/>
              <a:gd name="connsiteY46" fmla="*/ 60623 h 331788"/>
              <a:gd name="connsiteX47" fmla="*/ 290513 w 331788"/>
              <a:gd name="connsiteY47" fmla="*/ 61913 h 331788"/>
              <a:gd name="connsiteX48" fmla="*/ 311150 w 331788"/>
              <a:gd name="connsiteY48" fmla="*/ 41275 h 331788"/>
              <a:gd name="connsiteX49" fmla="*/ 290513 w 331788"/>
              <a:gd name="connsiteY49" fmla="*/ 20638 h 331788"/>
              <a:gd name="connsiteX50" fmla="*/ 41276 w 331788"/>
              <a:gd name="connsiteY50" fmla="*/ 20638 h 331788"/>
              <a:gd name="connsiteX51" fmla="*/ 20638 w 331788"/>
              <a:gd name="connsiteY51" fmla="*/ 41275 h 331788"/>
              <a:gd name="connsiteX52" fmla="*/ 41276 w 331788"/>
              <a:gd name="connsiteY52" fmla="*/ 61913 h 331788"/>
              <a:gd name="connsiteX53" fmla="*/ 46435 w 331788"/>
              <a:gd name="connsiteY53" fmla="*/ 60623 h 331788"/>
              <a:gd name="connsiteX54" fmla="*/ 51594 w 331788"/>
              <a:gd name="connsiteY54" fmla="*/ 59333 h 331788"/>
              <a:gd name="connsiteX55" fmla="*/ 59333 w 331788"/>
              <a:gd name="connsiteY55" fmla="*/ 51594 h 331788"/>
              <a:gd name="connsiteX56" fmla="*/ 60623 w 331788"/>
              <a:gd name="connsiteY56" fmla="*/ 46435 h 331788"/>
              <a:gd name="connsiteX57" fmla="*/ 61913 w 331788"/>
              <a:gd name="connsiteY57" fmla="*/ 41275 h 331788"/>
              <a:gd name="connsiteX58" fmla="*/ 41276 w 331788"/>
              <a:gd name="connsiteY58" fmla="*/ 20638 h 331788"/>
              <a:gd name="connsiteX59" fmla="*/ 41474 w 331788"/>
              <a:gd name="connsiteY59" fmla="*/ 0 h 331788"/>
              <a:gd name="connsiteX60" fmla="*/ 82947 w 331788"/>
              <a:gd name="connsiteY60" fmla="*/ 41473 h 331788"/>
              <a:gd name="connsiteX61" fmla="*/ 76467 w 331788"/>
              <a:gd name="connsiteY61" fmla="*/ 62210 h 331788"/>
              <a:gd name="connsiteX62" fmla="*/ 110164 w 331788"/>
              <a:gd name="connsiteY62" fmla="*/ 95907 h 331788"/>
              <a:gd name="connsiteX63" fmla="*/ 141269 w 331788"/>
              <a:gd name="connsiteY63" fmla="*/ 85539 h 331788"/>
              <a:gd name="connsiteX64" fmla="*/ 187927 w 331788"/>
              <a:gd name="connsiteY64" fmla="*/ 112756 h 331788"/>
              <a:gd name="connsiteX65" fmla="*/ 202183 w 331788"/>
              <a:gd name="connsiteY65" fmla="*/ 115348 h 331788"/>
              <a:gd name="connsiteX66" fmla="*/ 255321 w 331788"/>
              <a:gd name="connsiteY66" fmla="*/ 62210 h 331788"/>
              <a:gd name="connsiteX67" fmla="*/ 248841 w 331788"/>
              <a:gd name="connsiteY67" fmla="*/ 41473 h 331788"/>
              <a:gd name="connsiteX68" fmla="*/ 290315 w 331788"/>
              <a:gd name="connsiteY68" fmla="*/ 0 h 331788"/>
              <a:gd name="connsiteX69" fmla="*/ 331788 w 331788"/>
              <a:gd name="connsiteY69" fmla="*/ 41473 h 331788"/>
              <a:gd name="connsiteX70" fmla="*/ 290315 w 331788"/>
              <a:gd name="connsiteY70" fmla="*/ 82947 h 331788"/>
              <a:gd name="connsiteX71" fmla="*/ 269578 w 331788"/>
              <a:gd name="connsiteY71" fmla="*/ 76467 h 331788"/>
              <a:gd name="connsiteX72" fmla="*/ 220328 w 331788"/>
              <a:gd name="connsiteY72" fmla="*/ 125717 h 331788"/>
              <a:gd name="connsiteX73" fmla="*/ 226808 w 331788"/>
              <a:gd name="connsiteY73" fmla="*/ 136085 h 331788"/>
              <a:gd name="connsiteX74" fmla="*/ 230696 w 331788"/>
              <a:gd name="connsiteY74" fmla="*/ 136085 h 331788"/>
              <a:gd name="connsiteX75" fmla="*/ 270874 w 331788"/>
              <a:gd name="connsiteY75" fmla="*/ 176262 h 331788"/>
              <a:gd name="connsiteX76" fmla="*/ 270874 w 331788"/>
              <a:gd name="connsiteY76" fmla="*/ 181447 h 331788"/>
              <a:gd name="connsiteX77" fmla="*/ 235881 w 331788"/>
              <a:gd name="connsiteY77" fmla="*/ 221624 h 331788"/>
              <a:gd name="connsiteX78" fmla="*/ 269578 w 331788"/>
              <a:gd name="connsiteY78" fmla="*/ 255321 h 331788"/>
              <a:gd name="connsiteX79" fmla="*/ 290315 w 331788"/>
              <a:gd name="connsiteY79" fmla="*/ 248841 h 331788"/>
              <a:gd name="connsiteX80" fmla="*/ 331788 w 331788"/>
              <a:gd name="connsiteY80" fmla="*/ 290315 h 331788"/>
              <a:gd name="connsiteX81" fmla="*/ 290315 w 331788"/>
              <a:gd name="connsiteY81" fmla="*/ 331788 h 331788"/>
              <a:gd name="connsiteX82" fmla="*/ 248841 w 331788"/>
              <a:gd name="connsiteY82" fmla="*/ 290315 h 331788"/>
              <a:gd name="connsiteX83" fmla="*/ 255321 w 331788"/>
              <a:gd name="connsiteY83" fmla="*/ 269578 h 331788"/>
              <a:gd name="connsiteX84" fmla="*/ 207368 w 331788"/>
              <a:gd name="connsiteY84" fmla="*/ 221624 h 331788"/>
              <a:gd name="connsiteX85" fmla="*/ 124421 w 331788"/>
              <a:gd name="connsiteY85" fmla="*/ 221624 h 331788"/>
              <a:gd name="connsiteX86" fmla="*/ 76467 w 331788"/>
              <a:gd name="connsiteY86" fmla="*/ 269578 h 331788"/>
              <a:gd name="connsiteX87" fmla="*/ 82947 w 331788"/>
              <a:gd name="connsiteY87" fmla="*/ 290315 h 331788"/>
              <a:gd name="connsiteX88" fmla="*/ 41474 w 331788"/>
              <a:gd name="connsiteY88" fmla="*/ 331788 h 331788"/>
              <a:gd name="connsiteX89" fmla="*/ 0 w 331788"/>
              <a:gd name="connsiteY89" fmla="*/ 290315 h 331788"/>
              <a:gd name="connsiteX90" fmla="*/ 41474 w 331788"/>
              <a:gd name="connsiteY90" fmla="*/ 248841 h 331788"/>
              <a:gd name="connsiteX91" fmla="*/ 62210 w 331788"/>
              <a:gd name="connsiteY91" fmla="*/ 255321 h 331788"/>
              <a:gd name="connsiteX92" fmla="*/ 95907 w 331788"/>
              <a:gd name="connsiteY92" fmla="*/ 221624 h 331788"/>
              <a:gd name="connsiteX93" fmla="*/ 60914 w 331788"/>
              <a:gd name="connsiteY93" fmla="*/ 181447 h 331788"/>
              <a:gd name="connsiteX94" fmla="*/ 60914 w 331788"/>
              <a:gd name="connsiteY94" fmla="*/ 176262 h 331788"/>
              <a:gd name="connsiteX95" fmla="*/ 86835 w 331788"/>
              <a:gd name="connsiteY95" fmla="*/ 138677 h 331788"/>
              <a:gd name="connsiteX96" fmla="*/ 95907 w 331788"/>
              <a:gd name="connsiteY96" fmla="*/ 110164 h 331788"/>
              <a:gd name="connsiteX97" fmla="*/ 62210 w 331788"/>
              <a:gd name="connsiteY97" fmla="*/ 76467 h 331788"/>
              <a:gd name="connsiteX98" fmla="*/ 41474 w 331788"/>
              <a:gd name="connsiteY98" fmla="*/ 82947 h 331788"/>
              <a:gd name="connsiteX99" fmla="*/ 0 w 331788"/>
              <a:gd name="connsiteY99" fmla="*/ 41473 h 331788"/>
              <a:gd name="connsiteX100" fmla="*/ 41474 w 331788"/>
              <a:gd name="connsiteY10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31788" h="331788">
                <a:moveTo>
                  <a:pt x="290513" y="268288"/>
                </a:moveTo>
                <a:cubicBezTo>
                  <a:pt x="289223" y="268288"/>
                  <a:pt x="286643" y="268288"/>
                  <a:pt x="285353" y="269628"/>
                </a:cubicBezTo>
                <a:cubicBezTo>
                  <a:pt x="284063" y="269628"/>
                  <a:pt x="281484" y="270967"/>
                  <a:pt x="280194" y="270967"/>
                </a:cubicBezTo>
                <a:cubicBezTo>
                  <a:pt x="277614" y="273646"/>
                  <a:pt x="275034" y="276325"/>
                  <a:pt x="272455" y="279004"/>
                </a:cubicBezTo>
                <a:cubicBezTo>
                  <a:pt x="272455" y="280343"/>
                  <a:pt x="271165" y="283022"/>
                  <a:pt x="271165" y="284362"/>
                </a:cubicBezTo>
                <a:cubicBezTo>
                  <a:pt x="269875" y="285701"/>
                  <a:pt x="269875" y="288380"/>
                  <a:pt x="269875" y="289720"/>
                </a:cubicBezTo>
                <a:cubicBezTo>
                  <a:pt x="269875" y="301775"/>
                  <a:pt x="278904" y="311151"/>
                  <a:pt x="290513" y="311151"/>
                </a:cubicBezTo>
                <a:cubicBezTo>
                  <a:pt x="302121" y="311151"/>
                  <a:pt x="311150" y="301775"/>
                  <a:pt x="311150" y="289720"/>
                </a:cubicBezTo>
                <a:cubicBezTo>
                  <a:pt x="311150" y="277664"/>
                  <a:pt x="302121" y="268288"/>
                  <a:pt x="290513" y="268288"/>
                </a:cubicBezTo>
                <a:close/>
                <a:moveTo>
                  <a:pt x="41276" y="268288"/>
                </a:moveTo>
                <a:cubicBezTo>
                  <a:pt x="29667" y="268288"/>
                  <a:pt x="20638" y="277664"/>
                  <a:pt x="20638" y="289720"/>
                </a:cubicBezTo>
                <a:cubicBezTo>
                  <a:pt x="20638" y="301775"/>
                  <a:pt x="29667" y="311151"/>
                  <a:pt x="41276" y="311151"/>
                </a:cubicBezTo>
                <a:cubicBezTo>
                  <a:pt x="52884" y="311151"/>
                  <a:pt x="61913" y="301775"/>
                  <a:pt x="61913" y="289720"/>
                </a:cubicBezTo>
                <a:cubicBezTo>
                  <a:pt x="61913" y="288380"/>
                  <a:pt x="61913" y="285701"/>
                  <a:pt x="60623" y="284362"/>
                </a:cubicBezTo>
                <a:cubicBezTo>
                  <a:pt x="60623" y="283022"/>
                  <a:pt x="59333" y="280343"/>
                  <a:pt x="59333" y="279004"/>
                </a:cubicBezTo>
                <a:cubicBezTo>
                  <a:pt x="56754" y="276325"/>
                  <a:pt x="54174" y="273646"/>
                  <a:pt x="51594" y="270967"/>
                </a:cubicBezTo>
                <a:cubicBezTo>
                  <a:pt x="50304" y="270967"/>
                  <a:pt x="47725" y="269628"/>
                  <a:pt x="46435" y="269628"/>
                </a:cubicBezTo>
                <a:cubicBezTo>
                  <a:pt x="45145" y="268288"/>
                  <a:pt x="42565" y="268288"/>
                  <a:pt x="41276" y="268288"/>
                </a:cubicBezTo>
                <a:close/>
                <a:moveTo>
                  <a:pt x="142093" y="106363"/>
                </a:moveTo>
                <a:cubicBezTo>
                  <a:pt x="135621" y="106363"/>
                  <a:pt x="130444" y="108929"/>
                  <a:pt x="126560" y="110212"/>
                </a:cubicBezTo>
                <a:cubicBezTo>
                  <a:pt x="120088" y="114061"/>
                  <a:pt x="114911" y="119194"/>
                  <a:pt x="112322" y="125609"/>
                </a:cubicBezTo>
                <a:cubicBezTo>
                  <a:pt x="109733" y="129458"/>
                  <a:pt x="108438" y="134590"/>
                  <a:pt x="108438" y="139722"/>
                </a:cubicBezTo>
                <a:cubicBezTo>
                  <a:pt x="108438" y="142289"/>
                  <a:pt x="108438" y="143572"/>
                  <a:pt x="108438" y="144855"/>
                </a:cubicBezTo>
                <a:cubicBezTo>
                  <a:pt x="108438" y="144855"/>
                  <a:pt x="108438" y="144855"/>
                  <a:pt x="109733" y="155119"/>
                </a:cubicBezTo>
                <a:cubicBezTo>
                  <a:pt x="109733" y="155119"/>
                  <a:pt x="109733" y="155119"/>
                  <a:pt x="99378" y="156402"/>
                </a:cubicBezTo>
                <a:cubicBezTo>
                  <a:pt x="89022" y="157685"/>
                  <a:pt x="82550" y="165384"/>
                  <a:pt x="82550" y="175648"/>
                </a:cubicBezTo>
                <a:cubicBezTo>
                  <a:pt x="82550" y="175648"/>
                  <a:pt x="82550" y="175648"/>
                  <a:pt x="82550" y="180780"/>
                </a:cubicBezTo>
                <a:cubicBezTo>
                  <a:pt x="82550" y="191045"/>
                  <a:pt x="90317" y="200026"/>
                  <a:pt x="101966" y="200026"/>
                </a:cubicBezTo>
                <a:cubicBezTo>
                  <a:pt x="101966" y="200026"/>
                  <a:pt x="101966" y="200026"/>
                  <a:pt x="231409" y="200026"/>
                </a:cubicBezTo>
                <a:cubicBezTo>
                  <a:pt x="243058" y="200026"/>
                  <a:pt x="250825" y="191045"/>
                  <a:pt x="250825" y="180780"/>
                </a:cubicBezTo>
                <a:cubicBezTo>
                  <a:pt x="250825" y="180780"/>
                  <a:pt x="250825" y="180780"/>
                  <a:pt x="250825" y="175648"/>
                </a:cubicBezTo>
                <a:cubicBezTo>
                  <a:pt x="250825" y="164101"/>
                  <a:pt x="243058" y="156402"/>
                  <a:pt x="231409" y="156402"/>
                </a:cubicBezTo>
                <a:cubicBezTo>
                  <a:pt x="231409" y="156402"/>
                  <a:pt x="231409" y="156402"/>
                  <a:pt x="213287" y="156402"/>
                </a:cubicBezTo>
                <a:cubicBezTo>
                  <a:pt x="213287" y="156402"/>
                  <a:pt x="213287" y="156402"/>
                  <a:pt x="210698" y="148704"/>
                </a:cubicBezTo>
                <a:cubicBezTo>
                  <a:pt x="209403" y="144855"/>
                  <a:pt x="208109" y="142289"/>
                  <a:pt x="206815" y="141006"/>
                </a:cubicBezTo>
                <a:cubicBezTo>
                  <a:pt x="200343" y="133307"/>
                  <a:pt x="192576" y="133307"/>
                  <a:pt x="188693" y="133307"/>
                </a:cubicBezTo>
                <a:cubicBezTo>
                  <a:pt x="187398" y="133307"/>
                  <a:pt x="187398" y="133307"/>
                  <a:pt x="186104" y="134590"/>
                </a:cubicBezTo>
                <a:cubicBezTo>
                  <a:pt x="186104" y="134590"/>
                  <a:pt x="186104" y="134590"/>
                  <a:pt x="182221" y="134590"/>
                </a:cubicBezTo>
                <a:cubicBezTo>
                  <a:pt x="182221" y="134590"/>
                  <a:pt x="182221" y="134590"/>
                  <a:pt x="177043" y="137156"/>
                </a:cubicBezTo>
                <a:cubicBezTo>
                  <a:pt x="177043" y="137156"/>
                  <a:pt x="177043" y="137156"/>
                  <a:pt x="173160" y="128175"/>
                </a:cubicBezTo>
                <a:cubicBezTo>
                  <a:pt x="167982" y="115344"/>
                  <a:pt x="156332" y="106363"/>
                  <a:pt x="142093" y="106363"/>
                </a:cubicBezTo>
                <a:close/>
                <a:moveTo>
                  <a:pt x="290513" y="20638"/>
                </a:moveTo>
                <a:cubicBezTo>
                  <a:pt x="278904" y="20638"/>
                  <a:pt x="269875" y="29667"/>
                  <a:pt x="269875" y="41275"/>
                </a:cubicBezTo>
                <a:cubicBezTo>
                  <a:pt x="269875" y="42565"/>
                  <a:pt x="269875" y="45145"/>
                  <a:pt x="271165" y="46435"/>
                </a:cubicBezTo>
                <a:cubicBezTo>
                  <a:pt x="271165" y="47725"/>
                  <a:pt x="272455" y="50304"/>
                  <a:pt x="272455" y="51594"/>
                </a:cubicBezTo>
                <a:cubicBezTo>
                  <a:pt x="275034" y="54174"/>
                  <a:pt x="277614" y="56754"/>
                  <a:pt x="280194" y="59333"/>
                </a:cubicBezTo>
                <a:cubicBezTo>
                  <a:pt x="281484" y="59333"/>
                  <a:pt x="284063" y="60623"/>
                  <a:pt x="285353" y="60623"/>
                </a:cubicBezTo>
                <a:cubicBezTo>
                  <a:pt x="286643" y="61913"/>
                  <a:pt x="289223" y="61913"/>
                  <a:pt x="290513" y="61913"/>
                </a:cubicBezTo>
                <a:cubicBezTo>
                  <a:pt x="302121" y="61913"/>
                  <a:pt x="311150" y="52884"/>
                  <a:pt x="311150" y="41275"/>
                </a:cubicBezTo>
                <a:cubicBezTo>
                  <a:pt x="311150" y="29667"/>
                  <a:pt x="302121" y="20638"/>
                  <a:pt x="290513" y="20638"/>
                </a:cubicBezTo>
                <a:close/>
                <a:moveTo>
                  <a:pt x="41276" y="20638"/>
                </a:moveTo>
                <a:cubicBezTo>
                  <a:pt x="29667" y="20638"/>
                  <a:pt x="20638" y="29667"/>
                  <a:pt x="20638" y="41275"/>
                </a:cubicBezTo>
                <a:cubicBezTo>
                  <a:pt x="20638" y="52884"/>
                  <a:pt x="29667" y="61913"/>
                  <a:pt x="41276" y="61913"/>
                </a:cubicBezTo>
                <a:cubicBezTo>
                  <a:pt x="42565" y="61913"/>
                  <a:pt x="45145" y="61913"/>
                  <a:pt x="46435" y="60623"/>
                </a:cubicBezTo>
                <a:cubicBezTo>
                  <a:pt x="47725" y="60623"/>
                  <a:pt x="50304" y="59333"/>
                  <a:pt x="51594" y="59333"/>
                </a:cubicBezTo>
                <a:cubicBezTo>
                  <a:pt x="54174" y="56754"/>
                  <a:pt x="56754" y="54174"/>
                  <a:pt x="59333" y="51594"/>
                </a:cubicBezTo>
                <a:cubicBezTo>
                  <a:pt x="60623" y="50304"/>
                  <a:pt x="60623" y="47725"/>
                  <a:pt x="60623" y="46435"/>
                </a:cubicBezTo>
                <a:cubicBezTo>
                  <a:pt x="61913" y="45145"/>
                  <a:pt x="61913" y="42565"/>
                  <a:pt x="61913" y="41275"/>
                </a:cubicBezTo>
                <a:cubicBezTo>
                  <a:pt x="61913" y="29667"/>
                  <a:pt x="52884" y="20638"/>
                  <a:pt x="41276" y="20638"/>
                </a:cubicBezTo>
                <a:close/>
                <a:moveTo>
                  <a:pt x="41474" y="0"/>
                </a:moveTo>
                <a:cubicBezTo>
                  <a:pt x="64802" y="0"/>
                  <a:pt x="82947" y="18145"/>
                  <a:pt x="82947" y="41473"/>
                </a:cubicBezTo>
                <a:cubicBezTo>
                  <a:pt x="82947" y="49250"/>
                  <a:pt x="80355" y="55730"/>
                  <a:pt x="76467" y="62210"/>
                </a:cubicBezTo>
                <a:cubicBezTo>
                  <a:pt x="76467" y="62210"/>
                  <a:pt x="76467" y="62210"/>
                  <a:pt x="110164" y="95907"/>
                </a:cubicBezTo>
                <a:cubicBezTo>
                  <a:pt x="119236" y="89427"/>
                  <a:pt x="129605" y="85539"/>
                  <a:pt x="141269" y="85539"/>
                </a:cubicBezTo>
                <a:cubicBezTo>
                  <a:pt x="160710" y="85539"/>
                  <a:pt x="178854" y="95907"/>
                  <a:pt x="187927" y="112756"/>
                </a:cubicBezTo>
                <a:cubicBezTo>
                  <a:pt x="193111" y="112756"/>
                  <a:pt x="196999" y="112756"/>
                  <a:pt x="202183" y="115348"/>
                </a:cubicBezTo>
                <a:cubicBezTo>
                  <a:pt x="202183" y="115348"/>
                  <a:pt x="202183" y="115348"/>
                  <a:pt x="255321" y="62210"/>
                </a:cubicBezTo>
                <a:cubicBezTo>
                  <a:pt x="251433" y="55730"/>
                  <a:pt x="248841" y="49250"/>
                  <a:pt x="248841" y="41473"/>
                </a:cubicBezTo>
                <a:cubicBezTo>
                  <a:pt x="248841" y="18145"/>
                  <a:pt x="266986" y="0"/>
                  <a:pt x="290315" y="0"/>
                </a:cubicBezTo>
                <a:cubicBezTo>
                  <a:pt x="313643" y="0"/>
                  <a:pt x="331788" y="18145"/>
                  <a:pt x="331788" y="41473"/>
                </a:cubicBezTo>
                <a:cubicBezTo>
                  <a:pt x="331788" y="64802"/>
                  <a:pt x="313643" y="82947"/>
                  <a:pt x="290315" y="82947"/>
                </a:cubicBezTo>
                <a:cubicBezTo>
                  <a:pt x="282538" y="82947"/>
                  <a:pt x="276058" y="80355"/>
                  <a:pt x="269578" y="76467"/>
                </a:cubicBezTo>
                <a:cubicBezTo>
                  <a:pt x="269578" y="76467"/>
                  <a:pt x="269578" y="76467"/>
                  <a:pt x="220328" y="125717"/>
                </a:cubicBezTo>
                <a:cubicBezTo>
                  <a:pt x="222920" y="128309"/>
                  <a:pt x="225512" y="132197"/>
                  <a:pt x="226808" y="136085"/>
                </a:cubicBezTo>
                <a:cubicBezTo>
                  <a:pt x="226808" y="136085"/>
                  <a:pt x="226808" y="136085"/>
                  <a:pt x="230696" y="136085"/>
                </a:cubicBezTo>
                <a:cubicBezTo>
                  <a:pt x="252729" y="136085"/>
                  <a:pt x="270874" y="154230"/>
                  <a:pt x="270874" y="176262"/>
                </a:cubicBezTo>
                <a:cubicBezTo>
                  <a:pt x="270874" y="176262"/>
                  <a:pt x="270874" y="176262"/>
                  <a:pt x="270874" y="181447"/>
                </a:cubicBezTo>
                <a:cubicBezTo>
                  <a:pt x="270874" y="202183"/>
                  <a:pt x="255321" y="219032"/>
                  <a:pt x="235881" y="221624"/>
                </a:cubicBezTo>
                <a:cubicBezTo>
                  <a:pt x="235881" y="221624"/>
                  <a:pt x="235881" y="221624"/>
                  <a:pt x="269578" y="255321"/>
                </a:cubicBezTo>
                <a:cubicBezTo>
                  <a:pt x="276058" y="251433"/>
                  <a:pt x="282538" y="248841"/>
                  <a:pt x="290315" y="248841"/>
                </a:cubicBezTo>
                <a:cubicBezTo>
                  <a:pt x="313643" y="248841"/>
                  <a:pt x="331788" y="266986"/>
                  <a:pt x="331788" y="290315"/>
                </a:cubicBezTo>
                <a:cubicBezTo>
                  <a:pt x="331788" y="313643"/>
                  <a:pt x="313643" y="331788"/>
                  <a:pt x="290315" y="331788"/>
                </a:cubicBezTo>
                <a:cubicBezTo>
                  <a:pt x="266986" y="331788"/>
                  <a:pt x="248841" y="313643"/>
                  <a:pt x="248841" y="290315"/>
                </a:cubicBezTo>
                <a:cubicBezTo>
                  <a:pt x="248841" y="282538"/>
                  <a:pt x="251433" y="276058"/>
                  <a:pt x="255321" y="269578"/>
                </a:cubicBezTo>
                <a:cubicBezTo>
                  <a:pt x="255321" y="269578"/>
                  <a:pt x="255321" y="269578"/>
                  <a:pt x="207368" y="221624"/>
                </a:cubicBezTo>
                <a:cubicBezTo>
                  <a:pt x="207368" y="221624"/>
                  <a:pt x="207368" y="221624"/>
                  <a:pt x="124421" y="221624"/>
                </a:cubicBezTo>
                <a:cubicBezTo>
                  <a:pt x="124421" y="221624"/>
                  <a:pt x="124421" y="221624"/>
                  <a:pt x="76467" y="269578"/>
                </a:cubicBezTo>
                <a:cubicBezTo>
                  <a:pt x="80355" y="276058"/>
                  <a:pt x="82947" y="282538"/>
                  <a:pt x="82947" y="290315"/>
                </a:cubicBezTo>
                <a:cubicBezTo>
                  <a:pt x="82947" y="313643"/>
                  <a:pt x="64802" y="331788"/>
                  <a:pt x="41474" y="331788"/>
                </a:cubicBezTo>
                <a:cubicBezTo>
                  <a:pt x="18145" y="331788"/>
                  <a:pt x="0" y="313643"/>
                  <a:pt x="0" y="290315"/>
                </a:cubicBezTo>
                <a:cubicBezTo>
                  <a:pt x="0" y="266986"/>
                  <a:pt x="18145" y="248841"/>
                  <a:pt x="41474" y="248841"/>
                </a:cubicBezTo>
                <a:cubicBezTo>
                  <a:pt x="49250" y="248841"/>
                  <a:pt x="55730" y="251433"/>
                  <a:pt x="62210" y="255321"/>
                </a:cubicBezTo>
                <a:cubicBezTo>
                  <a:pt x="62210" y="255321"/>
                  <a:pt x="62210" y="255321"/>
                  <a:pt x="95907" y="221624"/>
                </a:cubicBezTo>
                <a:cubicBezTo>
                  <a:pt x="76467" y="219032"/>
                  <a:pt x="60914" y="202183"/>
                  <a:pt x="60914" y="181447"/>
                </a:cubicBezTo>
                <a:cubicBezTo>
                  <a:pt x="60914" y="181447"/>
                  <a:pt x="60914" y="181447"/>
                  <a:pt x="60914" y="176262"/>
                </a:cubicBezTo>
                <a:cubicBezTo>
                  <a:pt x="60914" y="159414"/>
                  <a:pt x="71283" y="143861"/>
                  <a:pt x="86835" y="138677"/>
                </a:cubicBezTo>
                <a:cubicBezTo>
                  <a:pt x="86835" y="128309"/>
                  <a:pt x="90723" y="117940"/>
                  <a:pt x="95907" y="110164"/>
                </a:cubicBezTo>
                <a:cubicBezTo>
                  <a:pt x="95907" y="110164"/>
                  <a:pt x="95907" y="110164"/>
                  <a:pt x="62210" y="76467"/>
                </a:cubicBezTo>
                <a:cubicBezTo>
                  <a:pt x="55730" y="80355"/>
                  <a:pt x="49250" y="82947"/>
                  <a:pt x="41474" y="82947"/>
                </a:cubicBezTo>
                <a:cubicBezTo>
                  <a:pt x="18145" y="82947"/>
                  <a:pt x="0" y="64802"/>
                  <a:pt x="0" y="41473"/>
                </a:cubicBezTo>
                <a:cubicBezTo>
                  <a:pt x="0" y="18145"/>
                  <a:pt x="18145" y="0"/>
                  <a:pt x="414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15" name="椭圆 19">
            <a:extLst>
              <a:ext uri="{FF2B5EF4-FFF2-40B4-BE49-F238E27FC236}">
                <a16:creationId xmlns:a16="http://schemas.microsoft.com/office/drawing/2014/main" id="{9DD05A4E-0CAD-4023-9D21-665B97EDAC52}"/>
              </a:ext>
            </a:extLst>
          </p:cNvPr>
          <p:cNvSpPr/>
          <p:nvPr/>
        </p:nvSpPr>
        <p:spPr>
          <a:xfrm>
            <a:off x="5345271" y="3235277"/>
            <a:ext cx="255182" cy="253984"/>
          </a:xfrm>
          <a:custGeom>
            <a:avLst/>
            <a:gdLst>
              <a:gd name="connsiteX0" fmla="*/ 315609 w 338137"/>
              <a:gd name="connsiteY0" fmla="*/ 185737 h 336550"/>
              <a:gd name="connsiteX1" fmla="*/ 338137 w 338137"/>
              <a:gd name="connsiteY1" fmla="*/ 185737 h 336550"/>
              <a:gd name="connsiteX2" fmla="*/ 185737 w 338137"/>
              <a:gd name="connsiteY2" fmla="*/ 336550 h 336550"/>
              <a:gd name="connsiteX3" fmla="*/ 185737 w 338137"/>
              <a:gd name="connsiteY3" fmla="*/ 314256 h 336550"/>
              <a:gd name="connsiteX4" fmla="*/ 315609 w 338137"/>
              <a:gd name="connsiteY4" fmla="*/ 185737 h 336550"/>
              <a:gd name="connsiteX5" fmla="*/ 249042 w 338137"/>
              <a:gd name="connsiteY5" fmla="*/ 185737 h 336550"/>
              <a:gd name="connsiteX6" fmla="*/ 271462 w 338137"/>
              <a:gd name="connsiteY6" fmla="*/ 185737 h 336550"/>
              <a:gd name="connsiteX7" fmla="*/ 185737 w 338137"/>
              <a:gd name="connsiteY7" fmla="*/ 269875 h 336550"/>
              <a:gd name="connsiteX8" fmla="*/ 185737 w 338137"/>
              <a:gd name="connsiteY8" fmla="*/ 247870 h 336550"/>
              <a:gd name="connsiteX9" fmla="*/ 249042 w 338137"/>
              <a:gd name="connsiteY9" fmla="*/ 185737 h 336550"/>
              <a:gd name="connsiteX10" fmla="*/ 66675 w 338137"/>
              <a:gd name="connsiteY10" fmla="*/ 185737 h 336550"/>
              <a:gd name="connsiteX11" fmla="*/ 89095 w 338137"/>
              <a:gd name="connsiteY11" fmla="*/ 185737 h 336550"/>
              <a:gd name="connsiteX12" fmla="*/ 152400 w 338137"/>
              <a:gd name="connsiteY12" fmla="*/ 247870 h 336550"/>
              <a:gd name="connsiteX13" fmla="*/ 152400 w 338137"/>
              <a:gd name="connsiteY13" fmla="*/ 269875 h 336550"/>
              <a:gd name="connsiteX14" fmla="*/ 66675 w 338137"/>
              <a:gd name="connsiteY14" fmla="*/ 185737 h 336550"/>
              <a:gd name="connsiteX15" fmla="*/ 0 w 338137"/>
              <a:gd name="connsiteY15" fmla="*/ 185737 h 336550"/>
              <a:gd name="connsiteX16" fmla="*/ 22528 w 338137"/>
              <a:gd name="connsiteY16" fmla="*/ 185737 h 336550"/>
              <a:gd name="connsiteX17" fmla="*/ 152400 w 338137"/>
              <a:gd name="connsiteY17" fmla="*/ 314256 h 336550"/>
              <a:gd name="connsiteX18" fmla="*/ 152400 w 338137"/>
              <a:gd name="connsiteY18" fmla="*/ 336550 h 336550"/>
              <a:gd name="connsiteX19" fmla="*/ 0 w 338137"/>
              <a:gd name="connsiteY19" fmla="*/ 185737 h 336550"/>
              <a:gd name="connsiteX20" fmla="*/ 169069 w 338137"/>
              <a:gd name="connsiteY20" fmla="*/ 127000 h 336550"/>
              <a:gd name="connsiteX21" fmla="*/ 186045 w 338137"/>
              <a:gd name="connsiteY21" fmla="*/ 130918 h 336550"/>
              <a:gd name="connsiteX22" fmla="*/ 205633 w 338137"/>
              <a:gd name="connsiteY22" fmla="*/ 150506 h 336550"/>
              <a:gd name="connsiteX23" fmla="*/ 209550 w 338137"/>
              <a:gd name="connsiteY23" fmla="*/ 167482 h 336550"/>
              <a:gd name="connsiteX24" fmla="*/ 205633 w 338137"/>
              <a:gd name="connsiteY24" fmla="*/ 184458 h 336550"/>
              <a:gd name="connsiteX25" fmla="*/ 186045 w 338137"/>
              <a:gd name="connsiteY25" fmla="*/ 204046 h 336550"/>
              <a:gd name="connsiteX26" fmla="*/ 169069 w 338137"/>
              <a:gd name="connsiteY26" fmla="*/ 207963 h 336550"/>
              <a:gd name="connsiteX27" fmla="*/ 152093 w 338137"/>
              <a:gd name="connsiteY27" fmla="*/ 204046 h 336550"/>
              <a:gd name="connsiteX28" fmla="*/ 132505 w 338137"/>
              <a:gd name="connsiteY28" fmla="*/ 184458 h 336550"/>
              <a:gd name="connsiteX29" fmla="*/ 128587 w 338137"/>
              <a:gd name="connsiteY29" fmla="*/ 167482 h 336550"/>
              <a:gd name="connsiteX30" fmla="*/ 132505 w 338137"/>
              <a:gd name="connsiteY30" fmla="*/ 150506 h 336550"/>
              <a:gd name="connsiteX31" fmla="*/ 152093 w 338137"/>
              <a:gd name="connsiteY31" fmla="*/ 130918 h 336550"/>
              <a:gd name="connsiteX32" fmla="*/ 169069 w 338137"/>
              <a:gd name="connsiteY32" fmla="*/ 127000 h 336550"/>
              <a:gd name="connsiteX33" fmla="*/ 185737 w 338137"/>
              <a:gd name="connsiteY33" fmla="*/ 65087 h 336550"/>
              <a:gd name="connsiteX34" fmla="*/ 271462 w 338137"/>
              <a:gd name="connsiteY34" fmla="*/ 150812 h 336550"/>
              <a:gd name="connsiteX35" fmla="*/ 249042 w 338137"/>
              <a:gd name="connsiteY35" fmla="*/ 150812 h 336550"/>
              <a:gd name="connsiteX36" fmla="*/ 185737 w 338137"/>
              <a:gd name="connsiteY36" fmla="*/ 87507 h 336550"/>
              <a:gd name="connsiteX37" fmla="*/ 185737 w 338137"/>
              <a:gd name="connsiteY37" fmla="*/ 65087 h 336550"/>
              <a:gd name="connsiteX38" fmla="*/ 152400 w 338137"/>
              <a:gd name="connsiteY38" fmla="*/ 65087 h 336550"/>
              <a:gd name="connsiteX39" fmla="*/ 152400 w 338137"/>
              <a:gd name="connsiteY39" fmla="*/ 87507 h 336550"/>
              <a:gd name="connsiteX40" fmla="*/ 89095 w 338137"/>
              <a:gd name="connsiteY40" fmla="*/ 150812 h 336550"/>
              <a:gd name="connsiteX41" fmla="*/ 66675 w 338137"/>
              <a:gd name="connsiteY41" fmla="*/ 150812 h 336550"/>
              <a:gd name="connsiteX42" fmla="*/ 152400 w 338137"/>
              <a:gd name="connsiteY42" fmla="*/ 65087 h 336550"/>
              <a:gd name="connsiteX43" fmla="*/ 185737 w 338137"/>
              <a:gd name="connsiteY43" fmla="*/ 0 h 336550"/>
              <a:gd name="connsiteX44" fmla="*/ 338137 w 338137"/>
              <a:gd name="connsiteY44" fmla="*/ 150813 h 336550"/>
              <a:gd name="connsiteX45" fmla="*/ 315609 w 338137"/>
              <a:gd name="connsiteY45" fmla="*/ 150813 h 336550"/>
              <a:gd name="connsiteX46" fmla="*/ 185737 w 338137"/>
              <a:gd name="connsiteY46" fmla="*/ 22294 h 336550"/>
              <a:gd name="connsiteX47" fmla="*/ 185737 w 338137"/>
              <a:gd name="connsiteY47" fmla="*/ 0 h 336550"/>
              <a:gd name="connsiteX48" fmla="*/ 152400 w 338137"/>
              <a:gd name="connsiteY48" fmla="*/ 0 h 336550"/>
              <a:gd name="connsiteX49" fmla="*/ 152400 w 338137"/>
              <a:gd name="connsiteY49" fmla="*/ 22294 h 336550"/>
              <a:gd name="connsiteX50" fmla="*/ 22528 w 338137"/>
              <a:gd name="connsiteY50" fmla="*/ 150813 h 336550"/>
              <a:gd name="connsiteX51" fmla="*/ 0 w 338137"/>
              <a:gd name="connsiteY51" fmla="*/ 150813 h 336550"/>
              <a:gd name="connsiteX52" fmla="*/ 152400 w 338137"/>
              <a:gd name="connsiteY5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38137" h="336550">
                <a:moveTo>
                  <a:pt x="315609" y="185737"/>
                </a:moveTo>
                <a:cubicBezTo>
                  <a:pt x="315609" y="185737"/>
                  <a:pt x="315609" y="185737"/>
                  <a:pt x="338137" y="185737"/>
                </a:cubicBezTo>
                <a:cubicBezTo>
                  <a:pt x="330186" y="265734"/>
                  <a:pt x="266576" y="328682"/>
                  <a:pt x="185737" y="336550"/>
                </a:cubicBezTo>
                <a:cubicBezTo>
                  <a:pt x="185737" y="336550"/>
                  <a:pt x="185737" y="336550"/>
                  <a:pt x="185737" y="314256"/>
                </a:cubicBezTo>
                <a:cubicBezTo>
                  <a:pt x="253323" y="306388"/>
                  <a:pt x="307657" y="252620"/>
                  <a:pt x="315609" y="185737"/>
                </a:cubicBezTo>
                <a:close/>
                <a:moveTo>
                  <a:pt x="249042" y="185737"/>
                </a:moveTo>
                <a:cubicBezTo>
                  <a:pt x="249042" y="185737"/>
                  <a:pt x="249042" y="185737"/>
                  <a:pt x="271462" y="185737"/>
                </a:cubicBezTo>
                <a:cubicBezTo>
                  <a:pt x="264868" y="228453"/>
                  <a:pt x="229259" y="263403"/>
                  <a:pt x="185737" y="269875"/>
                </a:cubicBezTo>
                <a:cubicBezTo>
                  <a:pt x="185737" y="269875"/>
                  <a:pt x="185737" y="269875"/>
                  <a:pt x="185737" y="247870"/>
                </a:cubicBezTo>
                <a:cubicBezTo>
                  <a:pt x="217390" y="241398"/>
                  <a:pt x="242448" y="216804"/>
                  <a:pt x="249042" y="185737"/>
                </a:cubicBezTo>
                <a:close/>
                <a:moveTo>
                  <a:pt x="66675" y="185737"/>
                </a:moveTo>
                <a:cubicBezTo>
                  <a:pt x="66675" y="185737"/>
                  <a:pt x="66675" y="185737"/>
                  <a:pt x="89095" y="185737"/>
                </a:cubicBezTo>
                <a:cubicBezTo>
                  <a:pt x="95689" y="216804"/>
                  <a:pt x="120747" y="241398"/>
                  <a:pt x="152400" y="247870"/>
                </a:cubicBezTo>
                <a:cubicBezTo>
                  <a:pt x="152400" y="247870"/>
                  <a:pt x="152400" y="247870"/>
                  <a:pt x="152400" y="269875"/>
                </a:cubicBezTo>
                <a:cubicBezTo>
                  <a:pt x="108878" y="263403"/>
                  <a:pt x="73269" y="228453"/>
                  <a:pt x="66675" y="185737"/>
                </a:cubicBezTo>
                <a:close/>
                <a:moveTo>
                  <a:pt x="0" y="185737"/>
                </a:moveTo>
                <a:cubicBezTo>
                  <a:pt x="0" y="185737"/>
                  <a:pt x="0" y="185737"/>
                  <a:pt x="22528" y="185737"/>
                </a:cubicBezTo>
                <a:cubicBezTo>
                  <a:pt x="30480" y="252620"/>
                  <a:pt x="84814" y="306388"/>
                  <a:pt x="152400" y="314256"/>
                </a:cubicBezTo>
                <a:cubicBezTo>
                  <a:pt x="152400" y="314256"/>
                  <a:pt x="152400" y="314256"/>
                  <a:pt x="152400" y="336550"/>
                </a:cubicBezTo>
                <a:cubicBezTo>
                  <a:pt x="71561" y="328682"/>
                  <a:pt x="7951" y="265734"/>
                  <a:pt x="0" y="185737"/>
                </a:cubicBezTo>
                <a:close/>
                <a:moveTo>
                  <a:pt x="169069" y="127000"/>
                </a:moveTo>
                <a:cubicBezTo>
                  <a:pt x="175598" y="127000"/>
                  <a:pt x="180821" y="128306"/>
                  <a:pt x="186045" y="130918"/>
                </a:cubicBezTo>
                <a:cubicBezTo>
                  <a:pt x="195186" y="134835"/>
                  <a:pt x="201715" y="141365"/>
                  <a:pt x="205633" y="150506"/>
                </a:cubicBezTo>
                <a:cubicBezTo>
                  <a:pt x="208244" y="155729"/>
                  <a:pt x="209550" y="160952"/>
                  <a:pt x="209550" y="167482"/>
                </a:cubicBezTo>
                <a:cubicBezTo>
                  <a:pt x="209550" y="174011"/>
                  <a:pt x="208244" y="179234"/>
                  <a:pt x="205633" y="184458"/>
                </a:cubicBezTo>
                <a:cubicBezTo>
                  <a:pt x="201715" y="193599"/>
                  <a:pt x="195186" y="200128"/>
                  <a:pt x="186045" y="204046"/>
                </a:cubicBezTo>
                <a:cubicBezTo>
                  <a:pt x="180821" y="206657"/>
                  <a:pt x="175598" y="207963"/>
                  <a:pt x="169069" y="207963"/>
                </a:cubicBezTo>
                <a:cubicBezTo>
                  <a:pt x="162539" y="207963"/>
                  <a:pt x="157316" y="206657"/>
                  <a:pt x="152093" y="204046"/>
                </a:cubicBezTo>
                <a:cubicBezTo>
                  <a:pt x="142952" y="200128"/>
                  <a:pt x="136422" y="193599"/>
                  <a:pt x="132505" y="184458"/>
                </a:cubicBezTo>
                <a:cubicBezTo>
                  <a:pt x="129893" y="179234"/>
                  <a:pt x="128587" y="174011"/>
                  <a:pt x="128587" y="167482"/>
                </a:cubicBezTo>
                <a:cubicBezTo>
                  <a:pt x="128587" y="160952"/>
                  <a:pt x="129893" y="155729"/>
                  <a:pt x="132505" y="150506"/>
                </a:cubicBezTo>
                <a:cubicBezTo>
                  <a:pt x="136422" y="141365"/>
                  <a:pt x="142952" y="134835"/>
                  <a:pt x="152093" y="130918"/>
                </a:cubicBezTo>
                <a:cubicBezTo>
                  <a:pt x="157316" y="128306"/>
                  <a:pt x="162539" y="127000"/>
                  <a:pt x="169069" y="127000"/>
                </a:cubicBezTo>
                <a:close/>
                <a:moveTo>
                  <a:pt x="185737" y="65087"/>
                </a:moveTo>
                <a:cubicBezTo>
                  <a:pt x="229259" y="71681"/>
                  <a:pt x="264868" y="107290"/>
                  <a:pt x="271462" y="150812"/>
                </a:cubicBezTo>
                <a:cubicBezTo>
                  <a:pt x="271462" y="150812"/>
                  <a:pt x="271462" y="150812"/>
                  <a:pt x="249042" y="150812"/>
                </a:cubicBezTo>
                <a:cubicBezTo>
                  <a:pt x="242448" y="119159"/>
                  <a:pt x="217390" y="94101"/>
                  <a:pt x="185737" y="87507"/>
                </a:cubicBezTo>
                <a:cubicBezTo>
                  <a:pt x="185737" y="87507"/>
                  <a:pt x="185737" y="87507"/>
                  <a:pt x="185737" y="65087"/>
                </a:cubicBezTo>
                <a:close/>
                <a:moveTo>
                  <a:pt x="152400" y="65087"/>
                </a:moveTo>
                <a:cubicBezTo>
                  <a:pt x="152400" y="65087"/>
                  <a:pt x="152400" y="65087"/>
                  <a:pt x="152400" y="87507"/>
                </a:cubicBezTo>
                <a:cubicBezTo>
                  <a:pt x="120747" y="94101"/>
                  <a:pt x="95689" y="119159"/>
                  <a:pt x="89095" y="150812"/>
                </a:cubicBezTo>
                <a:lnTo>
                  <a:pt x="66675" y="150812"/>
                </a:lnTo>
                <a:cubicBezTo>
                  <a:pt x="73269" y="107290"/>
                  <a:pt x="108878" y="71681"/>
                  <a:pt x="152400" y="65087"/>
                </a:cubicBezTo>
                <a:close/>
                <a:moveTo>
                  <a:pt x="185737" y="0"/>
                </a:moveTo>
                <a:cubicBezTo>
                  <a:pt x="266576" y="7868"/>
                  <a:pt x="330186" y="70816"/>
                  <a:pt x="338137" y="150813"/>
                </a:cubicBezTo>
                <a:cubicBezTo>
                  <a:pt x="338137" y="150813"/>
                  <a:pt x="338137" y="150813"/>
                  <a:pt x="315609" y="150813"/>
                </a:cubicBezTo>
                <a:cubicBezTo>
                  <a:pt x="307657" y="83930"/>
                  <a:pt x="253323" y="30162"/>
                  <a:pt x="185737" y="22294"/>
                </a:cubicBezTo>
                <a:cubicBezTo>
                  <a:pt x="185737" y="22294"/>
                  <a:pt x="185737" y="22294"/>
                  <a:pt x="185737" y="0"/>
                </a:cubicBezTo>
                <a:close/>
                <a:moveTo>
                  <a:pt x="152400" y="0"/>
                </a:moveTo>
                <a:cubicBezTo>
                  <a:pt x="152400" y="0"/>
                  <a:pt x="152400" y="0"/>
                  <a:pt x="152400" y="22294"/>
                </a:cubicBezTo>
                <a:cubicBezTo>
                  <a:pt x="84814" y="30162"/>
                  <a:pt x="30480" y="83930"/>
                  <a:pt x="22528" y="150813"/>
                </a:cubicBezTo>
                <a:cubicBezTo>
                  <a:pt x="22528" y="150813"/>
                  <a:pt x="22528" y="150813"/>
                  <a:pt x="0" y="150813"/>
                </a:cubicBezTo>
                <a:cubicBezTo>
                  <a:pt x="7951" y="70816"/>
                  <a:pt x="71561" y="7868"/>
                  <a:pt x="1524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6336A935-6DBE-4E3A-97E3-378B74D07DA8}"/>
              </a:ext>
            </a:extLst>
          </p:cNvPr>
          <p:cNvSpPr txBox="1"/>
          <p:nvPr/>
        </p:nvSpPr>
        <p:spPr>
          <a:xfrm>
            <a:off x="174857" y="1549051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87E392FD-FBBC-4A3F-8BE4-EBF4D1682826}"/>
              </a:ext>
            </a:extLst>
          </p:cNvPr>
          <p:cNvSpPr txBox="1"/>
          <p:nvPr/>
        </p:nvSpPr>
        <p:spPr>
          <a:xfrm>
            <a:off x="174857" y="3119220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2F3118B0-8D93-4BF9-BEDE-E125CF4AA326}"/>
              </a:ext>
            </a:extLst>
          </p:cNvPr>
          <p:cNvSpPr txBox="1"/>
          <p:nvPr/>
        </p:nvSpPr>
        <p:spPr>
          <a:xfrm>
            <a:off x="5600453" y="1515729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0DDC6AFF-0727-41BF-A63A-9273F35C3C33}"/>
              </a:ext>
            </a:extLst>
          </p:cNvPr>
          <p:cNvSpPr txBox="1"/>
          <p:nvPr/>
        </p:nvSpPr>
        <p:spPr>
          <a:xfrm>
            <a:off x="5619194" y="3074077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933E27D-B00E-4C01-9D74-0B55017797A8}"/>
              </a:ext>
            </a:extLst>
          </p:cNvPr>
          <p:cNvSpPr txBox="1"/>
          <p:nvPr/>
        </p:nvSpPr>
        <p:spPr>
          <a:xfrm>
            <a:off x="682655" y="1953024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8A6420C-C717-47B7-9E7C-5D811573031C}"/>
              </a:ext>
            </a:extLst>
          </p:cNvPr>
          <p:cNvSpPr txBox="1"/>
          <p:nvPr/>
        </p:nvSpPr>
        <p:spPr>
          <a:xfrm>
            <a:off x="6009062" y="3578803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84E0A01-DF8A-42E9-A32A-0A4EC476CB04}"/>
              </a:ext>
            </a:extLst>
          </p:cNvPr>
          <p:cNvSpPr txBox="1"/>
          <p:nvPr/>
        </p:nvSpPr>
        <p:spPr>
          <a:xfrm>
            <a:off x="6009062" y="2038949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5412671-7092-47EA-AA10-BC18ADE1B9F8}"/>
              </a:ext>
            </a:extLst>
          </p:cNvPr>
          <p:cNvSpPr txBox="1"/>
          <p:nvPr/>
        </p:nvSpPr>
        <p:spPr>
          <a:xfrm>
            <a:off x="808911" y="3510362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369563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B3E228-B17F-4B66-81E6-C37FD0B6C6C8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18BC71D-1732-4B72-ADA5-2050A3692976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1838A7-CA9C-4F21-AEAC-37417F9B66FE}"/>
              </a:ext>
            </a:extLst>
          </p:cNvPr>
          <p:cNvGrpSpPr/>
          <p:nvPr/>
        </p:nvGrpSpPr>
        <p:grpSpPr>
          <a:xfrm>
            <a:off x="912433" y="1338835"/>
            <a:ext cx="7257599" cy="2950810"/>
            <a:chOff x="-673919" y="394181"/>
            <a:chExt cx="10266408" cy="4174138"/>
          </a:xfrm>
        </p:grpSpPr>
        <p:grpSp>
          <p:nvGrpSpPr>
            <p:cNvPr id="5" name="Group 1">
              <a:extLst>
                <a:ext uri="{FF2B5EF4-FFF2-40B4-BE49-F238E27FC236}">
                  <a16:creationId xmlns:a16="http://schemas.microsoft.com/office/drawing/2014/main" id="{D20F31FC-F211-495E-8E28-37D20B15A986}"/>
                </a:ext>
              </a:extLst>
            </p:cNvPr>
            <p:cNvGrpSpPr/>
            <p:nvPr/>
          </p:nvGrpSpPr>
          <p:grpSpPr>
            <a:xfrm>
              <a:off x="5489499" y="394181"/>
              <a:ext cx="4102990" cy="4174138"/>
              <a:chOff x="9968663" y="5540158"/>
              <a:chExt cx="4179074" cy="4251542"/>
            </a:xfrm>
          </p:grpSpPr>
          <p:grpSp>
            <p:nvGrpSpPr>
              <p:cNvPr id="9" name="Group 2">
                <a:extLst>
                  <a:ext uri="{FF2B5EF4-FFF2-40B4-BE49-F238E27FC236}">
                    <a16:creationId xmlns:a16="http://schemas.microsoft.com/office/drawing/2014/main" id="{D1813E73-22EA-44B2-8898-FE8CE5DD758C}"/>
                  </a:ext>
                </a:extLst>
              </p:cNvPr>
              <p:cNvGrpSpPr/>
              <p:nvPr/>
            </p:nvGrpSpPr>
            <p:grpSpPr>
              <a:xfrm rot="3600000">
                <a:off x="11999851" y="7586163"/>
                <a:ext cx="2116514" cy="2179259"/>
                <a:chOff x="7023100" y="0"/>
                <a:chExt cx="2998788" cy="3087688"/>
              </a:xfrm>
            </p:grpSpPr>
            <p:sp>
              <p:nvSpPr>
                <p:cNvPr id="22" name="Freeform 5">
                  <a:extLst>
                    <a:ext uri="{FF2B5EF4-FFF2-40B4-BE49-F238E27FC236}">
                      <a16:creationId xmlns:a16="http://schemas.microsoft.com/office/drawing/2014/main" id="{7BB8EA0F-094B-4C49-BF84-C8FED1032E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3100" y="0"/>
                  <a:ext cx="525463" cy="584200"/>
                </a:xfrm>
                <a:custGeom>
                  <a:avLst/>
                  <a:gdLst>
                    <a:gd name="T0" fmla="*/ 0 w 331"/>
                    <a:gd name="T1" fmla="*/ 107 h 368"/>
                    <a:gd name="T2" fmla="*/ 248 w 331"/>
                    <a:gd name="T3" fmla="*/ 368 h 368"/>
                    <a:gd name="T4" fmla="*/ 331 w 331"/>
                    <a:gd name="T5" fmla="*/ 298 h 368"/>
                    <a:gd name="T6" fmla="*/ 0 w 331"/>
                    <a:gd name="T7" fmla="*/ 0 h 368"/>
                    <a:gd name="T8" fmla="*/ 0 w 331"/>
                    <a:gd name="T9" fmla="*/ 107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368">
                      <a:moveTo>
                        <a:pt x="0" y="107"/>
                      </a:moveTo>
                      <a:lnTo>
                        <a:pt x="248" y="368"/>
                      </a:lnTo>
                      <a:lnTo>
                        <a:pt x="331" y="298"/>
                      </a:lnTo>
                      <a:lnTo>
                        <a:pt x="0" y="0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23" name="Freeform 6">
                  <a:extLst>
                    <a:ext uri="{FF2B5EF4-FFF2-40B4-BE49-F238E27FC236}">
                      <a16:creationId xmlns:a16="http://schemas.microsoft.com/office/drawing/2014/main" id="{15F3BFB4-850D-4A40-825A-4B57054C4B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35272" y="1012825"/>
                  <a:ext cx="1692274" cy="182563"/>
                </a:xfrm>
                <a:custGeom>
                  <a:avLst/>
                  <a:gdLst>
                    <a:gd name="T0" fmla="*/ 0 w 1066"/>
                    <a:gd name="T1" fmla="*/ 0 h 115"/>
                    <a:gd name="T2" fmla="*/ 0 w 1066"/>
                    <a:gd name="T3" fmla="*/ 115 h 115"/>
                    <a:gd name="T4" fmla="*/ 943 w 1066"/>
                    <a:gd name="T5" fmla="*/ 115 h 115"/>
                    <a:gd name="T6" fmla="*/ 1066 w 1066"/>
                    <a:gd name="T7" fmla="*/ 0 h 115"/>
                    <a:gd name="T8" fmla="*/ 0 w 1066"/>
                    <a:gd name="T9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6" h="115">
                      <a:moveTo>
                        <a:pt x="0" y="0"/>
                      </a:moveTo>
                      <a:lnTo>
                        <a:pt x="0" y="115"/>
                      </a:lnTo>
                      <a:lnTo>
                        <a:pt x="943" y="115"/>
                      </a:lnTo>
                      <a:lnTo>
                        <a:pt x="106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24" name="Freeform 7">
                  <a:extLst>
                    <a:ext uri="{FF2B5EF4-FFF2-40B4-BE49-F238E27FC236}">
                      <a16:creationId xmlns:a16="http://schemas.microsoft.com/office/drawing/2014/main" id="{A18BF382-069F-4437-A991-4614C00195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37476" y="1016001"/>
                  <a:ext cx="977900" cy="1481138"/>
                </a:xfrm>
                <a:custGeom>
                  <a:avLst/>
                  <a:gdLst>
                    <a:gd name="T0" fmla="*/ 616 w 616"/>
                    <a:gd name="T1" fmla="*/ 0 h 933"/>
                    <a:gd name="T2" fmla="*/ 493 w 616"/>
                    <a:gd name="T3" fmla="*/ 115 h 933"/>
                    <a:gd name="T4" fmla="*/ 0 w 616"/>
                    <a:gd name="T5" fmla="*/ 933 h 933"/>
                    <a:gd name="T6" fmla="*/ 84 w 616"/>
                    <a:gd name="T7" fmla="*/ 920 h 933"/>
                    <a:gd name="T8" fmla="*/ 616 w 616"/>
                    <a:gd name="T9" fmla="*/ 0 h 9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6" h="933">
                      <a:moveTo>
                        <a:pt x="616" y="0"/>
                      </a:moveTo>
                      <a:lnTo>
                        <a:pt x="493" y="115"/>
                      </a:lnTo>
                      <a:lnTo>
                        <a:pt x="0" y="933"/>
                      </a:lnTo>
                      <a:lnTo>
                        <a:pt x="84" y="920"/>
                      </a:lnTo>
                      <a:lnTo>
                        <a:pt x="616" y="0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25" name="Freeform 8">
                  <a:extLst>
                    <a:ext uri="{FF2B5EF4-FFF2-40B4-BE49-F238E27FC236}">
                      <a16:creationId xmlns:a16="http://schemas.microsoft.com/office/drawing/2014/main" id="{C2C23BCA-32B0-4A2F-9CDA-9047AF321A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40650" y="2471738"/>
                  <a:ext cx="374650" cy="615950"/>
                </a:xfrm>
                <a:custGeom>
                  <a:avLst/>
                  <a:gdLst>
                    <a:gd name="T0" fmla="*/ 0 w 236"/>
                    <a:gd name="T1" fmla="*/ 15 h 388"/>
                    <a:gd name="T2" fmla="*/ 136 w 236"/>
                    <a:gd name="T3" fmla="*/ 351 h 388"/>
                    <a:gd name="T4" fmla="*/ 236 w 236"/>
                    <a:gd name="T5" fmla="*/ 388 h 388"/>
                    <a:gd name="T6" fmla="*/ 82 w 236"/>
                    <a:gd name="T7" fmla="*/ 0 h 388"/>
                    <a:gd name="T8" fmla="*/ 0 w 236"/>
                    <a:gd name="T9" fmla="*/ 15 h 3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6" h="388">
                      <a:moveTo>
                        <a:pt x="0" y="15"/>
                      </a:moveTo>
                      <a:lnTo>
                        <a:pt x="136" y="351"/>
                      </a:lnTo>
                      <a:lnTo>
                        <a:pt x="236" y="388"/>
                      </a:lnTo>
                      <a:lnTo>
                        <a:pt x="82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26" name="Rectangle 9">
                  <a:extLst>
                    <a:ext uri="{FF2B5EF4-FFF2-40B4-BE49-F238E27FC236}">
                      <a16:creationId xmlns:a16="http://schemas.microsoft.com/office/drawing/2014/main" id="{7ED2B969-007A-4C8C-BAD7-9688D3CB69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23100" y="0"/>
                  <a:ext cx="1588" cy="1588"/>
                </a:xfrm>
                <a:prstGeom prst="rect">
                  <a:avLst/>
                </a:prstGeom>
                <a:solidFill>
                  <a:srgbClr val="ED1C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27" name="Freeform 10">
                  <a:extLst>
                    <a:ext uri="{FF2B5EF4-FFF2-40B4-BE49-F238E27FC236}">
                      <a16:creationId xmlns:a16="http://schemas.microsoft.com/office/drawing/2014/main" id="{44FFD538-B371-421B-925D-AAA1C72385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3100" y="0"/>
                  <a:ext cx="2998788" cy="3087688"/>
                </a:xfrm>
                <a:custGeom>
                  <a:avLst/>
                  <a:gdLst>
                    <a:gd name="T0" fmla="*/ 295 w 1889"/>
                    <a:gd name="T1" fmla="*/ 306 h 1945"/>
                    <a:gd name="T2" fmla="*/ 0 w 1889"/>
                    <a:gd name="T3" fmla="*/ 638 h 1945"/>
                    <a:gd name="T4" fmla="*/ 1060 w 1889"/>
                    <a:gd name="T5" fmla="*/ 638 h 1945"/>
                    <a:gd name="T6" fmla="*/ 530 w 1889"/>
                    <a:gd name="T7" fmla="*/ 1557 h 1945"/>
                    <a:gd name="T8" fmla="*/ 688 w 1889"/>
                    <a:gd name="T9" fmla="*/ 1945 h 1945"/>
                    <a:gd name="T10" fmla="*/ 1083 w 1889"/>
                    <a:gd name="T11" fmla="*/ 1876 h 1945"/>
                    <a:gd name="T12" fmla="*/ 1889 w 1889"/>
                    <a:gd name="T13" fmla="*/ 479 h 1945"/>
                    <a:gd name="T14" fmla="*/ 1613 w 1889"/>
                    <a:gd name="T15" fmla="*/ 0 h 1945"/>
                    <a:gd name="T16" fmla="*/ 0 w 1889"/>
                    <a:gd name="T17" fmla="*/ 0 h 1945"/>
                    <a:gd name="T18" fmla="*/ 0 w 1889"/>
                    <a:gd name="T19" fmla="*/ 0 h 1945"/>
                    <a:gd name="T20" fmla="*/ 295 w 1889"/>
                    <a:gd name="T21" fmla="*/ 306 h 1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89" h="1945">
                      <a:moveTo>
                        <a:pt x="295" y="306"/>
                      </a:moveTo>
                      <a:lnTo>
                        <a:pt x="0" y="638"/>
                      </a:lnTo>
                      <a:lnTo>
                        <a:pt x="1060" y="638"/>
                      </a:lnTo>
                      <a:lnTo>
                        <a:pt x="530" y="1557"/>
                      </a:lnTo>
                      <a:lnTo>
                        <a:pt x="688" y="1945"/>
                      </a:lnTo>
                      <a:lnTo>
                        <a:pt x="1083" y="1876"/>
                      </a:lnTo>
                      <a:lnTo>
                        <a:pt x="1889" y="479"/>
                      </a:lnTo>
                      <a:lnTo>
                        <a:pt x="1613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95" y="306"/>
                      </a:lnTo>
                      <a:close/>
                    </a:path>
                  </a:pathLst>
                </a:custGeom>
                <a:solidFill>
                  <a:schemeClr val="bg2">
                    <a:lumMod val="1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</p:grpSp>
          <p:grpSp>
            <p:nvGrpSpPr>
              <p:cNvPr id="10" name="Group 3">
                <a:extLst>
                  <a:ext uri="{FF2B5EF4-FFF2-40B4-BE49-F238E27FC236}">
                    <a16:creationId xmlns:a16="http://schemas.microsoft.com/office/drawing/2014/main" id="{97B24A16-29F0-4FCA-B731-DA997213B5D1}"/>
                  </a:ext>
                </a:extLst>
              </p:cNvPr>
              <p:cNvGrpSpPr/>
              <p:nvPr/>
            </p:nvGrpSpPr>
            <p:grpSpPr>
              <a:xfrm rot="3600000">
                <a:off x="10778929" y="5712985"/>
                <a:ext cx="2448724" cy="2103069"/>
                <a:chOff x="1552575" y="2217737"/>
                <a:chExt cx="3469480" cy="2979738"/>
              </a:xfrm>
            </p:grpSpPr>
            <p:sp>
              <p:nvSpPr>
                <p:cNvPr id="17" name="Freeform 11">
                  <a:extLst>
                    <a:ext uri="{FF2B5EF4-FFF2-40B4-BE49-F238E27FC236}">
                      <a16:creationId xmlns:a16="http://schemas.microsoft.com/office/drawing/2014/main" id="{AB1C7F07-18A3-438D-941F-FC7E33EC9B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2575" y="2217737"/>
                  <a:ext cx="3468688" cy="2979738"/>
                </a:xfrm>
                <a:custGeom>
                  <a:avLst/>
                  <a:gdLst>
                    <a:gd name="T0" fmla="*/ 2185 w 2185"/>
                    <a:gd name="T1" fmla="*/ 318 h 1877"/>
                    <a:gd name="T2" fmla="*/ 1890 w 2185"/>
                    <a:gd name="T3" fmla="*/ 0 h 1877"/>
                    <a:gd name="T4" fmla="*/ 276 w 2185"/>
                    <a:gd name="T5" fmla="*/ 0 h 1877"/>
                    <a:gd name="T6" fmla="*/ 0 w 2185"/>
                    <a:gd name="T7" fmla="*/ 479 h 1877"/>
                    <a:gd name="T8" fmla="*/ 806 w 2185"/>
                    <a:gd name="T9" fmla="*/ 1877 h 1877"/>
                    <a:gd name="T10" fmla="*/ 879 w 2185"/>
                    <a:gd name="T11" fmla="*/ 1437 h 1877"/>
                    <a:gd name="T12" fmla="*/ 1359 w 2185"/>
                    <a:gd name="T13" fmla="*/ 1558 h 1877"/>
                    <a:gd name="T14" fmla="*/ 829 w 2185"/>
                    <a:gd name="T15" fmla="*/ 639 h 1877"/>
                    <a:gd name="T16" fmla="*/ 1890 w 2185"/>
                    <a:gd name="T17" fmla="*/ 639 h 1877"/>
                    <a:gd name="T18" fmla="*/ 2185 w 2185"/>
                    <a:gd name="T19" fmla="*/ 318 h 18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85" h="1877">
                      <a:moveTo>
                        <a:pt x="2185" y="318"/>
                      </a:moveTo>
                      <a:lnTo>
                        <a:pt x="1890" y="0"/>
                      </a:lnTo>
                      <a:lnTo>
                        <a:pt x="276" y="0"/>
                      </a:lnTo>
                      <a:lnTo>
                        <a:pt x="0" y="479"/>
                      </a:lnTo>
                      <a:lnTo>
                        <a:pt x="806" y="1877"/>
                      </a:lnTo>
                      <a:lnTo>
                        <a:pt x="879" y="1437"/>
                      </a:lnTo>
                      <a:lnTo>
                        <a:pt x="1359" y="1558"/>
                      </a:lnTo>
                      <a:lnTo>
                        <a:pt x="829" y="639"/>
                      </a:lnTo>
                      <a:lnTo>
                        <a:pt x="1890" y="639"/>
                      </a:lnTo>
                      <a:lnTo>
                        <a:pt x="2185" y="318"/>
                      </a:lnTo>
                      <a:close/>
                    </a:path>
                  </a:pathLst>
                </a:custGeom>
                <a:solidFill>
                  <a:srgbClr val="D86A3C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18" name="Freeform 12">
                  <a:extLst>
                    <a:ext uri="{FF2B5EF4-FFF2-40B4-BE49-F238E27FC236}">
                      <a16:creationId xmlns:a16="http://schemas.microsoft.com/office/drawing/2014/main" id="{B6D43FAF-DB6D-41DC-B3E1-42E9451068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3742" y="2720974"/>
                  <a:ext cx="468313" cy="692150"/>
                </a:xfrm>
                <a:custGeom>
                  <a:avLst/>
                  <a:gdLst>
                    <a:gd name="T0" fmla="*/ 0 w 295"/>
                    <a:gd name="T1" fmla="*/ 321 h 436"/>
                    <a:gd name="T2" fmla="*/ 0 w 295"/>
                    <a:gd name="T3" fmla="*/ 436 h 436"/>
                    <a:gd name="T4" fmla="*/ 295 w 295"/>
                    <a:gd name="T5" fmla="*/ 114 h 436"/>
                    <a:gd name="T6" fmla="*/ 295 w 295"/>
                    <a:gd name="T7" fmla="*/ 0 h 436"/>
                    <a:gd name="T8" fmla="*/ 0 w 295"/>
                    <a:gd name="T9" fmla="*/ 321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5" h="436">
                      <a:moveTo>
                        <a:pt x="0" y="321"/>
                      </a:moveTo>
                      <a:lnTo>
                        <a:pt x="0" y="436"/>
                      </a:lnTo>
                      <a:lnTo>
                        <a:pt x="295" y="114"/>
                      </a:lnTo>
                      <a:lnTo>
                        <a:pt x="295" y="0"/>
                      </a:lnTo>
                      <a:lnTo>
                        <a:pt x="0" y="321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19" name="Freeform 13">
                  <a:extLst>
                    <a:ext uri="{FF2B5EF4-FFF2-40B4-BE49-F238E27FC236}">
                      <a16:creationId xmlns:a16="http://schemas.microsoft.com/office/drawing/2014/main" id="{D7FE6F59-CC3A-4647-B260-34EECFB856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8611" y="3233935"/>
                  <a:ext cx="1684338" cy="182563"/>
                </a:xfrm>
                <a:custGeom>
                  <a:avLst/>
                  <a:gdLst>
                    <a:gd name="T0" fmla="*/ 0 w 1061"/>
                    <a:gd name="T1" fmla="*/ 0 h 115"/>
                    <a:gd name="T2" fmla="*/ 122 w 1061"/>
                    <a:gd name="T3" fmla="*/ 115 h 115"/>
                    <a:gd name="T4" fmla="*/ 1061 w 1061"/>
                    <a:gd name="T5" fmla="*/ 115 h 115"/>
                    <a:gd name="T6" fmla="*/ 1061 w 1061"/>
                    <a:gd name="T7" fmla="*/ 0 h 115"/>
                    <a:gd name="T8" fmla="*/ 0 w 1061"/>
                    <a:gd name="T9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1" h="115">
                      <a:moveTo>
                        <a:pt x="0" y="0"/>
                      </a:moveTo>
                      <a:lnTo>
                        <a:pt x="122" y="115"/>
                      </a:lnTo>
                      <a:lnTo>
                        <a:pt x="1061" y="115"/>
                      </a:lnTo>
                      <a:lnTo>
                        <a:pt x="106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20" name="Freeform 14">
                  <a:extLst>
                    <a:ext uri="{FF2B5EF4-FFF2-40B4-BE49-F238E27FC236}">
                      <a16:creationId xmlns:a16="http://schemas.microsoft.com/office/drawing/2014/main" id="{5E0192DF-9337-4557-AB70-9CC1DA6FD9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4444" y="3218191"/>
                  <a:ext cx="977900" cy="1481138"/>
                </a:xfrm>
                <a:custGeom>
                  <a:avLst/>
                  <a:gdLst>
                    <a:gd name="T0" fmla="*/ 0 w 616"/>
                    <a:gd name="T1" fmla="*/ 0 h 933"/>
                    <a:gd name="T2" fmla="*/ 530 w 616"/>
                    <a:gd name="T3" fmla="*/ 919 h 933"/>
                    <a:gd name="T4" fmla="*/ 616 w 616"/>
                    <a:gd name="T5" fmla="*/ 933 h 933"/>
                    <a:gd name="T6" fmla="*/ 123 w 616"/>
                    <a:gd name="T7" fmla="*/ 115 h 933"/>
                    <a:gd name="T8" fmla="*/ 0 w 616"/>
                    <a:gd name="T9" fmla="*/ 0 h 9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6" h="933">
                      <a:moveTo>
                        <a:pt x="0" y="0"/>
                      </a:moveTo>
                      <a:lnTo>
                        <a:pt x="530" y="919"/>
                      </a:lnTo>
                      <a:lnTo>
                        <a:pt x="616" y="933"/>
                      </a:lnTo>
                      <a:lnTo>
                        <a:pt x="123" y="1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21" name="Freeform 15">
                  <a:extLst>
                    <a:ext uri="{FF2B5EF4-FFF2-40B4-BE49-F238E27FC236}">
                      <a16:creationId xmlns:a16="http://schemas.microsoft.com/office/drawing/2014/main" id="{732ECCC5-26E0-4532-A9B5-4938D98D00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4481" y="4498975"/>
                  <a:ext cx="207963" cy="698500"/>
                </a:xfrm>
                <a:custGeom>
                  <a:avLst/>
                  <a:gdLst>
                    <a:gd name="T0" fmla="*/ 0 w 131"/>
                    <a:gd name="T1" fmla="*/ 440 h 440"/>
                    <a:gd name="T2" fmla="*/ 57 w 131"/>
                    <a:gd name="T3" fmla="*/ 417 h 440"/>
                    <a:gd name="T4" fmla="*/ 131 w 131"/>
                    <a:gd name="T5" fmla="*/ 15 h 440"/>
                    <a:gd name="T6" fmla="*/ 71 w 131"/>
                    <a:gd name="T7" fmla="*/ 0 h 440"/>
                    <a:gd name="T8" fmla="*/ 0 w 131"/>
                    <a:gd name="T9" fmla="*/ 44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440">
                      <a:moveTo>
                        <a:pt x="0" y="440"/>
                      </a:moveTo>
                      <a:lnTo>
                        <a:pt x="57" y="417"/>
                      </a:lnTo>
                      <a:lnTo>
                        <a:pt x="131" y="15"/>
                      </a:lnTo>
                      <a:lnTo>
                        <a:pt x="71" y="0"/>
                      </a:lnTo>
                      <a:lnTo>
                        <a:pt x="0" y="44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</p:grpSp>
          <p:grpSp>
            <p:nvGrpSpPr>
              <p:cNvPr id="11" name="Group 4">
                <a:extLst>
                  <a:ext uri="{FF2B5EF4-FFF2-40B4-BE49-F238E27FC236}">
                    <a16:creationId xmlns:a16="http://schemas.microsoft.com/office/drawing/2014/main" id="{958F1F12-4FC2-49A2-B99F-312809A90B8A}"/>
                  </a:ext>
                </a:extLst>
              </p:cNvPr>
              <p:cNvGrpSpPr/>
              <p:nvPr/>
            </p:nvGrpSpPr>
            <p:grpSpPr>
              <a:xfrm rot="3600000">
                <a:off x="9789393" y="7545214"/>
                <a:ext cx="2425756" cy="2067215"/>
                <a:chOff x="5327650" y="3360738"/>
                <a:chExt cx="3436938" cy="2928938"/>
              </a:xfrm>
            </p:grpSpPr>
            <p:sp>
              <p:nvSpPr>
                <p:cNvPr id="12" name="Freeform 16">
                  <a:extLst>
                    <a:ext uri="{FF2B5EF4-FFF2-40B4-BE49-F238E27FC236}">
                      <a16:creationId xmlns:a16="http://schemas.microsoft.com/office/drawing/2014/main" id="{33B1B9C8-AD5B-40D0-A04D-ED2FF8F849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0776" y="3562351"/>
                  <a:ext cx="841375" cy="1458913"/>
                </a:xfrm>
                <a:custGeom>
                  <a:avLst/>
                  <a:gdLst>
                    <a:gd name="T0" fmla="*/ 0 w 530"/>
                    <a:gd name="T1" fmla="*/ 0 h 919"/>
                    <a:gd name="T2" fmla="*/ 530 w 530"/>
                    <a:gd name="T3" fmla="*/ 919 h 919"/>
                    <a:gd name="T4" fmla="*/ 530 w 530"/>
                    <a:gd name="T5" fmla="*/ 758 h 919"/>
                    <a:gd name="T6" fmla="*/ 107 w 530"/>
                    <a:gd name="T7" fmla="*/ 9 h 919"/>
                    <a:gd name="T8" fmla="*/ 0 w 530"/>
                    <a:gd name="T9" fmla="*/ 0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0" h="919">
                      <a:moveTo>
                        <a:pt x="0" y="0"/>
                      </a:moveTo>
                      <a:lnTo>
                        <a:pt x="530" y="919"/>
                      </a:lnTo>
                      <a:lnTo>
                        <a:pt x="530" y="758"/>
                      </a:lnTo>
                      <a:lnTo>
                        <a:pt x="107" y="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81717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13" name="Freeform 17">
                  <a:extLst>
                    <a:ext uri="{FF2B5EF4-FFF2-40B4-BE49-F238E27FC236}">
                      <a16:creationId xmlns:a16="http://schemas.microsoft.com/office/drawing/2014/main" id="{8BED7742-9FE1-4B1D-B6AA-58750D4244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59811" y="3362324"/>
                  <a:ext cx="917575" cy="215900"/>
                </a:xfrm>
                <a:custGeom>
                  <a:avLst/>
                  <a:gdLst>
                    <a:gd name="T0" fmla="*/ 471 w 578"/>
                    <a:gd name="T1" fmla="*/ 127 h 136"/>
                    <a:gd name="T2" fmla="*/ 578 w 578"/>
                    <a:gd name="T3" fmla="*/ 136 h 136"/>
                    <a:gd name="T4" fmla="*/ 0 w 578"/>
                    <a:gd name="T5" fmla="*/ 0 h 136"/>
                    <a:gd name="T6" fmla="*/ 471 w 578"/>
                    <a:gd name="T7" fmla="*/ 12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8" h="136">
                      <a:moveTo>
                        <a:pt x="471" y="127"/>
                      </a:moveTo>
                      <a:lnTo>
                        <a:pt x="578" y="136"/>
                      </a:lnTo>
                      <a:lnTo>
                        <a:pt x="0" y="0"/>
                      </a:lnTo>
                      <a:lnTo>
                        <a:pt x="471" y="127"/>
                      </a:lnTo>
                      <a:close/>
                    </a:path>
                  </a:pathLst>
                </a:custGeom>
                <a:solidFill>
                  <a:srgbClr val="181717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14" name="Freeform 18">
                  <a:extLst>
                    <a:ext uri="{FF2B5EF4-FFF2-40B4-BE49-F238E27FC236}">
                      <a16:creationId xmlns:a16="http://schemas.microsoft.com/office/drawing/2014/main" id="{118410D4-376B-4902-8AAB-561015A8AF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2946" y="3564732"/>
                  <a:ext cx="842963" cy="1458913"/>
                </a:xfrm>
                <a:custGeom>
                  <a:avLst/>
                  <a:gdLst>
                    <a:gd name="T0" fmla="*/ 409 w 531"/>
                    <a:gd name="T1" fmla="*/ 10 h 919"/>
                    <a:gd name="T2" fmla="*/ 0 w 531"/>
                    <a:gd name="T3" fmla="*/ 758 h 919"/>
                    <a:gd name="T4" fmla="*/ 0 w 531"/>
                    <a:gd name="T5" fmla="*/ 919 h 919"/>
                    <a:gd name="T6" fmla="*/ 531 w 531"/>
                    <a:gd name="T7" fmla="*/ 0 h 919"/>
                    <a:gd name="T8" fmla="*/ 409 w 531"/>
                    <a:gd name="T9" fmla="*/ 10 h 9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1" h="919">
                      <a:moveTo>
                        <a:pt x="409" y="10"/>
                      </a:moveTo>
                      <a:lnTo>
                        <a:pt x="0" y="758"/>
                      </a:lnTo>
                      <a:lnTo>
                        <a:pt x="0" y="919"/>
                      </a:lnTo>
                      <a:lnTo>
                        <a:pt x="531" y="0"/>
                      </a:lnTo>
                      <a:lnTo>
                        <a:pt x="409" y="10"/>
                      </a:lnTo>
                      <a:close/>
                    </a:path>
                  </a:pathLst>
                </a:custGeom>
                <a:solidFill>
                  <a:srgbClr val="181717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  <p:sp>
              <p:nvSpPr>
                <p:cNvPr id="15" name="Freeform 20">
                  <a:extLst>
                    <a:ext uri="{FF2B5EF4-FFF2-40B4-BE49-F238E27FC236}">
                      <a16:creationId xmlns:a16="http://schemas.microsoft.com/office/drawing/2014/main" id="{6B23CD21-2F55-4854-ACE4-8041259A59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77200" y="4017170"/>
                  <a:ext cx="687388" cy="152400"/>
                </a:xfrm>
                <a:custGeom>
                  <a:avLst/>
                  <a:gdLst>
                    <a:gd name="T0" fmla="*/ 433 w 433"/>
                    <a:gd name="T1" fmla="*/ 35 h 96"/>
                    <a:gd name="T2" fmla="*/ 289 w 433"/>
                    <a:gd name="T3" fmla="*/ 0 h 96"/>
                    <a:gd name="T4" fmla="*/ 0 w 433"/>
                    <a:gd name="T5" fmla="*/ 29 h 96"/>
                    <a:gd name="T6" fmla="*/ 27 w 433"/>
                    <a:gd name="T7" fmla="*/ 96 h 96"/>
                    <a:gd name="T8" fmla="*/ 433 w 433"/>
                    <a:gd name="T9" fmla="*/ 35 h 96"/>
                    <a:gd name="T10" fmla="*/ 433 w 433"/>
                    <a:gd name="T11" fmla="*/ 3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3" h="96">
                      <a:moveTo>
                        <a:pt x="433" y="35"/>
                      </a:moveTo>
                      <a:lnTo>
                        <a:pt x="289" y="0"/>
                      </a:lnTo>
                      <a:lnTo>
                        <a:pt x="0" y="29"/>
                      </a:lnTo>
                      <a:lnTo>
                        <a:pt x="27" y="96"/>
                      </a:lnTo>
                      <a:lnTo>
                        <a:pt x="433" y="35"/>
                      </a:lnTo>
                      <a:lnTo>
                        <a:pt x="433" y="35"/>
                      </a:lnTo>
                      <a:close/>
                    </a:path>
                  </a:pathLst>
                </a:custGeom>
                <a:solidFill>
                  <a:srgbClr val="181717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16" name="Freeform 21">
                  <a:extLst>
                    <a:ext uri="{FF2B5EF4-FFF2-40B4-BE49-F238E27FC236}">
                      <a16:creationId xmlns:a16="http://schemas.microsoft.com/office/drawing/2014/main" id="{0429D617-D201-4BC2-ADFC-1508462432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7650" y="3360738"/>
                  <a:ext cx="3436938" cy="2928938"/>
                </a:xfrm>
                <a:custGeom>
                  <a:avLst/>
                  <a:gdLst>
                    <a:gd name="T0" fmla="*/ 1759 w 2165"/>
                    <a:gd name="T1" fmla="*/ 509 h 1845"/>
                    <a:gd name="T2" fmla="*/ 1612 w 2165"/>
                    <a:gd name="T3" fmla="*/ 128 h 1845"/>
                    <a:gd name="T4" fmla="*/ 1082 w 2165"/>
                    <a:gd name="T5" fmla="*/ 1047 h 1845"/>
                    <a:gd name="T6" fmla="*/ 552 w 2165"/>
                    <a:gd name="T7" fmla="*/ 128 h 1845"/>
                    <a:gd name="T8" fmla="*/ 82 w 2165"/>
                    <a:gd name="T9" fmla="*/ 0 h 1845"/>
                    <a:gd name="T10" fmla="*/ 0 w 2165"/>
                    <a:gd name="T11" fmla="*/ 448 h 1845"/>
                    <a:gd name="T12" fmla="*/ 806 w 2165"/>
                    <a:gd name="T13" fmla="*/ 1845 h 1845"/>
                    <a:gd name="T14" fmla="*/ 1359 w 2165"/>
                    <a:gd name="T15" fmla="*/ 1845 h 1845"/>
                    <a:gd name="T16" fmla="*/ 2165 w 2165"/>
                    <a:gd name="T17" fmla="*/ 448 h 1845"/>
                    <a:gd name="T18" fmla="*/ 1759 w 2165"/>
                    <a:gd name="T19" fmla="*/ 509 h 18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65" h="1845">
                      <a:moveTo>
                        <a:pt x="1759" y="509"/>
                      </a:moveTo>
                      <a:lnTo>
                        <a:pt x="1612" y="128"/>
                      </a:lnTo>
                      <a:lnTo>
                        <a:pt x="1082" y="1047"/>
                      </a:lnTo>
                      <a:lnTo>
                        <a:pt x="552" y="128"/>
                      </a:lnTo>
                      <a:lnTo>
                        <a:pt x="82" y="0"/>
                      </a:lnTo>
                      <a:lnTo>
                        <a:pt x="0" y="448"/>
                      </a:lnTo>
                      <a:lnTo>
                        <a:pt x="806" y="1845"/>
                      </a:lnTo>
                      <a:lnTo>
                        <a:pt x="1359" y="1845"/>
                      </a:lnTo>
                      <a:lnTo>
                        <a:pt x="2165" y="448"/>
                      </a:lnTo>
                      <a:lnTo>
                        <a:pt x="1759" y="509"/>
                      </a:lnTo>
                      <a:close/>
                    </a:path>
                  </a:pathLst>
                </a:custGeom>
                <a:solidFill>
                  <a:srgbClr val="D86A3C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 dirty="0"/>
                </a:p>
              </p:txBody>
            </p:sp>
          </p:grpSp>
        </p:grpSp>
        <p:sp>
          <p:nvSpPr>
            <p:cNvPr id="6" name="Shape 2596">
              <a:extLst>
                <a:ext uri="{FF2B5EF4-FFF2-40B4-BE49-F238E27FC236}">
                  <a16:creationId xmlns:a16="http://schemas.microsoft.com/office/drawing/2014/main" id="{65861A72-0F95-480A-9261-C73CDF47D5C1}"/>
                </a:ext>
              </a:extLst>
            </p:cNvPr>
            <p:cNvSpPr/>
            <p:nvPr/>
          </p:nvSpPr>
          <p:spPr>
            <a:xfrm>
              <a:off x="-662619" y="1052854"/>
              <a:ext cx="612281" cy="612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18171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/>
            </a:p>
          </p:txBody>
        </p:sp>
        <p:sp>
          <p:nvSpPr>
            <p:cNvPr id="7" name="Shape 2596">
              <a:extLst>
                <a:ext uri="{FF2B5EF4-FFF2-40B4-BE49-F238E27FC236}">
                  <a16:creationId xmlns:a16="http://schemas.microsoft.com/office/drawing/2014/main" id="{6DAC3232-8D23-4274-9FC9-05D03C380822}"/>
                </a:ext>
              </a:extLst>
            </p:cNvPr>
            <p:cNvSpPr/>
            <p:nvPr/>
          </p:nvSpPr>
          <p:spPr>
            <a:xfrm>
              <a:off x="-673919" y="2195405"/>
              <a:ext cx="612281" cy="612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D86A3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/>
            </a:p>
          </p:txBody>
        </p:sp>
        <p:sp>
          <p:nvSpPr>
            <p:cNvPr id="8" name="Shape 2596">
              <a:extLst>
                <a:ext uri="{FF2B5EF4-FFF2-40B4-BE49-F238E27FC236}">
                  <a16:creationId xmlns:a16="http://schemas.microsoft.com/office/drawing/2014/main" id="{B84550AD-AB88-4E7B-9405-DFB280D4014B}"/>
                </a:ext>
              </a:extLst>
            </p:cNvPr>
            <p:cNvSpPr/>
            <p:nvPr/>
          </p:nvSpPr>
          <p:spPr>
            <a:xfrm>
              <a:off x="-662619" y="3337956"/>
              <a:ext cx="612281" cy="612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18171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ctr" defTabSz="457200">
                <a:lnSpc>
                  <a:spcPct val="100000"/>
                </a:lnSpc>
                <a:spcBef>
                  <a:spcPts val="0"/>
                </a:spcBef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dirty="0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1754F4C7-E698-4EC5-BE45-DB1040E3DC2B}"/>
              </a:ext>
            </a:extLst>
          </p:cNvPr>
          <p:cNvSpPr txBox="1"/>
          <p:nvPr/>
        </p:nvSpPr>
        <p:spPr>
          <a:xfrm>
            <a:off x="923880" y="1836223"/>
            <a:ext cx="418704" cy="369332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E33B816-EF60-4BCD-B922-A6131FC5DD67}"/>
              </a:ext>
            </a:extLst>
          </p:cNvPr>
          <p:cNvSpPr txBox="1"/>
          <p:nvPr/>
        </p:nvSpPr>
        <p:spPr>
          <a:xfrm>
            <a:off x="927488" y="2637649"/>
            <a:ext cx="418704" cy="369332"/>
          </a:xfrm>
          <a:prstGeom prst="rect">
            <a:avLst/>
          </a:prstGeom>
          <a:solidFill>
            <a:srgbClr val="D86A3C"/>
          </a:solidFill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C8E5E95-1E7A-4202-BA26-8CB24C5E1EC6}"/>
              </a:ext>
            </a:extLst>
          </p:cNvPr>
          <p:cNvSpPr txBox="1"/>
          <p:nvPr/>
        </p:nvSpPr>
        <p:spPr>
          <a:xfrm>
            <a:off x="923739" y="3441644"/>
            <a:ext cx="418704" cy="369332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03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7">
            <a:extLst>
              <a:ext uri="{FF2B5EF4-FFF2-40B4-BE49-F238E27FC236}">
                <a16:creationId xmlns:a16="http://schemas.microsoft.com/office/drawing/2014/main" id="{E4D20A0C-5C87-4695-AFDF-F8EF16296B0B}"/>
              </a:ext>
            </a:extLst>
          </p:cNvPr>
          <p:cNvSpPr txBox="1"/>
          <p:nvPr/>
        </p:nvSpPr>
        <p:spPr>
          <a:xfrm>
            <a:off x="1180980" y="1749944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FE56454C-F44E-43A0-B30F-4B53F3F5163A}"/>
              </a:ext>
            </a:extLst>
          </p:cNvPr>
          <p:cNvSpPr txBox="1"/>
          <p:nvPr/>
        </p:nvSpPr>
        <p:spPr>
          <a:xfrm>
            <a:off x="1167769" y="2586589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5" name="TextBox 7">
            <a:extLst>
              <a:ext uri="{FF2B5EF4-FFF2-40B4-BE49-F238E27FC236}">
                <a16:creationId xmlns:a16="http://schemas.microsoft.com/office/drawing/2014/main" id="{1AD6DA2C-89F7-4F68-B14D-911DE8BD7283}"/>
              </a:ext>
            </a:extLst>
          </p:cNvPr>
          <p:cNvSpPr txBox="1"/>
          <p:nvPr/>
        </p:nvSpPr>
        <p:spPr>
          <a:xfrm>
            <a:off x="1164944" y="3423234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7CD1579-80FE-4BD5-9280-83E09A63698B}"/>
              </a:ext>
            </a:extLst>
          </p:cNvPr>
          <p:cNvSpPr txBox="1"/>
          <p:nvPr/>
        </p:nvSpPr>
        <p:spPr>
          <a:xfrm>
            <a:off x="1535609" y="2872065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3B6549E-7708-4901-9C4A-8A161AD545AB}"/>
              </a:ext>
            </a:extLst>
          </p:cNvPr>
          <p:cNvSpPr txBox="1"/>
          <p:nvPr/>
        </p:nvSpPr>
        <p:spPr>
          <a:xfrm>
            <a:off x="1547706" y="2047608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B9DBB82-DEE6-4428-BF34-A58CE556EAE3}"/>
              </a:ext>
            </a:extLst>
          </p:cNvPr>
          <p:cNvSpPr txBox="1"/>
          <p:nvPr/>
        </p:nvSpPr>
        <p:spPr>
          <a:xfrm>
            <a:off x="1547706" y="3748516"/>
            <a:ext cx="2711566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276097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C63AE6-4A02-405F-BB18-C62FA8C93AC4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DEFC4F4-DD8F-416D-BABF-7F02248CBD40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hape 19818">
            <a:extLst>
              <a:ext uri="{FF2B5EF4-FFF2-40B4-BE49-F238E27FC236}">
                <a16:creationId xmlns:a16="http://schemas.microsoft.com/office/drawing/2014/main" id="{54559393-546B-46A1-B3CC-1C1DE6AA3F3B}"/>
              </a:ext>
            </a:extLst>
          </p:cNvPr>
          <p:cNvSpPr/>
          <p:nvPr/>
        </p:nvSpPr>
        <p:spPr>
          <a:xfrm>
            <a:off x="4405875" y="1973054"/>
            <a:ext cx="1389418" cy="1118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7" y="0"/>
                </a:moveTo>
                <a:lnTo>
                  <a:pt x="6554" y="0"/>
                </a:lnTo>
                <a:cubicBezTo>
                  <a:pt x="6547" y="0"/>
                  <a:pt x="6539" y="1"/>
                  <a:pt x="6531" y="1"/>
                </a:cubicBezTo>
                <a:cubicBezTo>
                  <a:pt x="6525" y="1"/>
                  <a:pt x="6518" y="0"/>
                  <a:pt x="6511" y="0"/>
                </a:cubicBezTo>
                <a:cubicBezTo>
                  <a:pt x="2943" y="0"/>
                  <a:pt x="51" y="3596"/>
                  <a:pt x="51" y="8031"/>
                </a:cubicBezTo>
                <a:cubicBezTo>
                  <a:pt x="51" y="12466"/>
                  <a:pt x="0" y="21600"/>
                  <a:pt x="0" y="21600"/>
                </a:cubicBezTo>
                <a:cubicBezTo>
                  <a:pt x="0" y="21600"/>
                  <a:pt x="1644" y="17119"/>
                  <a:pt x="5596" y="16388"/>
                </a:cubicBezTo>
                <a:cubicBezTo>
                  <a:pt x="6095" y="16295"/>
                  <a:pt x="15097" y="16167"/>
                  <a:pt x="15097" y="16167"/>
                </a:cubicBezTo>
                <a:cubicBezTo>
                  <a:pt x="18689" y="16167"/>
                  <a:pt x="21600" y="12548"/>
                  <a:pt x="21600" y="8084"/>
                </a:cubicBezTo>
                <a:cubicBezTo>
                  <a:pt x="21600" y="3619"/>
                  <a:pt x="18689" y="0"/>
                  <a:pt x="15097" y="0"/>
                </a:cubicBezTo>
                <a:close/>
              </a:path>
            </a:pathLst>
          </a:custGeom>
          <a:solidFill>
            <a:srgbClr val="0D0D0D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Shape 19819">
            <a:extLst>
              <a:ext uri="{FF2B5EF4-FFF2-40B4-BE49-F238E27FC236}">
                <a16:creationId xmlns:a16="http://schemas.microsoft.com/office/drawing/2014/main" id="{9ED5BE69-0091-4D30-8374-6D25A6A3779F}"/>
              </a:ext>
            </a:extLst>
          </p:cNvPr>
          <p:cNvSpPr/>
          <p:nvPr/>
        </p:nvSpPr>
        <p:spPr>
          <a:xfrm>
            <a:off x="4405875" y="1184361"/>
            <a:ext cx="1162563" cy="935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7" y="0"/>
                </a:moveTo>
                <a:lnTo>
                  <a:pt x="6554" y="0"/>
                </a:lnTo>
                <a:cubicBezTo>
                  <a:pt x="6547" y="0"/>
                  <a:pt x="6539" y="1"/>
                  <a:pt x="6531" y="1"/>
                </a:cubicBezTo>
                <a:cubicBezTo>
                  <a:pt x="6525" y="1"/>
                  <a:pt x="6518" y="0"/>
                  <a:pt x="6511" y="0"/>
                </a:cubicBezTo>
                <a:cubicBezTo>
                  <a:pt x="2943" y="0"/>
                  <a:pt x="51" y="3596"/>
                  <a:pt x="51" y="8031"/>
                </a:cubicBezTo>
                <a:cubicBezTo>
                  <a:pt x="51" y="12466"/>
                  <a:pt x="0" y="21600"/>
                  <a:pt x="0" y="21600"/>
                </a:cubicBezTo>
                <a:cubicBezTo>
                  <a:pt x="0" y="21600"/>
                  <a:pt x="1645" y="17119"/>
                  <a:pt x="5596" y="16388"/>
                </a:cubicBezTo>
                <a:cubicBezTo>
                  <a:pt x="6095" y="16295"/>
                  <a:pt x="15097" y="16167"/>
                  <a:pt x="15097" y="16167"/>
                </a:cubicBezTo>
                <a:cubicBezTo>
                  <a:pt x="18689" y="16167"/>
                  <a:pt x="21600" y="12548"/>
                  <a:pt x="21600" y="8084"/>
                </a:cubicBezTo>
                <a:cubicBezTo>
                  <a:pt x="21600" y="3619"/>
                  <a:pt x="18689" y="0"/>
                  <a:pt x="15097" y="0"/>
                </a:cubicBezTo>
                <a:close/>
              </a:path>
            </a:pathLst>
          </a:custGeom>
          <a:solidFill>
            <a:srgbClr val="D86A3C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Shape 19820">
            <a:extLst>
              <a:ext uri="{FF2B5EF4-FFF2-40B4-BE49-F238E27FC236}">
                <a16:creationId xmlns:a16="http://schemas.microsoft.com/office/drawing/2014/main" id="{C10581B5-4072-4680-937D-6CB894C29E66}"/>
              </a:ext>
            </a:extLst>
          </p:cNvPr>
          <p:cNvSpPr/>
          <p:nvPr/>
        </p:nvSpPr>
        <p:spPr>
          <a:xfrm>
            <a:off x="3581058" y="1426162"/>
            <a:ext cx="798079" cy="642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503" y="0"/>
                </a:moveTo>
                <a:lnTo>
                  <a:pt x="15046" y="0"/>
                </a:lnTo>
                <a:cubicBezTo>
                  <a:pt x="15053" y="0"/>
                  <a:pt x="15061" y="1"/>
                  <a:pt x="15069" y="1"/>
                </a:cubicBezTo>
                <a:cubicBezTo>
                  <a:pt x="15075" y="1"/>
                  <a:pt x="15082" y="0"/>
                  <a:pt x="15089" y="0"/>
                </a:cubicBezTo>
                <a:cubicBezTo>
                  <a:pt x="18656" y="0"/>
                  <a:pt x="21549" y="3596"/>
                  <a:pt x="21549" y="8031"/>
                </a:cubicBezTo>
                <a:cubicBezTo>
                  <a:pt x="21549" y="12466"/>
                  <a:pt x="21600" y="21600"/>
                  <a:pt x="21600" y="21600"/>
                </a:cubicBezTo>
                <a:cubicBezTo>
                  <a:pt x="21600" y="21600"/>
                  <a:pt x="19955" y="17119"/>
                  <a:pt x="16004" y="16388"/>
                </a:cubicBezTo>
                <a:cubicBezTo>
                  <a:pt x="15505" y="16295"/>
                  <a:pt x="6503" y="16167"/>
                  <a:pt x="6503" y="16167"/>
                </a:cubicBezTo>
                <a:cubicBezTo>
                  <a:pt x="2911" y="16167"/>
                  <a:pt x="0" y="12548"/>
                  <a:pt x="0" y="8084"/>
                </a:cubicBezTo>
                <a:cubicBezTo>
                  <a:pt x="0" y="3619"/>
                  <a:pt x="2911" y="0"/>
                  <a:pt x="6503" y="0"/>
                </a:cubicBezTo>
                <a:close/>
              </a:path>
            </a:pathLst>
          </a:custGeom>
          <a:solidFill>
            <a:srgbClr val="0D0D0D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Shape 19821">
            <a:extLst>
              <a:ext uri="{FF2B5EF4-FFF2-40B4-BE49-F238E27FC236}">
                <a16:creationId xmlns:a16="http://schemas.microsoft.com/office/drawing/2014/main" id="{8BF95EF6-9682-4B09-BE90-4CA366DCF850}"/>
              </a:ext>
            </a:extLst>
          </p:cNvPr>
          <p:cNvSpPr/>
          <p:nvPr/>
        </p:nvSpPr>
        <p:spPr>
          <a:xfrm>
            <a:off x="2989889" y="1973054"/>
            <a:ext cx="1389418" cy="1118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503" y="0"/>
                </a:moveTo>
                <a:lnTo>
                  <a:pt x="15046" y="0"/>
                </a:lnTo>
                <a:cubicBezTo>
                  <a:pt x="15053" y="0"/>
                  <a:pt x="15061" y="1"/>
                  <a:pt x="15069" y="1"/>
                </a:cubicBezTo>
                <a:cubicBezTo>
                  <a:pt x="15075" y="1"/>
                  <a:pt x="15082" y="0"/>
                  <a:pt x="15089" y="0"/>
                </a:cubicBezTo>
                <a:cubicBezTo>
                  <a:pt x="18657" y="0"/>
                  <a:pt x="21549" y="3596"/>
                  <a:pt x="21549" y="8031"/>
                </a:cubicBezTo>
                <a:cubicBezTo>
                  <a:pt x="21549" y="12466"/>
                  <a:pt x="21600" y="21600"/>
                  <a:pt x="21600" y="21600"/>
                </a:cubicBezTo>
                <a:cubicBezTo>
                  <a:pt x="21600" y="21600"/>
                  <a:pt x="19955" y="17119"/>
                  <a:pt x="16004" y="16388"/>
                </a:cubicBezTo>
                <a:cubicBezTo>
                  <a:pt x="15505" y="16295"/>
                  <a:pt x="6503" y="16167"/>
                  <a:pt x="6503" y="16167"/>
                </a:cubicBezTo>
                <a:cubicBezTo>
                  <a:pt x="2911" y="16167"/>
                  <a:pt x="0" y="12548"/>
                  <a:pt x="0" y="8084"/>
                </a:cubicBezTo>
                <a:cubicBezTo>
                  <a:pt x="0" y="3619"/>
                  <a:pt x="2911" y="0"/>
                  <a:pt x="6503" y="0"/>
                </a:cubicBezTo>
                <a:close/>
              </a:path>
            </a:pathLst>
          </a:custGeom>
          <a:solidFill>
            <a:srgbClr val="D86A3C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Shape 19822">
            <a:extLst>
              <a:ext uri="{FF2B5EF4-FFF2-40B4-BE49-F238E27FC236}">
                <a16:creationId xmlns:a16="http://schemas.microsoft.com/office/drawing/2014/main" id="{80E9A557-C939-4078-B979-CD179683F7C2}"/>
              </a:ext>
            </a:extLst>
          </p:cNvPr>
          <p:cNvSpPr/>
          <p:nvPr/>
        </p:nvSpPr>
        <p:spPr>
          <a:xfrm>
            <a:off x="2989889" y="2921116"/>
            <a:ext cx="1389418" cy="1118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503" y="0"/>
                </a:moveTo>
                <a:lnTo>
                  <a:pt x="15046" y="0"/>
                </a:lnTo>
                <a:cubicBezTo>
                  <a:pt x="15053" y="0"/>
                  <a:pt x="15061" y="1"/>
                  <a:pt x="15069" y="1"/>
                </a:cubicBezTo>
                <a:cubicBezTo>
                  <a:pt x="15075" y="1"/>
                  <a:pt x="15082" y="0"/>
                  <a:pt x="15089" y="0"/>
                </a:cubicBezTo>
                <a:cubicBezTo>
                  <a:pt x="18657" y="0"/>
                  <a:pt x="21549" y="3596"/>
                  <a:pt x="21549" y="8031"/>
                </a:cubicBezTo>
                <a:cubicBezTo>
                  <a:pt x="21549" y="12466"/>
                  <a:pt x="21600" y="21600"/>
                  <a:pt x="21600" y="21600"/>
                </a:cubicBezTo>
                <a:cubicBezTo>
                  <a:pt x="21600" y="21600"/>
                  <a:pt x="19955" y="17119"/>
                  <a:pt x="16004" y="16388"/>
                </a:cubicBezTo>
                <a:cubicBezTo>
                  <a:pt x="15505" y="16295"/>
                  <a:pt x="6503" y="16167"/>
                  <a:pt x="6503" y="16167"/>
                </a:cubicBezTo>
                <a:cubicBezTo>
                  <a:pt x="2911" y="16167"/>
                  <a:pt x="0" y="12548"/>
                  <a:pt x="0" y="8084"/>
                </a:cubicBezTo>
                <a:cubicBezTo>
                  <a:pt x="0" y="3619"/>
                  <a:pt x="2911" y="0"/>
                  <a:pt x="6503" y="0"/>
                </a:cubicBezTo>
                <a:close/>
              </a:path>
            </a:pathLst>
          </a:custGeom>
          <a:solidFill>
            <a:srgbClr val="0D0D0D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Shape 19823">
            <a:extLst>
              <a:ext uri="{FF2B5EF4-FFF2-40B4-BE49-F238E27FC236}">
                <a16:creationId xmlns:a16="http://schemas.microsoft.com/office/drawing/2014/main" id="{9F8BAC29-069C-496D-9F81-EAEFD585413C}"/>
              </a:ext>
            </a:extLst>
          </p:cNvPr>
          <p:cNvSpPr/>
          <p:nvPr/>
        </p:nvSpPr>
        <p:spPr>
          <a:xfrm>
            <a:off x="4405876" y="2923131"/>
            <a:ext cx="1750292" cy="1408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7" y="0"/>
                </a:moveTo>
                <a:lnTo>
                  <a:pt x="6554" y="0"/>
                </a:lnTo>
                <a:cubicBezTo>
                  <a:pt x="6547" y="0"/>
                  <a:pt x="6539" y="1"/>
                  <a:pt x="6531" y="1"/>
                </a:cubicBezTo>
                <a:cubicBezTo>
                  <a:pt x="6525" y="1"/>
                  <a:pt x="6518" y="0"/>
                  <a:pt x="6511" y="0"/>
                </a:cubicBezTo>
                <a:cubicBezTo>
                  <a:pt x="2943" y="0"/>
                  <a:pt x="51" y="3596"/>
                  <a:pt x="51" y="8031"/>
                </a:cubicBezTo>
                <a:cubicBezTo>
                  <a:pt x="51" y="12466"/>
                  <a:pt x="0" y="21600"/>
                  <a:pt x="0" y="21600"/>
                </a:cubicBezTo>
                <a:cubicBezTo>
                  <a:pt x="0" y="21600"/>
                  <a:pt x="1645" y="17119"/>
                  <a:pt x="5596" y="16388"/>
                </a:cubicBezTo>
                <a:cubicBezTo>
                  <a:pt x="6095" y="16295"/>
                  <a:pt x="15097" y="16167"/>
                  <a:pt x="15097" y="16167"/>
                </a:cubicBezTo>
                <a:cubicBezTo>
                  <a:pt x="18689" y="16167"/>
                  <a:pt x="21600" y="12548"/>
                  <a:pt x="21600" y="8084"/>
                </a:cubicBezTo>
                <a:cubicBezTo>
                  <a:pt x="21600" y="3619"/>
                  <a:pt x="18689" y="0"/>
                  <a:pt x="15097" y="0"/>
                </a:cubicBezTo>
                <a:close/>
              </a:path>
            </a:pathLst>
          </a:custGeom>
          <a:solidFill>
            <a:srgbClr val="D86A3C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Shape 19831">
            <a:extLst>
              <a:ext uri="{FF2B5EF4-FFF2-40B4-BE49-F238E27FC236}">
                <a16:creationId xmlns:a16="http://schemas.microsoft.com/office/drawing/2014/main" id="{A1158FD8-2807-4ACA-9C2A-8C565178B058}"/>
              </a:ext>
            </a:extLst>
          </p:cNvPr>
          <p:cNvSpPr/>
          <p:nvPr/>
        </p:nvSpPr>
        <p:spPr>
          <a:xfrm>
            <a:off x="6466158" y="3462909"/>
            <a:ext cx="1826650" cy="0"/>
          </a:xfrm>
          <a:prstGeom prst="line">
            <a:avLst/>
          </a:prstGeom>
          <a:ln w="12700" cmpd="sng">
            <a:solidFill>
              <a:srgbClr val="C7C7C7"/>
            </a:solidFill>
            <a:prstDash val="sysDot"/>
            <a:miter/>
          </a:ln>
        </p:spPr>
        <p:txBody>
          <a:bodyPr lIns="45720" tIns="45720" rIns="45720" bIns="45720"/>
          <a:lstStyle/>
          <a:p>
            <a:pPr defTabSz="128588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 sz="701"/>
          </a:p>
        </p:txBody>
      </p:sp>
      <p:grpSp>
        <p:nvGrpSpPr>
          <p:cNvPr id="11" name="Group 19837">
            <a:extLst>
              <a:ext uri="{FF2B5EF4-FFF2-40B4-BE49-F238E27FC236}">
                <a16:creationId xmlns:a16="http://schemas.microsoft.com/office/drawing/2014/main" id="{FB12DB0B-EDDF-4E5F-957D-6C53666546C8}"/>
              </a:ext>
            </a:extLst>
          </p:cNvPr>
          <p:cNvGrpSpPr/>
          <p:nvPr/>
        </p:nvGrpSpPr>
        <p:grpSpPr>
          <a:xfrm>
            <a:off x="6436762" y="1427792"/>
            <a:ext cx="275034" cy="275035"/>
            <a:chOff x="0" y="311841"/>
            <a:chExt cx="733425" cy="733426"/>
          </a:xfrm>
          <a:solidFill>
            <a:schemeClr val="bg2">
              <a:lumMod val="10000"/>
            </a:schemeClr>
          </a:solidFill>
        </p:grpSpPr>
        <p:sp>
          <p:nvSpPr>
            <p:cNvPr id="12" name="Shape 19835">
              <a:extLst>
                <a:ext uri="{FF2B5EF4-FFF2-40B4-BE49-F238E27FC236}">
                  <a16:creationId xmlns:a16="http://schemas.microsoft.com/office/drawing/2014/main" id="{030C54EF-1EDA-420D-8BD5-55600FF69535}"/>
                </a:ext>
              </a:extLst>
            </p:cNvPr>
            <p:cNvSpPr/>
            <p:nvPr/>
          </p:nvSpPr>
          <p:spPr>
            <a:xfrm>
              <a:off x="0" y="311841"/>
              <a:ext cx="733425" cy="733426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70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Shape 19836">
              <a:extLst>
                <a:ext uri="{FF2B5EF4-FFF2-40B4-BE49-F238E27FC236}">
                  <a16:creationId xmlns:a16="http://schemas.microsoft.com/office/drawing/2014/main" id="{4CA6AA58-07E5-4FD4-A927-4DA353531A49}"/>
                </a:ext>
              </a:extLst>
            </p:cNvPr>
            <p:cNvSpPr/>
            <p:nvPr/>
          </p:nvSpPr>
          <p:spPr>
            <a:xfrm>
              <a:off x="75427" y="406808"/>
              <a:ext cx="580853" cy="42510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70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  <p:grpSp>
        <p:nvGrpSpPr>
          <p:cNvPr id="14" name="Group 19842">
            <a:extLst>
              <a:ext uri="{FF2B5EF4-FFF2-40B4-BE49-F238E27FC236}">
                <a16:creationId xmlns:a16="http://schemas.microsoft.com/office/drawing/2014/main" id="{3E4B795B-57C9-4EE5-B21D-A0C39056B162}"/>
              </a:ext>
            </a:extLst>
          </p:cNvPr>
          <p:cNvGrpSpPr/>
          <p:nvPr/>
        </p:nvGrpSpPr>
        <p:grpSpPr>
          <a:xfrm>
            <a:off x="6436762" y="3873401"/>
            <a:ext cx="275034" cy="275035"/>
            <a:chOff x="0" y="329762"/>
            <a:chExt cx="733425" cy="733425"/>
          </a:xfrm>
          <a:solidFill>
            <a:schemeClr val="bg2">
              <a:lumMod val="10000"/>
            </a:schemeClr>
          </a:solidFill>
        </p:grpSpPr>
        <p:sp>
          <p:nvSpPr>
            <p:cNvPr id="15" name="Shape 19839">
              <a:extLst>
                <a:ext uri="{FF2B5EF4-FFF2-40B4-BE49-F238E27FC236}">
                  <a16:creationId xmlns:a16="http://schemas.microsoft.com/office/drawing/2014/main" id="{6AA13965-9F73-4CCF-B30F-9F1034A2DE87}"/>
                </a:ext>
              </a:extLst>
            </p:cNvPr>
            <p:cNvSpPr/>
            <p:nvPr/>
          </p:nvSpPr>
          <p:spPr>
            <a:xfrm>
              <a:off x="0" y="329762"/>
              <a:ext cx="733425" cy="733425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70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Shape 19840">
              <a:extLst>
                <a:ext uri="{FF2B5EF4-FFF2-40B4-BE49-F238E27FC236}">
                  <a16:creationId xmlns:a16="http://schemas.microsoft.com/office/drawing/2014/main" id="{92229CF4-18CE-40A2-943C-F5CD235BE184}"/>
                </a:ext>
              </a:extLst>
            </p:cNvPr>
            <p:cNvSpPr/>
            <p:nvPr/>
          </p:nvSpPr>
          <p:spPr>
            <a:xfrm>
              <a:off x="75427" y="424730"/>
              <a:ext cx="580853" cy="42510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70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06</a:t>
              </a:r>
            </a:p>
          </p:txBody>
        </p:sp>
      </p:grpSp>
      <p:grpSp>
        <p:nvGrpSpPr>
          <p:cNvPr id="17" name="Group 19848">
            <a:extLst>
              <a:ext uri="{FF2B5EF4-FFF2-40B4-BE49-F238E27FC236}">
                <a16:creationId xmlns:a16="http://schemas.microsoft.com/office/drawing/2014/main" id="{19716AEF-FAFF-4AB2-969B-023897EB1F4E}"/>
              </a:ext>
            </a:extLst>
          </p:cNvPr>
          <p:cNvGrpSpPr/>
          <p:nvPr/>
        </p:nvGrpSpPr>
        <p:grpSpPr>
          <a:xfrm>
            <a:off x="6435065" y="2638987"/>
            <a:ext cx="275034" cy="275035"/>
            <a:chOff x="0" y="311841"/>
            <a:chExt cx="733425" cy="733426"/>
          </a:xfrm>
          <a:solidFill>
            <a:srgbClr val="D86A3C"/>
          </a:solidFill>
        </p:grpSpPr>
        <p:sp>
          <p:nvSpPr>
            <p:cNvPr id="18" name="Shape 19846">
              <a:extLst>
                <a:ext uri="{FF2B5EF4-FFF2-40B4-BE49-F238E27FC236}">
                  <a16:creationId xmlns:a16="http://schemas.microsoft.com/office/drawing/2014/main" id="{0745FCAF-70D7-4724-9789-31F6B988F119}"/>
                </a:ext>
              </a:extLst>
            </p:cNvPr>
            <p:cNvSpPr/>
            <p:nvPr/>
          </p:nvSpPr>
          <p:spPr>
            <a:xfrm>
              <a:off x="0" y="311841"/>
              <a:ext cx="733425" cy="733426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70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Shape 19847">
              <a:extLst>
                <a:ext uri="{FF2B5EF4-FFF2-40B4-BE49-F238E27FC236}">
                  <a16:creationId xmlns:a16="http://schemas.microsoft.com/office/drawing/2014/main" id="{2B11D006-20BD-4B37-9D27-BC41944C76B6}"/>
                </a:ext>
              </a:extLst>
            </p:cNvPr>
            <p:cNvSpPr/>
            <p:nvPr/>
          </p:nvSpPr>
          <p:spPr>
            <a:xfrm>
              <a:off x="75427" y="426131"/>
              <a:ext cx="580853" cy="38645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70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</p:grpSp>
      <p:grpSp>
        <p:nvGrpSpPr>
          <p:cNvPr id="20" name="Group 19854">
            <a:extLst>
              <a:ext uri="{FF2B5EF4-FFF2-40B4-BE49-F238E27FC236}">
                <a16:creationId xmlns:a16="http://schemas.microsoft.com/office/drawing/2014/main" id="{94C1AEDF-320C-4F18-A399-000894C3FA87}"/>
              </a:ext>
            </a:extLst>
          </p:cNvPr>
          <p:cNvGrpSpPr/>
          <p:nvPr/>
        </p:nvGrpSpPr>
        <p:grpSpPr>
          <a:xfrm>
            <a:off x="804800" y="1427791"/>
            <a:ext cx="275034" cy="275035"/>
            <a:chOff x="0" y="311841"/>
            <a:chExt cx="733425" cy="733426"/>
          </a:xfrm>
          <a:solidFill>
            <a:srgbClr val="D86A3C"/>
          </a:solidFill>
        </p:grpSpPr>
        <p:sp>
          <p:nvSpPr>
            <p:cNvPr id="21" name="Shape 19852">
              <a:extLst>
                <a:ext uri="{FF2B5EF4-FFF2-40B4-BE49-F238E27FC236}">
                  <a16:creationId xmlns:a16="http://schemas.microsoft.com/office/drawing/2014/main" id="{7E1ED076-D07E-43E9-AF5D-0B23DD56A628}"/>
                </a:ext>
              </a:extLst>
            </p:cNvPr>
            <p:cNvSpPr/>
            <p:nvPr/>
          </p:nvSpPr>
          <p:spPr>
            <a:xfrm>
              <a:off x="0" y="311841"/>
              <a:ext cx="733425" cy="733426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70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Shape 19853">
              <a:extLst>
                <a:ext uri="{FF2B5EF4-FFF2-40B4-BE49-F238E27FC236}">
                  <a16:creationId xmlns:a16="http://schemas.microsoft.com/office/drawing/2014/main" id="{AFBCF88D-4280-42D6-AD3E-60D4BC357C52}"/>
                </a:ext>
              </a:extLst>
            </p:cNvPr>
            <p:cNvSpPr/>
            <p:nvPr/>
          </p:nvSpPr>
          <p:spPr>
            <a:xfrm>
              <a:off x="75427" y="443699"/>
              <a:ext cx="580853" cy="35132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70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23" name="Group 19859">
            <a:extLst>
              <a:ext uri="{FF2B5EF4-FFF2-40B4-BE49-F238E27FC236}">
                <a16:creationId xmlns:a16="http://schemas.microsoft.com/office/drawing/2014/main" id="{27574B1C-9F29-43C6-8239-EE4A234B381B}"/>
              </a:ext>
            </a:extLst>
          </p:cNvPr>
          <p:cNvGrpSpPr/>
          <p:nvPr/>
        </p:nvGrpSpPr>
        <p:grpSpPr>
          <a:xfrm>
            <a:off x="804800" y="3873401"/>
            <a:ext cx="275034" cy="275035"/>
            <a:chOff x="0" y="329762"/>
            <a:chExt cx="733425" cy="733425"/>
          </a:xfrm>
          <a:solidFill>
            <a:srgbClr val="D86A3C"/>
          </a:solidFill>
        </p:grpSpPr>
        <p:sp>
          <p:nvSpPr>
            <p:cNvPr id="24" name="Shape 19856">
              <a:extLst>
                <a:ext uri="{FF2B5EF4-FFF2-40B4-BE49-F238E27FC236}">
                  <a16:creationId xmlns:a16="http://schemas.microsoft.com/office/drawing/2014/main" id="{E535B9A7-485B-400E-B934-02F0378F8D2F}"/>
                </a:ext>
              </a:extLst>
            </p:cNvPr>
            <p:cNvSpPr/>
            <p:nvPr/>
          </p:nvSpPr>
          <p:spPr>
            <a:xfrm>
              <a:off x="0" y="329762"/>
              <a:ext cx="733425" cy="733425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70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Shape 19857">
              <a:extLst>
                <a:ext uri="{FF2B5EF4-FFF2-40B4-BE49-F238E27FC236}">
                  <a16:creationId xmlns:a16="http://schemas.microsoft.com/office/drawing/2014/main" id="{C7F32075-C2D6-4BC4-A49E-18B5A865877E}"/>
                </a:ext>
              </a:extLst>
            </p:cNvPr>
            <p:cNvSpPr/>
            <p:nvPr/>
          </p:nvSpPr>
          <p:spPr>
            <a:xfrm>
              <a:off x="75427" y="507181"/>
              <a:ext cx="580853" cy="35132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70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</a:p>
          </p:txBody>
        </p:sp>
      </p:grpSp>
      <p:grpSp>
        <p:nvGrpSpPr>
          <p:cNvPr id="26" name="Group 19865">
            <a:extLst>
              <a:ext uri="{FF2B5EF4-FFF2-40B4-BE49-F238E27FC236}">
                <a16:creationId xmlns:a16="http://schemas.microsoft.com/office/drawing/2014/main" id="{7ADED40C-7E3E-4F3A-B62A-B11BA683580C}"/>
              </a:ext>
            </a:extLst>
          </p:cNvPr>
          <p:cNvGrpSpPr/>
          <p:nvPr/>
        </p:nvGrpSpPr>
        <p:grpSpPr>
          <a:xfrm>
            <a:off x="803103" y="2638987"/>
            <a:ext cx="275034" cy="275035"/>
            <a:chOff x="0" y="311841"/>
            <a:chExt cx="733425" cy="733426"/>
          </a:xfrm>
          <a:solidFill>
            <a:schemeClr val="bg2">
              <a:lumMod val="10000"/>
            </a:schemeClr>
          </a:solidFill>
        </p:grpSpPr>
        <p:sp>
          <p:nvSpPr>
            <p:cNvPr id="27" name="Shape 19863">
              <a:extLst>
                <a:ext uri="{FF2B5EF4-FFF2-40B4-BE49-F238E27FC236}">
                  <a16:creationId xmlns:a16="http://schemas.microsoft.com/office/drawing/2014/main" id="{B33A5143-2B4C-4CCE-A7C9-A966342418CD}"/>
                </a:ext>
              </a:extLst>
            </p:cNvPr>
            <p:cNvSpPr/>
            <p:nvPr/>
          </p:nvSpPr>
          <p:spPr>
            <a:xfrm>
              <a:off x="0" y="311841"/>
              <a:ext cx="733425" cy="733426"/>
            </a:xfrm>
            <a:prstGeom prst="roundRect">
              <a:avLst>
                <a:gd name="adj" fmla="val 50000"/>
              </a:avLst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70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Shape 19864">
              <a:extLst>
                <a:ext uri="{FF2B5EF4-FFF2-40B4-BE49-F238E27FC236}">
                  <a16:creationId xmlns:a16="http://schemas.microsoft.com/office/drawing/2014/main" id="{7E5154BE-A314-4CA9-A3CF-BE69B4852826}"/>
                </a:ext>
              </a:extLst>
            </p:cNvPr>
            <p:cNvSpPr/>
            <p:nvPr/>
          </p:nvSpPr>
          <p:spPr>
            <a:xfrm>
              <a:off x="75427" y="406808"/>
              <a:ext cx="580853" cy="42510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70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  <p:sp>
        <p:nvSpPr>
          <p:cNvPr id="29" name="Shape 19866">
            <a:extLst>
              <a:ext uri="{FF2B5EF4-FFF2-40B4-BE49-F238E27FC236}">
                <a16:creationId xmlns:a16="http://schemas.microsoft.com/office/drawing/2014/main" id="{35AACC69-8230-4094-907C-DF2B1C6390FB}"/>
              </a:ext>
            </a:extLst>
          </p:cNvPr>
          <p:cNvSpPr/>
          <p:nvPr/>
        </p:nvSpPr>
        <p:spPr>
          <a:xfrm>
            <a:off x="6466158" y="2251715"/>
            <a:ext cx="1826650" cy="0"/>
          </a:xfrm>
          <a:prstGeom prst="line">
            <a:avLst/>
          </a:prstGeom>
          <a:ln w="12700" cmpd="sng">
            <a:solidFill>
              <a:srgbClr val="C7C7C7"/>
            </a:solidFill>
            <a:prstDash val="sysDot"/>
            <a:miter/>
          </a:ln>
        </p:spPr>
        <p:txBody>
          <a:bodyPr lIns="45720" tIns="45720" rIns="45720" bIns="45720"/>
          <a:lstStyle/>
          <a:p>
            <a:pPr defTabSz="128588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 sz="701"/>
          </a:p>
        </p:txBody>
      </p:sp>
      <p:sp>
        <p:nvSpPr>
          <p:cNvPr id="30" name="Shape 19867">
            <a:extLst>
              <a:ext uri="{FF2B5EF4-FFF2-40B4-BE49-F238E27FC236}">
                <a16:creationId xmlns:a16="http://schemas.microsoft.com/office/drawing/2014/main" id="{01463642-9843-4DBD-BB4E-04F20E76086B}"/>
              </a:ext>
            </a:extLst>
          </p:cNvPr>
          <p:cNvSpPr/>
          <p:nvPr/>
        </p:nvSpPr>
        <p:spPr>
          <a:xfrm>
            <a:off x="803103" y="3462909"/>
            <a:ext cx="1826650" cy="0"/>
          </a:xfrm>
          <a:prstGeom prst="line">
            <a:avLst/>
          </a:prstGeom>
          <a:ln w="12700" cmpd="sng">
            <a:solidFill>
              <a:srgbClr val="C7C7C7"/>
            </a:solidFill>
            <a:prstDash val="sysDot"/>
            <a:miter/>
          </a:ln>
        </p:spPr>
        <p:txBody>
          <a:bodyPr lIns="45720" tIns="45720" rIns="45720" bIns="45720"/>
          <a:lstStyle/>
          <a:p>
            <a:pPr defTabSz="128588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 sz="701"/>
          </a:p>
        </p:txBody>
      </p:sp>
      <p:sp>
        <p:nvSpPr>
          <p:cNvPr id="31" name="Shape 19868">
            <a:extLst>
              <a:ext uri="{FF2B5EF4-FFF2-40B4-BE49-F238E27FC236}">
                <a16:creationId xmlns:a16="http://schemas.microsoft.com/office/drawing/2014/main" id="{C8245297-199D-4409-BF29-A0A02B5E4253}"/>
              </a:ext>
            </a:extLst>
          </p:cNvPr>
          <p:cNvSpPr/>
          <p:nvPr/>
        </p:nvSpPr>
        <p:spPr>
          <a:xfrm>
            <a:off x="803103" y="2251715"/>
            <a:ext cx="1826650" cy="0"/>
          </a:xfrm>
          <a:prstGeom prst="line">
            <a:avLst/>
          </a:prstGeom>
          <a:ln w="12700" cmpd="sng">
            <a:solidFill>
              <a:srgbClr val="C7C7C7"/>
            </a:solidFill>
            <a:prstDash val="sysDot"/>
            <a:miter/>
          </a:ln>
        </p:spPr>
        <p:txBody>
          <a:bodyPr lIns="45720" tIns="45720" rIns="45720" bIns="45720"/>
          <a:lstStyle/>
          <a:p>
            <a:pPr defTabSz="128588">
              <a:defRPr sz="3200">
                <a:latin typeface="Helvetica"/>
                <a:ea typeface="Helvetica"/>
                <a:cs typeface="Helvetica"/>
                <a:sym typeface="Helvetica"/>
              </a:defRPr>
            </a:pPr>
            <a:endParaRPr sz="701"/>
          </a:p>
        </p:txBody>
      </p:sp>
      <p:sp>
        <p:nvSpPr>
          <p:cNvPr id="32" name="Shape 19869">
            <a:extLst>
              <a:ext uri="{FF2B5EF4-FFF2-40B4-BE49-F238E27FC236}">
                <a16:creationId xmlns:a16="http://schemas.microsoft.com/office/drawing/2014/main" id="{9B08B68B-8605-406A-AC23-373C6FB36AF9}"/>
              </a:ext>
            </a:extLst>
          </p:cNvPr>
          <p:cNvSpPr/>
          <p:nvPr/>
        </p:nvSpPr>
        <p:spPr>
          <a:xfrm>
            <a:off x="3867705" y="1499457"/>
            <a:ext cx="271447" cy="3028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1" h="21600" extrusionOk="0">
                <a:moveTo>
                  <a:pt x="20989" y="10175"/>
                </a:moveTo>
                <a:lnTo>
                  <a:pt x="18560" y="10322"/>
                </a:lnTo>
                <a:cubicBezTo>
                  <a:pt x="18803" y="13740"/>
                  <a:pt x="16490" y="16855"/>
                  <a:pt x="12931" y="17890"/>
                </a:cubicBezTo>
                <a:cubicBezTo>
                  <a:pt x="11058" y="18434"/>
                  <a:pt x="9042" y="18321"/>
                  <a:pt x="7262" y="17600"/>
                </a:cubicBezTo>
                <a:lnTo>
                  <a:pt x="9893" y="15006"/>
                </a:lnTo>
                <a:lnTo>
                  <a:pt x="2578" y="15233"/>
                </a:lnTo>
                <a:lnTo>
                  <a:pt x="3199" y="21600"/>
                </a:lnTo>
                <a:lnTo>
                  <a:pt x="5533" y="19301"/>
                </a:lnTo>
                <a:cubicBezTo>
                  <a:pt x="7079" y="20067"/>
                  <a:pt x="8790" y="20477"/>
                  <a:pt x="10515" y="20477"/>
                </a:cubicBezTo>
                <a:cubicBezTo>
                  <a:pt x="11571" y="20477"/>
                  <a:pt x="12637" y="20327"/>
                  <a:pt x="13663" y="20031"/>
                </a:cubicBezTo>
                <a:cubicBezTo>
                  <a:pt x="18295" y="18682"/>
                  <a:pt x="21308" y="14629"/>
                  <a:pt x="20989" y="10175"/>
                </a:cubicBezTo>
                <a:cubicBezTo>
                  <a:pt x="20989" y="10175"/>
                  <a:pt x="20989" y="10175"/>
                  <a:pt x="20989" y="10175"/>
                </a:cubicBezTo>
                <a:close/>
                <a:moveTo>
                  <a:pt x="2451" y="11278"/>
                </a:moveTo>
                <a:lnTo>
                  <a:pt x="23" y="11425"/>
                </a:lnTo>
                <a:cubicBezTo>
                  <a:pt x="-292" y="6966"/>
                  <a:pt x="2721" y="2915"/>
                  <a:pt x="7347" y="1568"/>
                </a:cubicBezTo>
                <a:cubicBezTo>
                  <a:pt x="10059" y="780"/>
                  <a:pt x="12994" y="1053"/>
                  <a:pt x="15487" y="2295"/>
                </a:cubicBezTo>
                <a:lnTo>
                  <a:pt x="17818" y="0"/>
                </a:lnTo>
                <a:lnTo>
                  <a:pt x="18440" y="6367"/>
                </a:lnTo>
                <a:lnTo>
                  <a:pt x="11120" y="6592"/>
                </a:lnTo>
                <a:lnTo>
                  <a:pt x="13753" y="4000"/>
                </a:lnTo>
                <a:cubicBezTo>
                  <a:pt x="11969" y="3277"/>
                  <a:pt x="9954" y="3162"/>
                  <a:pt x="8081" y="3710"/>
                </a:cubicBezTo>
                <a:cubicBezTo>
                  <a:pt x="4522" y="4742"/>
                  <a:pt x="2212" y="7854"/>
                  <a:pt x="2451" y="11278"/>
                </a:cubicBezTo>
                <a:cubicBezTo>
                  <a:pt x="2451" y="11278"/>
                  <a:pt x="2451" y="11278"/>
                  <a:pt x="2451" y="1127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Shape 19870">
            <a:extLst>
              <a:ext uri="{FF2B5EF4-FFF2-40B4-BE49-F238E27FC236}">
                <a16:creationId xmlns:a16="http://schemas.microsoft.com/office/drawing/2014/main" id="{7847CA8E-D35A-421F-A5B9-DEC278C37B17}"/>
              </a:ext>
            </a:extLst>
          </p:cNvPr>
          <p:cNvSpPr/>
          <p:nvPr/>
        </p:nvSpPr>
        <p:spPr>
          <a:xfrm>
            <a:off x="4962564" y="3236395"/>
            <a:ext cx="528120" cy="453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1" extrusionOk="0">
                <a:moveTo>
                  <a:pt x="18514" y="15638"/>
                </a:moveTo>
                <a:cubicBezTo>
                  <a:pt x="15372" y="12845"/>
                  <a:pt x="12287" y="11253"/>
                  <a:pt x="9257" y="10859"/>
                </a:cubicBezTo>
                <a:lnTo>
                  <a:pt x="9257" y="7075"/>
                </a:lnTo>
                <a:cubicBezTo>
                  <a:pt x="12262" y="6693"/>
                  <a:pt x="15348" y="5091"/>
                  <a:pt x="18514" y="2270"/>
                </a:cubicBezTo>
                <a:cubicBezTo>
                  <a:pt x="18514" y="2270"/>
                  <a:pt x="18514" y="15638"/>
                  <a:pt x="18514" y="15638"/>
                </a:cubicBezTo>
                <a:close/>
                <a:moveTo>
                  <a:pt x="21148" y="7700"/>
                </a:moveTo>
                <a:cubicBezTo>
                  <a:pt x="20847" y="7350"/>
                  <a:pt x="20483" y="7174"/>
                  <a:pt x="20057" y="7174"/>
                </a:cubicBezTo>
                <a:lnTo>
                  <a:pt x="20057" y="1793"/>
                </a:lnTo>
                <a:cubicBezTo>
                  <a:pt x="20057" y="1307"/>
                  <a:pt x="19905" y="888"/>
                  <a:pt x="19599" y="533"/>
                </a:cubicBezTo>
                <a:cubicBezTo>
                  <a:pt x="19294" y="177"/>
                  <a:pt x="18931" y="0"/>
                  <a:pt x="18514" y="0"/>
                </a:cubicBezTo>
                <a:cubicBezTo>
                  <a:pt x="14809" y="3588"/>
                  <a:pt x="11209" y="5380"/>
                  <a:pt x="7715" y="5380"/>
                </a:cubicBezTo>
                <a:lnTo>
                  <a:pt x="1929" y="5380"/>
                </a:lnTo>
                <a:cubicBezTo>
                  <a:pt x="1399" y="5380"/>
                  <a:pt x="944" y="5601"/>
                  <a:pt x="567" y="6039"/>
                </a:cubicBezTo>
                <a:cubicBezTo>
                  <a:pt x="189" y="6480"/>
                  <a:pt x="0" y="7007"/>
                  <a:pt x="0" y="7623"/>
                </a:cubicBezTo>
                <a:lnTo>
                  <a:pt x="0" y="10313"/>
                </a:lnTo>
                <a:cubicBezTo>
                  <a:pt x="0" y="10930"/>
                  <a:pt x="189" y="11458"/>
                  <a:pt x="567" y="11896"/>
                </a:cubicBezTo>
                <a:cubicBezTo>
                  <a:pt x="944" y="12336"/>
                  <a:pt x="1398" y="12556"/>
                  <a:pt x="1928" y="12556"/>
                </a:cubicBezTo>
                <a:lnTo>
                  <a:pt x="3399" y="12556"/>
                </a:lnTo>
                <a:cubicBezTo>
                  <a:pt x="3262" y="13060"/>
                  <a:pt x="3174" y="13576"/>
                  <a:pt x="3134" y="14104"/>
                </a:cubicBezTo>
                <a:cubicBezTo>
                  <a:pt x="3094" y="14632"/>
                  <a:pt x="3079" y="15092"/>
                  <a:pt x="3093" y="15484"/>
                </a:cubicBezTo>
                <a:cubicBezTo>
                  <a:pt x="3104" y="15876"/>
                  <a:pt x="3164" y="16348"/>
                  <a:pt x="3273" y="16899"/>
                </a:cubicBezTo>
                <a:cubicBezTo>
                  <a:pt x="3381" y="17450"/>
                  <a:pt x="3474" y="17866"/>
                  <a:pt x="3550" y="18146"/>
                </a:cubicBezTo>
                <a:cubicBezTo>
                  <a:pt x="3626" y="18427"/>
                  <a:pt x="3754" y="18867"/>
                  <a:pt x="3936" y="19471"/>
                </a:cubicBezTo>
                <a:cubicBezTo>
                  <a:pt x="4116" y="20072"/>
                  <a:pt x="4235" y="20482"/>
                  <a:pt x="4291" y="20697"/>
                </a:cubicBezTo>
                <a:cubicBezTo>
                  <a:pt x="4661" y="21089"/>
                  <a:pt x="5191" y="21349"/>
                  <a:pt x="5882" y="21474"/>
                </a:cubicBezTo>
                <a:cubicBezTo>
                  <a:pt x="6573" y="21600"/>
                  <a:pt x="7250" y="21547"/>
                  <a:pt x="7913" y="21313"/>
                </a:cubicBezTo>
                <a:cubicBezTo>
                  <a:pt x="8576" y="21080"/>
                  <a:pt x="9025" y="20691"/>
                  <a:pt x="9257" y="20150"/>
                </a:cubicBezTo>
                <a:cubicBezTo>
                  <a:pt x="8952" y="19869"/>
                  <a:pt x="8705" y="19634"/>
                  <a:pt x="8516" y="19442"/>
                </a:cubicBezTo>
                <a:cubicBezTo>
                  <a:pt x="8327" y="19251"/>
                  <a:pt x="8134" y="19017"/>
                  <a:pt x="7937" y="18742"/>
                </a:cubicBezTo>
                <a:cubicBezTo>
                  <a:pt x="7740" y="18467"/>
                  <a:pt x="7606" y="18209"/>
                  <a:pt x="7534" y="17972"/>
                </a:cubicBezTo>
                <a:cubicBezTo>
                  <a:pt x="7461" y="17733"/>
                  <a:pt x="7437" y="17462"/>
                  <a:pt x="7461" y="17159"/>
                </a:cubicBezTo>
                <a:cubicBezTo>
                  <a:pt x="7485" y="16854"/>
                  <a:pt x="7578" y="16549"/>
                  <a:pt x="7738" y="16241"/>
                </a:cubicBezTo>
                <a:cubicBezTo>
                  <a:pt x="7433" y="15876"/>
                  <a:pt x="7272" y="15444"/>
                  <a:pt x="7256" y="14944"/>
                </a:cubicBezTo>
                <a:cubicBezTo>
                  <a:pt x="7241" y="14444"/>
                  <a:pt x="7365" y="13975"/>
                  <a:pt x="7630" y="13536"/>
                </a:cubicBezTo>
                <a:cubicBezTo>
                  <a:pt x="7895" y="13097"/>
                  <a:pt x="8261" y="12789"/>
                  <a:pt x="8727" y="12611"/>
                </a:cubicBezTo>
                <a:cubicBezTo>
                  <a:pt x="11901" y="12919"/>
                  <a:pt x="15164" y="14695"/>
                  <a:pt x="18514" y="17937"/>
                </a:cubicBezTo>
                <a:cubicBezTo>
                  <a:pt x="18931" y="17937"/>
                  <a:pt x="19294" y="17758"/>
                  <a:pt x="19599" y="17404"/>
                </a:cubicBezTo>
                <a:cubicBezTo>
                  <a:pt x="19905" y="17049"/>
                  <a:pt x="20057" y="16628"/>
                  <a:pt x="20057" y="16142"/>
                </a:cubicBezTo>
                <a:lnTo>
                  <a:pt x="20057" y="10762"/>
                </a:lnTo>
                <a:cubicBezTo>
                  <a:pt x="20483" y="10762"/>
                  <a:pt x="20847" y="10586"/>
                  <a:pt x="21148" y="10236"/>
                </a:cubicBezTo>
                <a:cubicBezTo>
                  <a:pt x="21449" y="9886"/>
                  <a:pt x="21600" y="9463"/>
                  <a:pt x="21600" y="8968"/>
                </a:cubicBezTo>
                <a:cubicBezTo>
                  <a:pt x="21600" y="8473"/>
                  <a:pt x="21449" y="8050"/>
                  <a:pt x="21148" y="7700"/>
                </a:cubicBezTo>
                <a:cubicBezTo>
                  <a:pt x="21148" y="7700"/>
                  <a:pt x="21148" y="7700"/>
                  <a:pt x="21148" y="77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Shape 19871">
            <a:extLst>
              <a:ext uri="{FF2B5EF4-FFF2-40B4-BE49-F238E27FC236}">
                <a16:creationId xmlns:a16="http://schemas.microsoft.com/office/drawing/2014/main" id="{018D88D4-C67D-44F0-93C1-60754AD8EBE4}"/>
              </a:ext>
            </a:extLst>
          </p:cNvPr>
          <p:cNvSpPr/>
          <p:nvPr/>
        </p:nvSpPr>
        <p:spPr>
          <a:xfrm>
            <a:off x="4870146" y="2166882"/>
            <a:ext cx="427483" cy="43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2" h="21600" extrusionOk="0">
                <a:moveTo>
                  <a:pt x="15531" y="19735"/>
                </a:moveTo>
                <a:lnTo>
                  <a:pt x="9003" y="19933"/>
                </a:lnTo>
                <a:cubicBezTo>
                  <a:pt x="11586" y="17441"/>
                  <a:pt x="12925" y="12749"/>
                  <a:pt x="12138" y="8224"/>
                </a:cubicBezTo>
                <a:cubicBezTo>
                  <a:pt x="11653" y="5430"/>
                  <a:pt x="10564" y="3084"/>
                  <a:pt x="9048" y="1499"/>
                </a:cubicBezTo>
                <a:lnTo>
                  <a:pt x="15457" y="1499"/>
                </a:lnTo>
                <a:cubicBezTo>
                  <a:pt x="16472" y="2127"/>
                  <a:pt x="17355" y="3152"/>
                  <a:pt x="18046" y="4444"/>
                </a:cubicBezTo>
                <a:lnTo>
                  <a:pt x="13779" y="4444"/>
                </a:lnTo>
                <a:cubicBezTo>
                  <a:pt x="13368" y="4444"/>
                  <a:pt x="13021" y="4781"/>
                  <a:pt x="13021" y="5189"/>
                </a:cubicBezTo>
                <a:cubicBezTo>
                  <a:pt x="13021" y="5606"/>
                  <a:pt x="13368" y="5936"/>
                  <a:pt x="13779" y="5936"/>
                </a:cubicBezTo>
                <a:lnTo>
                  <a:pt x="18715" y="5936"/>
                </a:lnTo>
                <a:cubicBezTo>
                  <a:pt x="19010" y="6725"/>
                  <a:pt x="19245" y="7573"/>
                  <a:pt x="19401" y="8471"/>
                </a:cubicBezTo>
                <a:cubicBezTo>
                  <a:pt x="19495" y="8999"/>
                  <a:pt x="19539" y="9524"/>
                  <a:pt x="19568" y="10058"/>
                </a:cubicBezTo>
                <a:lnTo>
                  <a:pt x="15096" y="10058"/>
                </a:lnTo>
                <a:cubicBezTo>
                  <a:pt x="14685" y="10058"/>
                  <a:pt x="14338" y="10395"/>
                  <a:pt x="14338" y="10803"/>
                </a:cubicBezTo>
                <a:cubicBezTo>
                  <a:pt x="14338" y="11221"/>
                  <a:pt x="14685" y="11549"/>
                  <a:pt x="15096" y="11549"/>
                </a:cubicBezTo>
                <a:lnTo>
                  <a:pt x="19562" y="11549"/>
                </a:lnTo>
                <a:cubicBezTo>
                  <a:pt x="19481" y="13018"/>
                  <a:pt x="19185" y="14422"/>
                  <a:pt x="18701" y="15671"/>
                </a:cubicBezTo>
                <a:lnTo>
                  <a:pt x="13770" y="15671"/>
                </a:lnTo>
                <a:cubicBezTo>
                  <a:pt x="13359" y="15671"/>
                  <a:pt x="13021" y="16008"/>
                  <a:pt x="13021" y="16415"/>
                </a:cubicBezTo>
                <a:cubicBezTo>
                  <a:pt x="13021" y="16827"/>
                  <a:pt x="13359" y="17162"/>
                  <a:pt x="13770" y="17162"/>
                </a:cubicBezTo>
                <a:lnTo>
                  <a:pt x="17979" y="17162"/>
                </a:lnTo>
                <a:cubicBezTo>
                  <a:pt x="17318" y="18295"/>
                  <a:pt x="16502" y="19210"/>
                  <a:pt x="15531" y="19735"/>
                </a:cubicBezTo>
                <a:cubicBezTo>
                  <a:pt x="15531" y="19735"/>
                  <a:pt x="15531" y="19735"/>
                  <a:pt x="15531" y="19735"/>
                </a:cubicBezTo>
                <a:close/>
                <a:moveTo>
                  <a:pt x="6636" y="19809"/>
                </a:moveTo>
                <a:cubicBezTo>
                  <a:pt x="6452" y="19904"/>
                  <a:pt x="6268" y="19970"/>
                  <a:pt x="6083" y="20021"/>
                </a:cubicBezTo>
                <a:lnTo>
                  <a:pt x="5473" y="20042"/>
                </a:lnTo>
                <a:cubicBezTo>
                  <a:pt x="5371" y="20042"/>
                  <a:pt x="5275" y="20065"/>
                  <a:pt x="5193" y="20102"/>
                </a:cubicBezTo>
                <a:cubicBezTo>
                  <a:pt x="4877" y="20073"/>
                  <a:pt x="4576" y="19984"/>
                  <a:pt x="4267" y="19830"/>
                </a:cubicBezTo>
                <a:cubicBezTo>
                  <a:pt x="2987" y="19187"/>
                  <a:pt x="1999" y="17535"/>
                  <a:pt x="1633" y="15417"/>
                </a:cubicBezTo>
                <a:cubicBezTo>
                  <a:pt x="1132" y="12544"/>
                  <a:pt x="2244" y="9350"/>
                  <a:pt x="4060" y="8451"/>
                </a:cubicBezTo>
                <a:cubicBezTo>
                  <a:pt x="4487" y="8237"/>
                  <a:pt x="4921" y="8237"/>
                  <a:pt x="5326" y="8443"/>
                </a:cubicBezTo>
                <a:cubicBezTo>
                  <a:pt x="6069" y="8815"/>
                  <a:pt x="6650" y="9801"/>
                  <a:pt x="6870" y="11074"/>
                </a:cubicBezTo>
                <a:cubicBezTo>
                  <a:pt x="7202" y="12983"/>
                  <a:pt x="6407" y="14773"/>
                  <a:pt x="5466" y="15241"/>
                </a:cubicBezTo>
                <a:cubicBezTo>
                  <a:pt x="5259" y="15335"/>
                  <a:pt x="5083" y="15343"/>
                  <a:pt x="4892" y="15245"/>
                </a:cubicBezTo>
                <a:cubicBezTo>
                  <a:pt x="4582" y="15092"/>
                  <a:pt x="4200" y="14619"/>
                  <a:pt x="4052" y="13757"/>
                </a:cubicBezTo>
                <a:cubicBezTo>
                  <a:pt x="3869" y="12704"/>
                  <a:pt x="4296" y="11637"/>
                  <a:pt x="4804" y="11381"/>
                </a:cubicBezTo>
                <a:cubicBezTo>
                  <a:pt x="5178" y="11197"/>
                  <a:pt x="5333" y="10752"/>
                  <a:pt x="5142" y="10380"/>
                </a:cubicBezTo>
                <a:cubicBezTo>
                  <a:pt x="4958" y="10008"/>
                  <a:pt x="4509" y="9862"/>
                  <a:pt x="4134" y="10043"/>
                </a:cubicBezTo>
                <a:cubicBezTo>
                  <a:pt x="2971" y="10614"/>
                  <a:pt x="2279" y="12359"/>
                  <a:pt x="2568" y="14013"/>
                </a:cubicBezTo>
                <a:cubicBezTo>
                  <a:pt x="2781" y="15226"/>
                  <a:pt x="3383" y="16168"/>
                  <a:pt x="4216" y="16585"/>
                </a:cubicBezTo>
                <a:cubicBezTo>
                  <a:pt x="4826" y="16893"/>
                  <a:pt x="5510" y="16893"/>
                  <a:pt x="6135" y="16579"/>
                </a:cubicBezTo>
                <a:cubicBezTo>
                  <a:pt x="7797" y="15759"/>
                  <a:pt x="8776" y="13221"/>
                  <a:pt x="8357" y="10817"/>
                </a:cubicBezTo>
                <a:cubicBezTo>
                  <a:pt x="8167" y="9752"/>
                  <a:pt x="7769" y="8865"/>
                  <a:pt x="7224" y="8172"/>
                </a:cubicBezTo>
                <a:lnTo>
                  <a:pt x="10586" y="8172"/>
                </a:lnTo>
                <a:cubicBezTo>
                  <a:pt x="10601" y="8275"/>
                  <a:pt x="10631" y="8378"/>
                  <a:pt x="10652" y="8479"/>
                </a:cubicBezTo>
                <a:cubicBezTo>
                  <a:pt x="11477" y="13216"/>
                  <a:pt x="9674" y="18303"/>
                  <a:pt x="6636" y="19809"/>
                </a:cubicBezTo>
                <a:cubicBezTo>
                  <a:pt x="6636" y="19809"/>
                  <a:pt x="6636" y="19809"/>
                  <a:pt x="6636" y="19809"/>
                </a:cubicBezTo>
                <a:close/>
                <a:moveTo>
                  <a:pt x="21122" y="10803"/>
                </a:moveTo>
                <a:cubicBezTo>
                  <a:pt x="21122" y="10767"/>
                  <a:pt x="21106" y="10738"/>
                  <a:pt x="21106" y="10701"/>
                </a:cubicBezTo>
                <a:cubicBezTo>
                  <a:pt x="21099" y="9875"/>
                  <a:pt x="21032" y="9050"/>
                  <a:pt x="20886" y="8224"/>
                </a:cubicBezTo>
                <a:cubicBezTo>
                  <a:pt x="20231" y="4437"/>
                  <a:pt x="18465" y="1477"/>
                  <a:pt x="16037" y="103"/>
                </a:cubicBezTo>
                <a:cubicBezTo>
                  <a:pt x="15926" y="38"/>
                  <a:pt x="15795" y="0"/>
                  <a:pt x="15662" y="0"/>
                </a:cubicBezTo>
                <a:lnTo>
                  <a:pt x="6907" y="0"/>
                </a:lnTo>
                <a:cubicBezTo>
                  <a:pt x="6569" y="0"/>
                  <a:pt x="6268" y="228"/>
                  <a:pt x="6179" y="556"/>
                </a:cubicBezTo>
                <a:cubicBezTo>
                  <a:pt x="6092" y="886"/>
                  <a:pt x="6238" y="1227"/>
                  <a:pt x="6532" y="1396"/>
                </a:cubicBezTo>
                <a:cubicBezTo>
                  <a:pt x="8158" y="2317"/>
                  <a:pt x="9460" y="4241"/>
                  <a:pt x="10211" y="6673"/>
                </a:cubicBezTo>
                <a:lnTo>
                  <a:pt x="5207" y="6673"/>
                </a:lnTo>
                <a:cubicBezTo>
                  <a:pt x="5060" y="6673"/>
                  <a:pt x="4928" y="6725"/>
                  <a:pt x="4811" y="6798"/>
                </a:cubicBezTo>
                <a:cubicBezTo>
                  <a:pt x="4332" y="6783"/>
                  <a:pt x="3847" y="6878"/>
                  <a:pt x="3383" y="7105"/>
                </a:cubicBezTo>
                <a:cubicBezTo>
                  <a:pt x="941" y="8317"/>
                  <a:pt x="-478" y="12076"/>
                  <a:pt x="147" y="15664"/>
                </a:cubicBezTo>
                <a:cubicBezTo>
                  <a:pt x="603" y="18287"/>
                  <a:pt x="1853" y="20291"/>
                  <a:pt x="3582" y="21162"/>
                </a:cubicBezTo>
                <a:cubicBezTo>
                  <a:pt x="4172" y="21454"/>
                  <a:pt x="4788" y="21600"/>
                  <a:pt x="5414" y="21600"/>
                </a:cubicBezTo>
                <a:cubicBezTo>
                  <a:pt x="5701" y="21600"/>
                  <a:pt x="5989" y="21570"/>
                  <a:pt x="6275" y="21511"/>
                </a:cubicBezTo>
                <a:lnTo>
                  <a:pt x="15743" y="21227"/>
                </a:lnTo>
                <a:cubicBezTo>
                  <a:pt x="15854" y="21219"/>
                  <a:pt x="15964" y="21198"/>
                  <a:pt x="16060" y="21147"/>
                </a:cubicBezTo>
                <a:cubicBezTo>
                  <a:pt x="19105" y="19634"/>
                  <a:pt x="21083" y="15417"/>
                  <a:pt x="21099" y="10906"/>
                </a:cubicBezTo>
                <a:cubicBezTo>
                  <a:pt x="21106" y="10870"/>
                  <a:pt x="21122" y="10840"/>
                  <a:pt x="21122" y="10803"/>
                </a:cubicBezTo>
                <a:cubicBezTo>
                  <a:pt x="21122" y="10803"/>
                  <a:pt x="21122" y="10803"/>
                  <a:pt x="21122" y="1080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Shape 19872">
            <a:extLst>
              <a:ext uri="{FF2B5EF4-FFF2-40B4-BE49-F238E27FC236}">
                <a16:creationId xmlns:a16="http://schemas.microsoft.com/office/drawing/2014/main" id="{5144D8DD-7A81-4A9C-AAE4-8D095EB1485D}"/>
              </a:ext>
            </a:extLst>
          </p:cNvPr>
          <p:cNvSpPr/>
          <p:nvPr/>
        </p:nvSpPr>
        <p:spPr>
          <a:xfrm>
            <a:off x="3511785" y="2221863"/>
            <a:ext cx="448401" cy="3776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13" y="0"/>
                </a:moveTo>
                <a:cubicBezTo>
                  <a:pt x="1537" y="0"/>
                  <a:pt x="0" y="1825"/>
                  <a:pt x="0" y="4054"/>
                </a:cubicBezTo>
                <a:lnTo>
                  <a:pt x="0" y="13493"/>
                </a:lnTo>
                <a:cubicBezTo>
                  <a:pt x="0" y="15719"/>
                  <a:pt x="1537" y="17546"/>
                  <a:pt x="3413" y="17546"/>
                </a:cubicBezTo>
                <a:lnTo>
                  <a:pt x="4551" y="17546"/>
                </a:lnTo>
                <a:lnTo>
                  <a:pt x="4551" y="21600"/>
                </a:lnTo>
                <a:lnTo>
                  <a:pt x="7964" y="17546"/>
                </a:lnTo>
                <a:lnTo>
                  <a:pt x="18187" y="17546"/>
                </a:lnTo>
                <a:cubicBezTo>
                  <a:pt x="20063" y="17546"/>
                  <a:pt x="21600" y="15719"/>
                  <a:pt x="21600" y="13493"/>
                </a:cubicBezTo>
                <a:lnTo>
                  <a:pt x="21600" y="4054"/>
                </a:lnTo>
                <a:cubicBezTo>
                  <a:pt x="21600" y="1825"/>
                  <a:pt x="20063" y="0"/>
                  <a:pt x="18187" y="0"/>
                </a:cubicBezTo>
                <a:lnTo>
                  <a:pt x="3413" y="0"/>
                </a:lnTo>
                <a:close/>
                <a:moveTo>
                  <a:pt x="3413" y="2702"/>
                </a:moveTo>
                <a:lnTo>
                  <a:pt x="18187" y="2702"/>
                </a:lnTo>
                <a:cubicBezTo>
                  <a:pt x="18803" y="2702"/>
                  <a:pt x="19325" y="3323"/>
                  <a:pt x="19325" y="4054"/>
                </a:cubicBezTo>
                <a:cubicBezTo>
                  <a:pt x="19325" y="4054"/>
                  <a:pt x="19325" y="13493"/>
                  <a:pt x="19325" y="13493"/>
                </a:cubicBezTo>
                <a:cubicBezTo>
                  <a:pt x="19325" y="14225"/>
                  <a:pt x="18803" y="14844"/>
                  <a:pt x="18187" y="14844"/>
                </a:cubicBezTo>
                <a:lnTo>
                  <a:pt x="3413" y="14844"/>
                </a:lnTo>
                <a:cubicBezTo>
                  <a:pt x="2797" y="14844"/>
                  <a:pt x="2275" y="14225"/>
                  <a:pt x="2275" y="13493"/>
                </a:cubicBezTo>
                <a:lnTo>
                  <a:pt x="2275" y="4054"/>
                </a:lnTo>
                <a:cubicBezTo>
                  <a:pt x="2275" y="3323"/>
                  <a:pt x="2797" y="2702"/>
                  <a:pt x="3413" y="2702"/>
                </a:cubicBezTo>
                <a:close/>
                <a:moveTo>
                  <a:pt x="5865" y="6090"/>
                </a:moveTo>
                <a:cubicBezTo>
                  <a:pt x="4610" y="6090"/>
                  <a:pt x="3589" y="7302"/>
                  <a:pt x="3589" y="8792"/>
                </a:cubicBezTo>
                <a:cubicBezTo>
                  <a:pt x="3589" y="10283"/>
                  <a:pt x="4610" y="11495"/>
                  <a:pt x="5865" y="11495"/>
                </a:cubicBezTo>
                <a:cubicBezTo>
                  <a:pt x="7119" y="11495"/>
                  <a:pt x="8140" y="10283"/>
                  <a:pt x="8140" y="8792"/>
                </a:cubicBezTo>
                <a:cubicBezTo>
                  <a:pt x="8140" y="7302"/>
                  <a:pt x="7119" y="6090"/>
                  <a:pt x="5865" y="6090"/>
                </a:cubicBezTo>
                <a:close/>
                <a:moveTo>
                  <a:pt x="10992" y="6090"/>
                </a:moveTo>
                <a:cubicBezTo>
                  <a:pt x="9737" y="6090"/>
                  <a:pt x="8717" y="7302"/>
                  <a:pt x="8717" y="8792"/>
                </a:cubicBezTo>
                <a:cubicBezTo>
                  <a:pt x="8717" y="10283"/>
                  <a:pt x="9737" y="11495"/>
                  <a:pt x="10992" y="11495"/>
                </a:cubicBezTo>
                <a:cubicBezTo>
                  <a:pt x="12247" y="11495"/>
                  <a:pt x="13268" y="10283"/>
                  <a:pt x="13268" y="8792"/>
                </a:cubicBezTo>
                <a:cubicBezTo>
                  <a:pt x="13268" y="7302"/>
                  <a:pt x="12247" y="6090"/>
                  <a:pt x="10992" y="6090"/>
                </a:cubicBezTo>
                <a:close/>
                <a:moveTo>
                  <a:pt x="16120" y="6090"/>
                </a:moveTo>
                <a:cubicBezTo>
                  <a:pt x="14867" y="6090"/>
                  <a:pt x="13845" y="7302"/>
                  <a:pt x="13845" y="8792"/>
                </a:cubicBezTo>
                <a:cubicBezTo>
                  <a:pt x="13844" y="10283"/>
                  <a:pt x="14867" y="11495"/>
                  <a:pt x="16120" y="11495"/>
                </a:cubicBezTo>
                <a:cubicBezTo>
                  <a:pt x="17375" y="11495"/>
                  <a:pt x="18395" y="10283"/>
                  <a:pt x="18395" y="8792"/>
                </a:cubicBezTo>
                <a:cubicBezTo>
                  <a:pt x="18395" y="7302"/>
                  <a:pt x="17375" y="6090"/>
                  <a:pt x="16120" y="6090"/>
                </a:cubicBezTo>
                <a:close/>
                <a:moveTo>
                  <a:pt x="5865" y="7441"/>
                </a:moveTo>
                <a:cubicBezTo>
                  <a:pt x="6492" y="7441"/>
                  <a:pt x="7002" y="8049"/>
                  <a:pt x="7002" y="8792"/>
                </a:cubicBezTo>
                <a:cubicBezTo>
                  <a:pt x="7002" y="9538"/>
                  <a:pt x="6492" y="10143"/>
                  <a:pt x="5865" y="10143"/>
                </a:cubicBezTo>
                <a:cubicBezTo>
                  <a:pt x="5237" y="10143"/>
                  <a:pt x="4727" y="9538"/>
                  <a:pt x="4727" y="8792"/>
                </a:cubicBezTo>
                <a:cubicBezTo>
                  <a:pt x="4727" y="8049"/>
                  <a:pt x="5237" y="7441"/>
                  <a:pt x="5865" y="7441"/>
                </a:cubicBezTo>
                <a:close/>
                <a:moveTo>
                  <a:pt x="10992" y="7441"/>
                </a:moveTo>
                <a:cubicBezTo>
                  <a:pt x="11620" y="7441"/>
                  <a:pt x="12130" y="8049"/>
                  <a:pt x="12130" y="8792"/>
                </a:cubicBezTo>
                <a:cubicBezTo>
                  <a:pt x="12130" y="9538"/>
                  <a:pt x="11620" y="10143"/>
                  <a:pt x="10992" y="10143"/>
                </a:cubicBezTo>
                <a:cubicBezTo>
                  <a:pt x="10365" y="10143"/>
                  <a:pt x="9855" y="9538"/>
                  <a:pt x="9855" y="8792"/>
                </a:cubicBezTo>
                <a:cubicBezTo>
                  <a:pt x="9855" y="8049"/>
                  <a:pt x="10365" y="7441"/>
                  <a:pt x="10992" y="7441"/>
                </a:cubicBezTo>
                <a:close/>
                <a:moveTo>
                  <a:pt x="16120" y="7441"/>
                </a:moveTo>
                <a:cubicBezTo>
                  <a:pt x="16747" y="7441"/>
                  <a:pt x="17258" y="8049"/>
                  <a:pt x="17258" y="8792"/>
                </a:cubicBezTo>
                <a:cubicBezTo>
                  <a:pt x="17258" y="9538"/>
                  <a:pt x="16747" y="10143"/>
                  <a:pt x="16120" y="10143"/>
                </a:cubicBezTo>
                <a:cubicBezTo>
                  <a:pt x="15493" y="10143"/>
                  <a:pt x="14982" y="9538"/>
                  <a:pt x="14982" y="8792"/>
                </a:cubicBezTo>
                <a:cubicBezTo>
                  <a:pt x="14982" y="8049"/>
                  <a:pt x="15493" y="7441"/>
                  <a:pt x="16120" y="744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Shape 19873">
            <a:extLst>
              <a:ext uri="{FF2B5EF4-FFF2-40B4-BE49-F238E27FC236}">
                <a16:creationId xmlns:a16="http://schemas.microsoft.com/office/drawing/2014/main" id="{5DFA02CD-98A0-42CF-BCA0-CB22E71DE92E}"/>
              </a:ext>
            </a:extLst>
          </p:cNvPr>
          <p:cNvSpPr/>
          <p:nvPr/>
        </p:nvSpPr>
        <p:spPr>
          <a:xfrm>
            <a:off x="4819828" y="1321251"/>
            <a:ext cx="401558" cy="4015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58" h="21258" extrusionOk="0">
                <a:moveTo>
                  <a:pt x="5765" y="18592"/>
                </a:moveTo>
                <a:cubicBezTo>
                  <a:pt x="5942" y="18678"/>
                  <a:pt x="6028" y="18769"/>
                  <a:pt x="6206" y="18856"/>
                </a:cubicBezTo>
                <a:cubicBezTo>
                  <a:pt x="6028" y="19033"/>
                  <a:pt x="5852" y="19300"/>
                  <a:pt x="5674" y="19477"/>
                </a:cubicBezTo>
                <a:cubicBezTo>
                  <a:pt x="3638" y="21514"/>
                  <a:pt x="12" y="21246"/>
                  <a:pt x="12" y="21246"/>
                </a:cubicBezTo>
                <a:cubicBezTo>
                  <a:pt x="12" y="21246"/>
                  <a:pt x="-256" y="17619"/>
                  <a:pt x="1780" y="15583"/>
                </a:cubicBezTo>
                <a:cubicBezTo>
                  <a:pt x="1957" y="15406"/>
                  <a:pt x="2225" y="15229"/>
                  <a:pt x="2402" y="15051"/>
                </a:cubicBezTo>
                <a:cubicBezTo>
                  <a:pt x="2489" y="15229"/>
                  <a:pt x="2575" y="15315"/>
                  <a:pt x="2666" y="15492"/>
                </a:cubicBezTo>
                <a:cubicBezTo>
                  <a:pt x="1338" y="17173"/>
                  <a:pt x="1516" y="19741"/>
                  <a:pt x="1516" y="19741"/>
                </a:cubicBezTo>
                <a:cubicBezTo>
                  <a:pt x="1516" y="19741"/>
                  <a:pt x="4084" y="19919"/>
                  <a:pt x="5765" y="18592"/>
                </a:cubicBezTo>
                <a:cubicBezTo>
                  <a:pt x="5765" y="18592"/>
                  <a:pt x="5765" y="18592"/>
                  <a:pt x="5765" y="18592"/>
                </a:cubicBezTo>
                <a:close/>
                <a:moveTo>
                  <a:pt x="15059" y="7966"/>
                </a:moveTo>
                <a:cubicBezTo>
                  <a:pt x="14086" y="7966"/>
                  <a:pt x="13291" y="7171"/>
                  <a:pt x="13291" y="6199"/>
                </a:cubicBezTo>
                <a:cubicBezTo>
                  <a:pt x="13291" y="5222"/>
                  <a:pt x="14086" y="4426"/>
                  <a:pt x="15059" y="4426"/>
                </a:cubicBezTo>
                <a:cubicBezTo>
                  <a:pt x="16036" y="4426"/>
                  <a:pt x="16831" y="5222"/>
                  <a:pt x="16831" y="6199"/>
                </a:cubicBezTo>
                <a:cubicBezTo>
                  <a:pt x="16831" y="7171"/>
                  <a:pt x="16036" y="7966"/>
                  <a:pt x="15059" y="7966"/>
                </a:cubicBezTo>
                <a:cubicBezTo>
                  <a:pt x="15059" y="7966"/>
                  <a:pt x="15059" y="7966"/>
                  <a:pt x="15059" y="7966"/>
                </a:cubicBezTo>
                <a:close/>
                <a:moveTo>
                  <a:pt x="21258" y="0"/>
                </a:moveTo>
                <a:cubicBezTo>
                  <a:pt x="21258" y="0"/>
                  <a:pt x="18067" y="-86"/>
                  <a:pt x="14882" y="1504"/>
                </a:cubicBezTo>
                <a:cubicBezTo>
                  <a:pt x="13909" y="1949"/>
                  <a:pt x="12845" y="2658"/>
                  <a:pt x="11960" y="3540"/>
                </a:cubicBezTo>
                <a:cubicBezTo>
                  <a:pt x="10529" y="4975"/>
                  <a:pt x="8307" y="7608"/>
                  <a:pt x="6556" y="9739"/>
                </a:cubicBezTo>
                <a:lnTo>
                  <a:pt x="2666" y="9739"/>
                </a:lnTo>
                <a:lnTo>
                  <a:pt x="894" y="12393"/>
                </a:lnTo>
                <a:lnTo>
                  <a:pt x="3897" y="13204"/>
                </a:lnTo>
                <a:cubicBezTo>
                  <a:pt x="3906" y="13314"/>
                  <a:pt x="3937" y="13465"/>
                  <a:pt x="4019" y="13671"/>
                </a:cubicBezTo>
                <a:lnTo>
                  <a:pt x="3552" y="14697"/>
                </a:lnTo>
                <a:cubicBezTo>
                  <a:pt x="3552" y="14697"/>
                  <a:pt x="3375" y="15051"/>
                  <a:pt x="4702" y="16466"/>
                </a:cubicBezTo>
                <a:cubicBezTo>
                  <a:pt x="6119" y="17883"/>
                  <a:pt x="6561" y="17705"/>
                  <a:pt x="6561" y="17705"/>
                </a:cubicBezTo>
                <a:lnTo>
                  <a:pt x="7663" y="17204"/>
                </a:lnTo>
                <a:cubicBezTo>
                  <a:pt x="7827" y="17256"/>
                  <a:pt x="7948" y="17274"/>
                  <a:pt x="8030" y="17274"/>
                </a:cubicBezTo>
                <a:lnTo>
                  <a:pt x="8864" y="20360"/>
                </a:lnTo>
                <a:lnTo>
                  <a:pt x="11519" y="18592"/>
                </a:lnTo>
                <a:lnTo>
                  <a:pt x="11519" y="14580"/>
                </a:lnTo>
                <a:cubicBezTo>
                  <a:pt x="13663" y="12847"/>
                  <a:pt x="16295" y="10668"/>
                  <a:pt x="17717" y="9294"/>
                </a:cubicBezTo>
                <a:cubicBezTo>
                  <a:pt x="18603" y="8412"/>
                  <a:pt x="19308" y="7349"/>
                  <a:pt x="19840" y="6376"/>
                </a:cubicBezTo>
                <a:cubicBezTo>
                  <a:pt x="21344" y="3186"/>
                  <a:pt x="21258" y="0"/>
                  <a:pt x="21258" y="0"/>
                </a:cubicBezTo>
                <a:cubicBezTo>
                  <a:pt x="21258" y="0"/>
                  <a:pt x="21258" y="0"/>
                  <a:pt x="21258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Shape 19874">
            <a:extLst>
              <a:ext uri="{FF2B5EF4-FFF2-40B4-BE49-F238E27FC236}">
                <a16:creationId xmlns:a16="http://schemas.microsoft.com/office/drawing/2014/main" id="{31E8F1E1-C84A-4208-B711-C8035141182C}"/>
              </a:ext>
            </a:extLst>
          </p:cNvPr>
          <p:cNvSpPr/>
          <p:nvPr/>
        </p:nvSpPr>
        <p:spPr>
          <a:xfrm>
            <a:off x="3481539" y="3098020"/>
            <a:ext cx="448401" cy="440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94" y="0"/>
                </a:moveTo>
                <a:cubicBezTo>
                  <a:pt x="4301" y="0"/>
                  <a:pt x="3442" y="955"/>
                  <a:pt x="3442" y="2210"/>
                </a:cubicBezTo>
                <a:lnTo>
                  <a:pt x="3442" y="4902"/>
                </a:lnTo>
                <a:lnTo>
                  <a:pt x="2151" y="4902"/>
                </a:lnTo>
                <a:cubicBezTo>
                  <a:pt x="857" y="4902"/>
                  <a:pt x="0" y="5855"/>
                  <a:pt x="0" y="7112"/>
                </a:cubicBezTo>
                <a:lnTo>
                  <a:pt x="0" y="15472"/>
                </a:lnTo>
                <a:cubicBezTo>
                  <a:pt x="0" y="16780"/>
                  <a:pt x="920" y="17902"/>
                  <a:pt x="2151" y="17902"/>
                </a:cubicBezTo>
                <a:lnTo>
                  <a:pt x="3442" y="17902"/>
                </a:lnTo>
                <a:lnTo>
                  <a:pt x="3442" y="19280"/>
                </a:lnTo>
                <a:cubicBezTo>
                  <a:pt x="3442" y="20554"/>
                  <a:pt x="4447" y="21600"/>
                  <a:pt x="5701" y="21600"/>
                </a:cubicBezTo>
                <a:lnTo>
                  <a:pt x="15576" y="21600"/>
                </a:lnTo>
                <a:cubicBezTo>
                  <a:pt x="16830" y="21600"/>
                  <a:pt x="17857" y="20554"/>
                  <a:pt x="17857" y="19280"/>
                </a:cubicBezTo>
                <a:cubicBezTo>
                  <a:pt x="17857" y="19280"/>
                  <a:pt x="17857" y="18501"/>
                  <a:pt x="17857" y="17902"/>
                </a:cubicBezTo>
                <a:lnTo>
                  <a:pt x="19212" y="17902"/>
                </a:lnTo>
                <a:cubicBezTo>
                  <a:pt x="20441" y="17902"/>
                  <a:pt x="21600" y="16780"/>
                  <a:pt x="21600" y="15472"/>
                </a:cubicBezTo>
                <a:lnTo>
                  <a:pt x="21600" y="7112"/>
                </a:lnTo>
                <a:cubicBezTo>
                  <a:pt x="21600" y="5855"/>
                  <a:pt x="20505" y="4902"/>
                  <a:pt x="19212" y="4902"/>
                </a:cubicBezTo>
                <a:lnTo>
                  <a:pt x="17857" y="4902"/>
                </a:lnTo>
                <a:lnTo>
                  <a:pt x="17857" y="2210"/>
                </a:lnTo>
                <a:cubicBezTo>
                  <a:pt x="17857" y="955"/>
                  <a:pt x="16740" y="0"/>
                  <a:pt x="15447" y="0"/>
                </a:cubicBezTo>
                <a:lnTo>
                  <a:pt x="5594" y="0"/>
                </a:lnTo>
                <a:close/>
                <a:moveTo>
                  <a:pt x="5594" y="1335"/>
                </a:moveTo>
                <a:lnTo>
                  <a:pt x="15447" y="1335"/>
                </a:lnTo>
                <a:cubicBezTo>
                  <a:pt x="15923" y="1335"/>
                  <a:pt x="16544" y="1638"/>
                  <a:pt x="16544" y="2210"/>
                </a:cubicBezTo>
                <a:lnTo>
                  <a:pt x="16544" y="4902"/>
                </a:lnTo>
                <a:lnTo>
                  <a:pt x="4755" y="4902"/>
                </a:lnTo>
                <a:lnTo>
                  <a:pt x="4755" y="2210"/>
                </a:lnTo>
                <a:cubicBezTo>
                  <a:pt x="4755" y="1638"/>
                  <a:pt x="5118" y="1335"/>
                  <a:pt x="5594" y="1335"/>
                </a:cubicBezTo>
                <a:close/>
                <a:moveTo>
                  <a:pt x="2151" y="6237"/>
                </a:moveTo>
                <a:lnTo>
                  <a:pt x="3550" y="6237"/>
                </a:lnTo>
                <a:cubicBezTo>
                  <a:pt x="3652" y="6469"/>
                  <a:pt x="3822" y="6653"/>
                  <a:pt x="4088" y="6653"/>
                </a:cubicBezTo>
                <a:cubicBezTo>
                  <a:pt x="4353" y="6653"/>
                  <a:pt x="4544" y="6469"/>
                  <a:pt x="4647" y="6237"/>
                </a:cubicBezTo>
                <a:lnTo>
                  <a:pt x="16652" y="6237"/>
                </a:lnTo>
                <a:cubicBezTo>
                  <a:pt x="16754" y="6469"/>
                  <a:pt x="16924" y="6653"/>
                  <a:pt x="17190" y="6653"/>
                </a:cubicBezTo>
                <a:cubicBezTo>
                  <a:pt x="17455" y="6653"/>
                  <a:pt x="17646" y="6469"/>
                  <a:pt x="17749" y="6237"/>
                </a:cubicBezTo>
                <a:lnTo>
                  <a:pt x="19212" y="6237"/>
                </a:lnTo>
                <a:cubicBezTo>
                  <a:pt x="19690" y="6237"/>
                  <a:pt x="20309" y="6541"/>
                  <a:pt x="20309" y="7112"/>
                </a:cubicBezTo>
                <a:lnTo>
                  <a:pt x="20309" y="15472"/>
                </a:lnTo>
                <a:cubicBezTo>
                  <a:pt x="20309" y="16039"/>
                  <a:pt x="19716" y="16567"/>
                  <a:pt x="19212" y="16567"/>
                </a:cubicBezTo>
                <a:lnTo>
                  <a:pt x="17857" y="16567"/>
                </a:lnTo>
                <a:cubicBezTo>
                  <a:pt x="17857" y="15792"/>
                  <a:pt x="17857" y="14925"/>
                  <a:pt x="17857" y="14925"/>
                </a:cubicBezTo>
                <a:cubicBezTo>
                  <a:pt x="17857" y="13650"/>
                  <a:pt x="16830" y="12605"/>
                  <a:pt x="15576" y="12605"/>
                </a:cubicBezTo>
                <a:lnTo>
                  <a:pt x="5701" y="12605"/>
                </a:lnTo>
                <a:cubicBezTo>
                  <a:pt x="4447" y="12605"/>
                  <a:pt x="3442" y="13650"/>
                  <a:pt x="3442" y="14925"/>
                </a:cubicBezTo>
                <a:lnTo>
                  <a:pt x="3442" y="16567"/>
                </a:lnTo>
                <a:lnTo>
                  <a:pt x="2151" y="16567"/>
                </a:lnTo>
                <a:cubicBezTo>
                  <a:pt x="1648" y="16567"/>
                  <a:pt x="1312" y="16039"/>
                  <a:pt x="1312" y="15472"/>
                </a:cubicBezTo>
                <a:lnTo>
                  <a:pt x="1312" y="7112"/>
                </a:lnTo>
                <a:cubicBezTo>
                  <a:pt x="1312" y="6541"/>
                  <a:pt x="1673" y="6237"/>
                  <a:pt x="2151" y="6237"/>
                </a:cubicBezTo>
                <a:close/>
                <a:moveTo>
                  <a:pt x="3076" y="7703"/>
                </a:moveTo>
                <a:cubicBezTo>
                  <a:pt x="2896" y="7703"/>
                  <a:pt x="2754" y="7847"/>
                  <a:pt x="2754" y="8032"/>
                </a:cubicBezTo>
                <a:cubicBezTo>
                  <a:pt x="2754" y="8216"/>
                  <a:pt x="2896" y="8360"/>
                  <a:pt x="3076" y="8360"/>
                </a:cubicBezTo>
                <a:lnTo>
                  <a:pt x="4066" y="8360"/>
                </a:lnTo>
                <a:cubicBezTo>
                  <a:pt x="4246" y="8360"/>
                  <a:pt x="4389" y="8216"/>
                  <a:pt x="4389" y="8032"/>
                </a:cubicBezTo>
                <a:cubicBezTo>
                  <a:pt x="4389" y="7847"/>
                  <a:pt x="4246" y="7703"/>
                  <a:pt x="4066" y="7703"/>
                </a:cubicBezTo>
                <a:lnTo>
                  <a:pt x="3076" y="7703"/>
                </a:lnTo>
                <a:close/>
                <a:moveTo>
                  <a:pt x="5142" y="7703"/>
                </a:moveTo>
                <a:cubicBezTo>
                  <a:pt x="4960" y="7703"/>
                  <a:pt x="4819" y="7847"/>
                  <a:pt x="4819" y="8032"/>
                </a:cubicBezTo>
                <a:cubicBezTo>
                  <a:pt x="4819" y="8216"/>
                  <a:pt x="4960" y="8360"/>
                  <a:pt x="5142" y="8360"/>
                </a:cubicBezTo>
                <a:lnTo>
                  <a:pt x="6131" y="8360"/>
                </a:lnTo>
                <a:cubicBezTo>
                  <a:pt x="6313" y="8360"/>
                  <a:pt x="6454" y="8216"/>
                  <a:pt x="6454" y="8032"/>
                </a:cubicBezTo>
                <a:cubicBezTo>
                  <a:pt x="6454" y="7847"/>
                  <a:pt x="6313" y="7703"/>
                  <a:pt x="6131" y="7703"/>
                </a:cubicBezTo>
                <a:lnTo>
                  <a:pt x="5142" y="7703"/>
                </a:lnTo>
                <a:close/>
                <a:moveTo>
                  <a:pt x="3765" y="10505"/>
                </a:moveTo>
                <a:cubicBezTo>
                  <a:pt x="3583" y="10505"/>
                  <a:pt x="3442" y="10650"/>
                  <a:pt x="3442" y="10833"/>
                </a:cubicBezTo>
                <a:cubicBezTo>
                  <a:pt x="3442" y="11018"/>
                  <a:pt x="3583" y="11161"/>
                  <a:pt x="3765" y="11161"/>
                </a:cubicBezTo>
                <a:lnTo>
                  <a:pt x="16867" y="11161"/>
                </a:lnTo>
                <a:cubicBezTo>
                  <a:pt x="17047" y="11161"/>
                  <a:pt x="17190" y="11018"/>
                  <a:pt x="17190" y="10833"/>
                </a:cubicBezTo>
                <a:cubicBezTo>
                  <a:pt x="17190" y="10650"/>
                  <a:pt x="17047" y="10505"/>
                  <a:pt x="16867" y="10505"/>
                </a:cubicBezTo>
                <a:lnTo>
                  <a:pt x="3765" y="10505"/>
                </a:lnTo>
                <a:close/>
                <a:moveTo>
                  <a:pt x="5701" y="13940"/>
                </a:moveTo>
                <a:lnTo>
                  <a:pt x="15576" y="13940"/>
                </a:lnTo>
                <a:cubicBezTo>
                  <a:pt x="16107" y="13940"/>
                  <a:pt x="16544" y="14385"/>
                  <a:pt x="16544" y="14925"/>
                </a:cubicBezTo>
                <a:cubicBezTo>
                  <a:pt x="16544" y="14925"/>
                  <a:pt x="16544" y="19280"/>
                  <a:pt x="16544" y="19280"/>
                </a:cubicBezTo>
                <a:cubicBezTo>
                  <a:pt x="16544" y="19819"/>
                  <a:pt x="16107" y="20265"/>
                  <a:pt x="15576" y="20265"/>
                </a:cubicBezTo>
                <a:lnTo>
                  <a:pt x="5701" y="20265"/>
                </a:lnTo>
                <a:cubicBezTo>
                  <a:pt x="5172" y="20265"/>
                  <a:pt x="4755" y="19819"/>
                  <a:pt x="4755" y="19280"/>
                </a:cubicBezTo>
                <a:lnTo>
                  <a:pt x="4755" y="17289"/>
                </a:lnTo>
                <a:cubicBezTo>
                  <a:pt x="4757" y="17265"/>
                  <a:pt x="4776" y="17248"/>
                  <a:pt x="4776" y="17223"/>
                </a:cubicBezTo>
                <a:cubicBezTo>
                  <a:pt x="4776" y="17197"/>
                  <a:pt x="4757" y="17182"/>
                  <a:pt x="4755" y="17157"/>
                </a:cubicBezTo>
                <a:lnTo>
                  <a:pt x="4755" y="14925"/>
                </a:lnTo>
                <a:cubicBezTo>
                  <a:pt x="4755" y="14385"/>
                  <a:pt x="5172" y="13940"/>
                  <a:pt x="5701" y="1394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4288" tIns="14288" rIns="14288" bIns="14288" anchor="ctr"/>
          <a:lstStyle/>
          <a:p>
            <a:pPr defTabSz="1285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Shape 19875">
            <a:extLst>
              <a:ext uri="{FF2B5EF4-FFF2-40B4-BE49-F238E27FC236}">
                <a16:creationId xmlns:a16="http://schemas.microsoft.com/office/drawing/2014/main" id="{868B08E9-F5F4-4917-953E-59F32BC968CE}"/>
              </a:ext>
            </a:extLst>
          </p:cNvPr>
          <p:cNvSpPr/>
          <p:nvPr/>
        </p:nvSpPr>
        <p:spPr>
          <a:xfrm>
            <a:off x="4275378" y="4021830"/>
            <a:ext cx="101608" cy="101608"/>
          </a:xfrm>
          <a:prstGeom prst="roundRect">
            <a:avLst>
              <a:gd name="adj" fmla="val 50000"/>
            </a:avLst>
          </a:prstGeom>
          <a:solidFill>
            <a:srgbClr val="D86A3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3199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Shape 19876">
            <a:extLst>
              <a:ext uri="{FF2B5EF4-FFF2-40B4-BE49-F238E27FC236}">
                <a16:creationId xmlns:a16="http://schemas.microsoft.com/office/drawing/2014/main" id="{A1B7406C-3720-4BC0-AD2E-0EE8094DF362}"/>
              </a:ext>
            </a:extLst>
          </p:cNvPr>
          <p:cNvSpPr/>
          <p:nvPr/>
        </p:nvSpPr>
        <p:spPr>
          <a:xfrm>
            <a:off x="4411169" y="4323642"/>
            <a:ext cx="136615" cy="136615"/>
          </a:xfrm>
          <a:prstGeom prst="roundRect">
            <a:avLst>
              <a:gd name="adj" fmla="val 50000"/>
            </a:avLst>
          </a:prstGeom>
          <a:solidFill>
            <a:srgbClr val="0D0D0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3199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C77940A-3C7A-493E-B893-35A716F7D8E6}"/>
              </a:ext>
            </a:extLst>
          </p:cNvPr>
          <p:cNvSpPr txBox="1"/>
          <p:nvPr/>
        </p:nvSpPr>
        <p:spPr>
          <a:xfrm>
            <a:off x="946349" y="163956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1" name="Rectangle 24">
            <a:extLst>
              <a:ext uri="{FF2B5EF4-FFF2-40B4-BE49-F238E27FC236}">
                <a16:creationId xmlns:a16="http://schemas.microsoft.com/office/drawing/2014/main" id="{FD6DE0CD-37DA-4139-8304-480BBC222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143" y="143322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E60075A-8229-4220-8767-1F35791860CA}"/>
              </a:ext>
            </a:extLst>
          </p:cNvPr>
          <p:cNvSpPr txBox="1"/>
          <p:nvPr/>
        </p:nvSpPr>
        <p:spPr>
          <a:xfrm>
            <a:off x="946349" y="294228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04ECE5AE-CFC8-4F42-A1C2-C39306E10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143" y="273594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CA47C1B-8CBE-4750-B8B6-BA2DD2D2C4FA}"/>
              </a:ext>
            </a:extLst>
          </p:cNvPr>
          <p:cNvSpPr txBox="1"/>
          <p:nvPr/>
        </p:nvSpPr>
        <p:spPr>
          <a:xfrm>
            <a:off x="946349" y="410990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5" name="Rectangle 24">
            <a:extLst>
              <a:ext uri="{FF2B5EF4-FFF2-40B4-BE49-F238E27FC236}">
                <a16:creationId xmlns:a16="http://schemas.microsoft.com/office/drawing/2014/main" id="{9388D883-BED8-441D-81FF-E66DF161E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143" y="390356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B478514-DABD-4FC0-BE80-870D08F0C76A}"/>
              </a:ext>
            </a:extLst>
          </p:cNvPr>
          <p:cNvSpPr txBox="1"/>
          <p:nvPr/>
        </p:nvSpPr>
        <p:spPr>
          <a:xfrm>
            <a:off x="6742320" y="1639561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7" name="Rectangle 24">
            <a:extLst>
              <a:ext uri="{FF2B5EF4-FFF2-40B4-BE49-F238E27FC236}">
                <a16:creationId xmlns:a16="http://schemas.microsoft.com/office/drawing/2014/main" id="{3EE9048B-4855-44F7-AC7D-917BFE07E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7114" y="1433222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26A1473-570D-49D1-BEEB-0DCE4202150D}"/>
              </a:ext>
            </a:extLst>
          </p:cNvPr>
          <p:cNvSpPr txBox="1"/>
          <p:nvPr/>
        </p:nvSpPr>
        <p:spPr>
          <a:xfrm>
            <a:off x="6742320" y="294228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9" name="Rectangle 24">
            <a:extLst>
              <a:ext uri="{FF2B5EF4-FFF2-40B4-BE49-F238E27FC236}">
                <a16:creationId xmlns:a16="http://schemas.microsoft.com/office/drawing/2014/main" id="{BD10D82B-3A43-45F3-B3DA-CB4EFC433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7114" y="273594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A04BA9F-9FD0-4AA0-8BB5-716565CCFFC5}"/>
              </a:ext>
            </a:extLst>
          </p:cNvPr>
          <p:cNvSpPr txBox="1"/>
          <p:nvPr/>
        </p:nvSpPr>
        <p:spPr>
          <a:xfrm>
            <a:off x="6742320" y="4109902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1" name="Rectangle 24">
            <a:extLst>
              <a:ext uri="{FF2B5EF4-FFF2-40B4-BE49-F238E27FC236}">
                <a16:creationId xmlns:a16="http://schemas.microsoft.com/office/drawing/2014/main" id="{8C253C1F-0591-4492-ACE7-0838D4454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7114" y="3903563"/>
            <a:ext cx="1254256" cy="20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84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1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6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32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49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8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6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83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indefinite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9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indefinite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indefinite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dvAuto="0"/>
      <p:bldP spid="5" grpId="0" bldLvl="0" animBg="1" advAuto="0"/>
      <p:bldP spid="6" grpId="0" bldLvl="0" animBg="1" advAuto="0"/>
      <p:bldP spid="7" grpId="0" bldLvl="0" animBg="1" advAuto="0"/>
      <p:bldP spid="8" grpId="0" bldLvl="0" animBg="1" advAuto="0"/>
      <p:bldP spid="9" grpId="0" bldLvl="0" animBg="1" advAuto="0"/>
      <p:bldP spid="10" grpId="0" bldLvl="0" animBg="1" advAuto="0"/>
      <p:bldP spid="11" grpId="0" bldLvl="0" animBg="1" advAuto="0"/>
      <p:bldP spid="14" grpId="0" bldLvl="0" animBg="1" advAuto="0"/>
      <p:bldP spid="17" grpId="0" bldLvl="0" animBg="1" advAuto="0"/>
      <p:bldP spid="20" grpId="0" bldLvl="0" animBg="1" advAuto="0"/>
      <p:bldP spid="23" grpId="0" bldLvl="0" animBg="1" advAuto="0"/>
      <p:bldP spid="26" grpId="0" bldLvl="0" animBg="1" advAuto="0"/>
      <p:bldP spid="29" grpId="0" bldLvl="0" animBg="1" advAuto="0"/>
      <p:bldP spid="30" grpId="0" bldLvl="0" animBg="1" advAuto="0"/>
      <p:bldP spid="31" grpId="0" bldLvl="0" animBg="1" advAuto="0"/>
      <p:bldP spid="32" grpId="0" bldLvl="0" animBg="1" advAuto="0"/>
      <p:bldP spid="33" grpId="0" bldLvl="0" animBg="1" advAuto="0"/>
      <p:bldP spid="34" grpId="0" bldLvl="0" animBg="1" advAuto="0"/>
      <p:bldP spid="35" grpId="0" bldLvl="0" animBg="1" advAuto="0"/>
      <p:bldP spid="36" grpId="0" bldLvl="0" animBg="1" advAuto="0"/>
      <p:bldP spid="37" grpId="0" bldLvl="0" animBg="1" advAuto="0"/>
      <p:bldP spid="38" grpId="0" bldLvl="0" animBg="1" advAuto="0"/>
      <p:bldP spid="39" grpId="0" bldLvl="0" animBg="1" advAuto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D7BAAA-466F-4D9C-8CEC-3E9A78A4DAD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97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179E3A9B-BB08-4410-9F75-C53E6AC2A6D3}"/>
              </a:ext>
            </a:extLst>
          </p:cNvPr>
          <p:cNvSpPr/>
          <p:nvPr/>
        </p:nvSpPr>
        <p:spPr>
          <a:xfrm>
            <a:off x="0" y="3396343"/>
            <a:ext cx="9144000" cy="182335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7AA6A7B-F7B8-4AA3-8B20-C2B56DABD4D2}"/>
              </a:ext>
            </a:extLst>
          </p:cNvPr>
          <p:cNvGrpSpPr/>
          <p:nvPr/>
        </p:nvGrpSpPr>
        <p:grpSpPr>
          <a:xfrm flipH="1">
            <a:off x="2557080" y="3899822"/>
            <a:ext cx="4544835" cy="958515"/>
            <a:chOff x="6351450" y="3213142"/>
            <a:chExt cx="4960300" cy="104613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DE31870-E7CD-4779-974A-3048BC2797C8}"/>
                </a:ext>
              </a:extLst>
            </p:cNvPr>
            <p:cNvSpPr/>
            <p:nvPr/>
          </p:nvSpPr>
          <p:spPr>
            <a:xfrm>
              <a:off x="7059627" y="3822592"/>
              <a:ext cx="4158723" cy="436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noProof="1">
                  <a:solidFill>
                    <a:schemeClr val="bg2">
                      <a:lumMod val="10000"/>
                    </a:schemeClr>
                  </a:solidFill>
                </a:rPr>
                <a:t>Lorem ipsum dolor sit er elit lamet, consectetaur cillium adipisicing pecu, sed do ut labore et dolore</a:t>
              </a:r>
              <a:endParaRPr lang="zh-CN" altLang="en-US" sz="1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0C0217-8BA1-4276-B996-988D149F2A73}"/>
                </a:ext>
              </a:extLst>
            </p:cNvPr>
            <p:cNvSpPr txBox="1"/>
            <p:nvPr/>
          </p:nvSpPr>
          <p:spPr>
            <a:xfrm>
              <a:off x="6351450" y="3213142"/>
              <a:ext cx="4960300" cy="571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演讲结束，谢谢观看！</a:t>
              </a: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238278C6-E9D8-44F7-BAEB-F9D6E8AD0BD2}"/>
              </a:ext>
            </a:extLst>
          </p:cNvPr>
          <p:cNvSpPr/>
          <p:nvPr/>
        </p:nvSpPr>
        <p:spPr>
          <a:xfrm>
            <a:off x="3054075" y="3587638"/>
            <a:ext cx="33293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200" spc="6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200" spc="600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544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575792-E3D7-469C-BD3B-C08F93E5664B}"/>
              </a:ext>
            </a:extLst>
          </p:cNvPr>
          <p:cNvSpPr txBox="1"/>
          <p:nvPr/>
        </p:nvSpPr>
        <p:spPr>
          <a:xfrm>
            <a:off x="3968806" y="2399418"/>
            <a:ext cx="280436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FEF6DAD-14C6-40D4-AEDE-8D4BEED16CFB}"/>
              </a:ext>
            </a:extLst>
          </p:cNvPr>
          <p:cNvSpPr/>
          <p:nvPr/>
        </p:nvSpPr>
        <p:spPr>
          <a:xfrm>
            <a:off x="3968806" y="1876198"/>
            <a:ext cx="1928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5543B1D7-12D3-402C-8C6B-ABC1218E8455}"/>
              </a:ext>
            </a:extLst>
          </p:cNvPr>
          <p:cNvSpPr txBox="1"/>
          <p:nvPr/>
        </p:nvSpPr>
        <p:spPr>
          <a:xfrm>
            <a:off x="3968806" y="2659914"/>
            <a:ext cx="4865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A3B30EE-071D-441A-A875-036AE568A060}"/>
              </a:ext>
            </a:extLst>
          </p:cNvPr>
          <p:cNvSpPr/>
          <p:nvPr/>
        </p:nvSpPr>
        <p:spPr>
          <a:xfrm>
            <a:off x="0" y="1248151"/>
            <a:ext cx="9144000" cy="246120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48DAF12-B5AF-497D-853A-8D7DF43DB2F6}"/>
              </a:ext>
            </a:extLst>
          </p:cNvPr>
          <p:cNvSpPr/>
          <p:nvPr/>
        </p:nvSpPr>
        <p:spPr>
          <a:xfrm>
            <a:off x="7760482" y="1435873"/>
            <a:ext cx="1037692" cy="518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01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0298237-5F2C-4E55-AAE7-AB815648741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0" y="1337679"/>
            <a:ext cx="3571136" cy="228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02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9E69DCC-79F9-4D6A-818F-112644AB5039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88087AC-5F4D-477C-93C9-5D95AF8C4A31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83803FB5-5FEC-4111-A98D-7897FD880947}"/>
              </a:ext>
            </a:extLst>
          </p:cNvPr>
          <p:cNvGrpSpPr/>
          <p:nvPr/>
        </p:nvGrpSpPr>
        <p:grpSpPr>
          <a:xfrm>
            <a:off x="1238794" y="1500197"/>
            <a:ext cx="6582570" cy="999164"/>
            <a:chOff x="1143000" y="2524785"/>
            <a:chExt cx="9906000" cy="1503625"/>
          </a:xfrm>
        </p:grpSpPr>
        <p:sp>
          <p:nvSpPr>
            <p:cNvPr id="5" name="Rectangle 8">
              <a:extLst>
                <a:ext uri="{FF2B5EF4-FFF2-40B4-BE49-F238E27FC236}">
                  <a16:creationId xmlns:a16="http://schemas.microsoft.com/office/drawing/2014/main" id="{E017091C-AA78-42A1-ABA9-B10064969626}"/>
                </a:ext>
              </a:extLst>
            </p:cNvPr>
            <p:cNvSpPr/>
            <p:nvPr/>
          </p:nvSpPr>
          <p:spPr>
            <a:xfrm>
              <a:off x="1143000" y="3276596"/>
              <a:ext cx="9906000" cy="216595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12700">
              <a:miter lim="400000"/>
            </a:ln>
          </p:spPr>
          <p:txBody>
            <a:bodyPr lIns="45719" rIns="45719"/>
            <a:lstStyle/>
            <a:p>
              <a:endParaRPr sz="105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37511899-4492-4553-B582-1E09B41E7B8A}"/>
                </a:ext>
              </a:extLst>
            </p:cNvPr>
            <p:cNvSpPr/>
            <p:nvPr/>
          </p:nvSpPr>
          <p:spPr>
            <a:xfrm>
              <a:off x="1339901" y="2898900"/>
              <a:ext cx="673051" cy="395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74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1374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EC2174A9-7E72-474A-A5FD-A974D429881C}"/>
                </a:ext>
              </a:extLst>
            </p:cNvPr>
            <p:cNvSpPr/>
            <p:nvPr/>
          </p:nvSpPr>
          <p:spPr>
            <a:xfrm>
              <a:off x="1694326" y="3860144"/>
              <a:ext cx="2803184" cy="1646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6" y="0"/>
                  </a:moveTo>
                  <a:lnTo>
                    <a:pt x="0" y="0"/>
                  </a:lnTo>
                  <a:lnTo>
                    <a:pt x="4124" y="21600"/>
                  </a:lnTo>
                  <a:lnTo>
                    <a:pt x="21600" y="21600"/>
                  </a:lnTo>
                  <a:lnTo>
                    <a:pt x="1747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8" name="Oval 11">
              <a:extLst>
                <a:ext uri="{FF2B5EF4-FFF2-40B4-BE49-F238E27FC236}">
                  <a16:creationId xmlns:a16="http://schemas.microsoft.com/office/drawing/2014/main" id="{CBCAAFC5-C5D4-4FFC-91C7-2488221F4284}"/>
                </a:ext>
              </a:extLst>
            </p:cNvPr>
            <p:cNvSpPr/>
            <p:nvPr/>
          </p:nvSpPr>
          <p:spPr>
            <a:xfrm>
              <a:off x="2533849" y="2524785"/>
              <a:ext cx="655152" cy="658731"/>
            </a:xfrm>
            <a:prstGeom prst="ellipse">
              <a:avLst/>
            </a:pr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2809BF73-9640-4F77-8171-FB71B8242E84}"/>
                </a:ext>
              </a:extLst>
            </p:cNvPr>
            <p:cNvSpPr/>
            <p:nvPr/>
          </p:nvSpPr>
          <p:spPr>
            <a:xfrm>
              <a:off x="1694326" y="2898901"/>
              <a:ext cx="2803183" cy="112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5" y="0"/>
                  </a:moveTo>
                  <a:cubicBezTo>
                    <a:pt x="12060" y="0"/>
                    <a:pt x="12060" y="0"/>
                    <a:pt x="12060" y="0"/>
                  </a:cubicBezTo>
                  <a:cubicBezTo>
                    <a:pt x="11889" y="3875"/>
                    <a:pt x="10571" y="6889"/>
                    <a:pt x="8995" y="6889"/>
                  </a:cubicBezTo>
                  <a:cubicBezTo>
                    <a:pt x="7391" y="6889"/>
                    <a:pt x="6102" y="3875"/>
                    <a:pt x="59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25" y="21600"/>
                    <a:pt x="4125" y="21600"/>
                    <a:pt x="412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17475" y="0"/>
                  </a:lnTo>
                  <a:close/>
                </a:path>
              </a:pathLst>
            </a:cu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0" name="TextBox 145">
              <a:extLst>
                <a:ext uri="{FF2B5EF4-FFF2-40B4-BE49-F238E27FC236}">
                  <a16:creationId xmlns:a16="http://schemas.microsoft.com/office/drawing/2014/main" id="{04C8EBFF-DCC7-48D0-8684-B63EB1A9F9FF}"/>
                </a:ext>
              </a:extLst>
            </p:cNvPr>
            <p:cNvSpPr txBox="1"/>
            <p:nvPr/>
          </p:nvSpPr>
          <p:spPr>
            <a:xfrm>
              <a:off x="2484634" y="3428321"/>
              <a:ext cx="1408729" cy="3443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spc="30">
                  <a:solidFill>
                    <a:srgbClr val="FFFFFF"/>
                  </a:solidFill>
                  <a:latin typeface="Raleway SemiBold"/>
                  <a:ea typeface="Raleway SemiBold"/>
                  <a:cs typeface="Raleway SemiBold"/>
                  <a:sym typeface="Raleway SemiBold"/>
                </a:defRPr>
              </a:lvl1pPr>
            </a:lstStyle>
            <a:p>
              <a:r>
                <a:rPr sz="1050" dirty="0">
                  <a:solidFill>
                    <a:schemeClr val="bg1"/>
                  </a:solidFill>
                  <a:latin typeface="Lato Regular" panose="020F0502020204030203" pitchFamily="34" charset="0"/>
                  <a:ea typeface="Lato Regular" panose="020F0502020204030203" pitchFamily="34" charset="0"/>
                  <a:cs typeface="Lato Regular" panose="020F0502020204030203" pitchFamily="34" charset="0"/>
                </a:rPr>
                <a:t>Write your title</a:t>
              </a: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9265E9A-EE5D-4657-BA99-78AAE7534DB1}"/>
                </a:ext>
              </a:extLst>
            </p:cNvPr>
            <p:cNvSpPr/>
            <p:nvPr/>
          </p:nvSpPr>
          <p:spPr>
            <a:xfrm>
              <a:off x="4511827" y="2898900"/>
              <a:ext cx="673051" cy="395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6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126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2" name="Freeform 49">
              <a:extLst>
                <a:ext uri="{FF2B5EF4-FFF2-40B4-BE49-F238E27FC236}">
                  <a16:creationId xmlns:a16="http://schemas.microsoft.com/office/drawing/2014/main" id="{811C99EB-C5F9-4C09-90CD-3ABC05E60830}"/>
                </a:ext>
              </a:extLst>
            </p:cNvPr>
            <p:cNvSpPr/>
            <p:nvPr/>
          </p:nvSpPr>
          <p:spPr>
            <a:xfrm>
              <a:off x="4862672" y="3860144"/>
              <a:ext cx="2806762" cy="1646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54" y="0"/>
                  </a:moveTo>
                  <a:lnTo>
                    <a:pt x="0" y="0"/>
                  </a:lnTo>
                  <a:lnTo>
                    <a:pt x="4119" y="21600"/>
                  </a:lnTo>
                  <a:lnTo>
                    <a:pt x="21600" y="21600"/>
                  </a:lnTo>
                  <a:lnTo>
                    <a:pt x="17454" y="0"/>
                  </a:lnTo>
                  <a:close/>
                </a:path>
              </a:pathLst>
            </a:custGeom>
            <a:solidFill>
              <a:srgbClr val="D4D5D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3" name="Oval 51">
              <a:extLst>
                <a:ext uri="{FF2B5EF4-FFF2-40B4-BE49-F238E27FC236}">
                  <a16:creationId xmlns:a16="http://schemas.microsoft.com/office/drawing/2014/main" id="{232FF588-F5FD-461C-B878-6E87EE68AB82}"/>
                </a:ext>
              </a:extLst>
            </p:cNvPr>
            <p:cNvSpPr/>
            <p:nvPr/>
          </p:nvSpPr>
          <p:spPr>
            <a:xfrm>
              <a:off x="5705774" y="2524785"/>
              <a:ext cx="655152" cy="658731"/>
            </a:xfrm>
            <a:prstGeom prst="ellipse">
              <a:avLst/>
            </a:prstGeom>
            <a:solidFill>
              <a:srgbClr val="D86A3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4" name="Freeform 52">
              <a:extLst>
                <a:ext uri="{FF2B5EF4-FFF2-40B4-BE49-F238E27FC236}">
                  <a16:creationId xmlns:a16="http://schemas.microsoft.com/office/drawing/2014/main" id="{E9A1A21B-40A6-4AF2-BFF7-54EE100C16B5}"/>
                </a:ext>
              </a:extLst>
            </p:cNvPr>
            <p:cNvSpPr/>
            <p:nvPr/>
          </p:nvSpPr>
          <p:spPr>
            <a:xfrm>
              <a:off x="4862672" y="2898901"/>
              <a:ext cx="2806763" cy="112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52" y="0"/>
                  </a:moveTo>
                  <a:cubicBezTo>
                    <a:pt x="12073" y="0"/>
                    <a:pt x="12073" y="0"/>
                    <a:pt x="12073" y="0"/>
                  </a:cubicBezTo>
                  <a:cubicBezTo>
                    <a:pt x="11901" y="3875"/>
                    <a:pt x="10585" y="6889"/>
                    <a:pt x="9012" y="6889"/>
                  </a:cubicBezTo>
                  <a:cubicBezTo>
                    <a:pt x="7410" y="6889"/>
                    <a:pt x="6094" y="3875"/>
                    <a:pt x="59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20" y="21600"/>
                    <a:pt x="4120" y="21600"/>
                    <a:pt x="412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17452" y="0"/>
                  </a:lnTo>
                  <a:close/>
                </a:path>
              </a:pathLst>
            </a:custGeom>
            <a:solidFill>
              <a:srgbClr val="D86A3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5" name="TextBox 146">
              <a:extLst>
                <a:ext uri="{FF2B5EF4-FFF2-40B4-BE49-F238E27FC236}">
                  <a16:creationId xmlns:a16="http://schemas.microsoft.com/office/drawing/2014/main" id="{99810D8A-D307-4123-958B-465733A2FD40}"/>
                </a:ext>
              </a:extLst>
            </p:cNvPr>
            <p:cNvSpPr txBox="1"/>
            <p:nvPr/>
          </p:nvSpPr>
          <p:spPr>
            <a:xfrm>
              <a:off x="5656558" y="3429001"/>
              <a:ext cx="1408729" cy="3443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spc="30">
                  <a:solidFill>
                    <a:srgbClr val="FFFFFF"/>
                  </a:solidFill>
                  <a:latin typeface="Raleway SemiBold"/>
                  <a:ea typeface="Raleway SemiBold"/>
                  <a:cs typeface="Raleway SemiBold"/>
                  <a:sym typeface="Raleway SemiBold"/>
                </a:defRPr>
              </a:lvl1pPr>
            </a:lstStyle>
            <a:p>
              <a:r>
                <a:rPr sz="1050" dirty="0">
                  <a:solidFill>
                    <a:schemeClr val="bg1"/>
                  </a:solidFill>
                  <a:latin typeface="Lato Regular" panose="020F0502020204030203" pitchFamily="34" charset="0"/>
                  <a:ea typeface="Lato Regular" panose="020F0502020204030203" pitchFamily="34" charset="0"/>
                  <a:cs typeface="Lato Regular" panose="020F0502020204030203" pitchFamily="34" charset="0"/>
                </a:rPr>
                <a:t>Write your title</a:t>
              </a: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A6878875-FB2B-4876-A4E5-6B1BF9BE3D39}"/>
                </a:ext>
              </a:extLst>
            </p:cNvPr>
            <p:cNvSpPr/>
            <p:nvPr/>
          </p:nvSpPr>
          <p:spPr>
            <a:xfrm>
              <a:off x="7683751" y="2902480"/>
              <a:ext cx="673051" cy="395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02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11202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7" name="Freeform 89">
              <a:extLst>
                <a:ext uri="{FF2B5EF4-FFF2-40B4-BE49-F238E27FC236}">
                  <a16:creationId xmlns:a16="http://schemas.microsoft.com/office/drawing/2014/main" id="{53939ED4-66DA-43BE-9ADA-29BF02DA3769}"/>
                </a:ext>
              </a:extLst>
            </p:cNvPr>
            <p:cNvSpPr/>
            <p:nvPr/>
          </p:nvSpPr>
          <p:spPr>
            <a:xfrm>
              <a:off x="8032806" y="3863724"/>
              <a:ext cx="2804973" cy="1646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8" y="0"/>
                  </a:moveTo>
                  <a:lnTo>
                    <a:pt x="0" y="0"/>
                  </a:lnTo>
                  <a:lnTo>
                    <a:pt x="4135" y="21600"/>
                  </a:lnTo>
                  <a:lnTo>
                    <a:pt x="21600" y="21600"/>
                  </a:lnTo>
                  <a:lnTo>
                    <a:pt x="17478" y="0"/>
                  </a:lnTo>
                  <a:close/>
                </a:path>
              </a:pathLst>
            </a:custGeom>
            <a:solidFill>
              <a:srgbClr val="D4D5D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05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8" name="Oval 91">
              <a:extLst>
                <a:ext uri="{FF2B5EF4-FFF2-40B4-BE49-F238E27FC236}">
                  <a16:creationId xmlns:a16="http://schemas.microsoft.com/office/drawing/2014/main" id="{33B117E4-93BD-47B7-BCEE-0539C68CD50D}"/>
                </a:ext>
              </a:extLst>
            </p:cNvPr>
            <p:cNvSpPr/>
            <p:nvPr/>
          </p:nvSpPr>
          <p:spPr>
            <a:xfrm>
              <a:off x="8877699" y="2528365"/>
              <a:ext cx="655151" cy="658731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sz="105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9" name="Freeform 92">
              <a:extLst>
                <a:ext uri="{FF2B5EF4-FFF2-40B4-BE49-F238E27FC236}">
                  <a16:creationId xmlns:a16="http://schemas.microsoft.com/office/drawing/2014/main" id="{607360C3-2244-4444-9E55-A49E0E64BDF6}"/>
                </a:ext>
              </a:extLst>
            </p:cNvPr>
            <p:cNvSpPr/>
            <p:nvPr/>
          </p:nvSpPr>
          <p:spPr>
            <a:xfrm>
              <a:off x="8032806" y="2902481"/>
              <a:ext cx="2804973" cy="1125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75" y="0"/>
                  </a:moveTo>
                  <a:cubicBezTo>
                    <a:pt x="12089" y="0"/>
                    <a:pt x="12089" y="0"/>
                    <a:pt x="12089" y="0"/>
                  </a:cubicBezTo>
                  <a:cubicBezTo>
                    <a:pt x="11917" y="3875"/>
                    <a:pt x="10599" y="6889"/>
                    <a:pt x="9024" y="6889"/>
                  </a:cubicBezTo>
                  <a:cubicBezTo>
                    <a:pt x="7420" y="6889"/>
                    <a:pt x="6102" y="3875"/>
                    <a:pt x="59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125" y="21600"/>
                    <a:pt x="4125" y="21600"/>
                    <a:pt x="412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lnTo>
                    <a:pt x="17475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05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0" name="TextBox 147">
              <a:extLst>
                <a:ext uri="{FF2B5EF4-FFF2-40B4-BE49-F238E27FC236}">
                  <a16:creationId xmlns:a16="http://schemas.microsoft.com/office/drawing/2014/main" id="{2950C3ED-9700-4AEA-BDA4-2771DABB7EBD}"/>
                </a:ext>
              </a:extLst>
            </p:cNvPr>
            <p:cNvSpPr txBox="1"/>
            <p:nvPr/>
          </p:nvSpPr>
          <p:spPr>
            <a:xfrm>
              <a:off x="8828483" y="3429682"/>
              <a:ext cx="1408729" cy="3443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spc="30">
                  <a:solidFill>
                    <a:srgbClr val="FFFFFF"/>
                  </a:solidFill>
                  <a:latin typeface="Raleway SemiBold"/>
                  <a:ea typeface="Raleway SemiBold"/>
                  <a:cs typeface="Raleway SemiBold"/>
                  <a:sym typeface="Raleway SemiBold"/>
                </a:defRPr>
              </a:lvl1pPr>
            </a:lstStyle>
            <a:p>
              <a:r>
                <a:rPr sz="1050">
                  <a:solidFill>
                    <a:schemeClr val="bg1"/>
                  </a:solidFill>
                  <a:latin typeface="Lato Regular" panose="020F0502020204030203" pitchFamily="34" charset="0"/>
                  <a:ea typeface="Lato Regular" panose="020F0502020204030203" pitchFamily="34" charset="0"/>
                  <a:cs typeface="Lato Regular" panose="020F0502020204030203" pitchFamily="34" charset="0"/>
                </a:rPr>
                <a:t>Write your title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E35ED01A-32FB-409E-9CA2-8FE8EF1D9ECA}"/>
              </a:ext>
            </a:extLst>
          </p:cNvPr>
          <p:cNvSpPr txBox="1"/>
          <p:nvPr/>
        </p:nvSpPr>
        <p:spPr>
          <a:xfrm>
            <a:off x="1342907" y="2980053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E6412BA-B47A-4D9D-B46B-86294783F18C}"/>
              </a:ext>
            </a:extLst>
          </p:cNvPr>
          <p:cNvSpPr txBox="1"/>
          <p:nvPr/>
        </p:nvSpPr>
        <p:spPr>
          <a:xfrm>
            <a:off x="1342907" y="3413861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EDD7F05-9D20-4D41-A764-CCC92A11EBD3}"/>
              </a:ext>
            </a:extLst>
          </p:cNvPr>
          <p:cNvSpPr txBox="1"/>
          <p:nvPr/>
        </p:nvSpPr>
        <p:spPr>
          <a:xfrm>
            <a:off x="1342907" y="3847669"/>
            <a:ext cx="6338100" cy="332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2200"/>
              </a:lnSpc>
              <a:buFont typeface="Wingdings" panose="05000000000000000000" pitchFamily="2" charset="2"/>
              <a:buChar char="ü"/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Flattening of the concept of the core meaning </a:t>
            </a:r>
            <a:r>
              <a:rPr lang="en-US" altLang="zh-CN" sz="10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isremove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redundancy, messiness and multifarious</a:t>
            </a:r>
            <a:endParaRPr lang="zh-CN" altLang="en-US" sz="10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33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572F105-6892-41A2-9C9F-3FF77A147872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2FA430A-BF7F-4083-91AA-48A5B15F61FA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591F9F86-8D34-4EA6-8380-0C79003298AB}"/>
              </a:ext>
            </a:extLst>
          </p:cNvPr>
          <p:cNvGrpSpPr/>
          <p:nvPr/>
        </p:nvGrpSpPr>
        <p:grpSpPr>
          <a:xfrm>
            <a:off x="3316446" y="1461380"/>
            <a:ext cx="2418305" cy="2326208"/>
            <a:chOff x="4200209" y="2283549"/>
            <a:chExt cx="3791582" cy="3647186"/>
          </a:xfrm>
        </p:grpSpPr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5FAC2EB0-7D1D-4247-BAB0-1B777304A4BD}"/>
                </a:ext>
              </a:extLst>
            </p:cNvPr>
            <p:cNvSpPr/>
            <p:nvPr/>
          </p:nvSpPr>
          <p:spPr>
            <a:xfrm>
              <a:off x="4843007" y="4648242"/>
              <a:ext cx="1218834" cy="1282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31" y="7147"/>
                  </a:moveTo>
                  <a:cubicBezTo>
                    <a:pt x="16267" y="7502"/>
                    <a:pt x="15500" y="7699"/>
                    <a:pt x="14670" y="7699"/>
                  </a:cubicBezTo>
                  <a:cubicBezTo>
                    <a:pt x="12118" y="7699"/>
                    <a:pt x="10043" y="5769"/>
                    <a:pt x="9980" y="3347"/>
                  </a:cubicBezTo>
                  <a:cubicBezTo>
                    <a:pt x="8860" y="2363"/>
                    <a:pt x="7864" y="1240"/>
                    <a:pt x="7034" y="0"/>
                  </a:cubicBezTo>
                  <a:cubicBezTo>
                    <a:pt x="0" y="3840"/>
                    <a:pt x="0" y="3840"/>
                    <a:pt x="0" y="3840"/>
                  </a:cubicBezTo>
                  <a:cubicBezTo>
                    <a:pt x="0" y="15673"/>
                    <a:pt x="0" y="15673"/>
                    <a:pt x="0" y="15673"/>
                  </a:cubicBezTo>
                  <a:cubicBezTo>
                    <a:pt x="10790" y="21600"/>
                    <a:pt x="10790" y="21600"/>
                    <a:pt x="10790" y="21600"/>
                  </a:cubicBezTo>
                  <a:cubicBezTo>
                    <a:pt x="21600" y="15673"/>
                    <a:pt x="21600" y="15673"/>
                    <a:pt x="21600" y="15673"/>
                  </a:cubicBezTo>
                  <a:cubicBezTo>
                    <a:pt x="21600" y="7856"/>
                    <a:pt x="21600" y="7856"/>
                    <a:pt x="21600" y="7856"/>
                  </a:cubicBezTo>
                  <a:cubicBezTo>
                    <a:pt x="19982" y="7817"/>
                    <a:pt x="18425" y="7581"/>
                    <a:pt x="16931" y="7147"/>
                  </a:cubicBezTo>
                  <a:close/>
                </a:path>
              </a:pathLst>
            </a:cu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17A89B02-4F61-4670-85A1-DFD564C70147}"/>
                </a:ext>
              </a:extLst>
            </p:cNvPr>
            <p:cNvSpPr/>
            <p:nvPr/>
          </p:nvSpPr>
          <p:spPr>
            <a:xfrm>
              <a:off x="4836796" y="2283549"/>
              <a:ext cx="1218835" cy="1287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10" y="0"/>
                  </a:moveTo>
                  <a:cubicBezTo>
                    <a:pt x="0" y="5905"/>
                    <a:pt x="0" y="5905"/>
                    <a:pt x="0" y="5905"/>
                  </a:cubicBezTo>
                  <a:cubicBezTo>
                    <a:pt x="0" y="17696"/>
                    <a:pt x="0" y="17696"/>
                    <a:pt x="0" y="17696"/>
                  </a:cubicBezTo>
                  <a:cubicBezTo>
                    <a:pt x="7179" y="21600"/>
                    <a:pt x="7179" y="21600"/>
                    <a:pt x="7179" y="21600"/>
                  </a:cubicBezTo>
                  <a:cubicBezTo>
                    <a:pt x="8009" y="20384"/>
                    <a:pt x="8984" y="19285"/>
                    <a:pt x="10105" y="18304"/>
                  </a:cubicBezTo>
                  <a:cubicBezTo>
                    <a:pt x="10105" y="18304"/>
                    <a:pt x="10105" y="18304"/>
                    <a:pt x="10105" y="18304"/>
                  </a:cubicBezTo>
                  <a:cubicBezTo>
                    <a:pt x="10105" y="15852"/>
                    <a:pt x="12201" y="13851"/>
                    <a:pt x="14794" y="13851"/>
                  </a:cubicBezTo>
                  <a:cubicBezTo>
                    <a:pt x="15686" y="13851"/>
                    <a:pt x="16496" y="14086"/>
                    <a:pt x="17201" y="14478"/>
                  </a:cubicBezTo>
                  <a:cubicBezTo>
                    <a:pt x="18612" y="14086"/>
                    <a:pt x="20085" y="13851"/>
                    <a:pt x="21600" y="13811"/>
                  </a:cubicBezTo>
                  <a:cubicBezTo>
                    <a:pt x="21600" y="5905"/>
                    <a:pt x="21600" y="5905"/>
                    <a:pt x="21600" y="5905"/>
                  </a:cubicBezTo>
                  <a:cubicBezTo>
                    <a:pt x="10810" y="0"/>
                    <a:pt x="10810" y="0"/>
                    <a:pt x="10810" y="0"/>
                  </a:cubicBezTo>
                </a:path>
              </a:pathLst>
            </a:cu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F743AB14-49B8-4214-8B97-435EF1C07259}"/>
                </a:ext>
              </a:extLst>
            </p:cNvPr>
            <p:cNvSpPr/>
            <p:nvPr/>
          </p:nvSpPr>
          <p:spPr>
            <a:xfrm>
              <a:off x="4200209" y="3403015"/>
              <a:ext cx="1006121" cy="1405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63" y="7332"/>
                  </a:moveTo>
                  <a:cubicBezTo>
                    <a:pt x="19991" y="5984"/>
                    <a:pt x="20695" y="4690"/>
                    <a:pt x="21600" y="3504"/>
                  </a:cubicBezTo>
                  <a:cubicBezTo>
                    <a:pt x="13101" y="0"/>
                    <a:pt x="13101" y="0"/>
                    <a:pt x="13101" y="0"/>
                  </a:cubicBezTo>
                  <a:cubicBezTo>
                    <a:pt x="0" y="5409"/>
                    <a:pt x="0" y="5409"/>
                    <a:pt x="0" y="5409"/>
                  </a:cubicBezTo>
                  <a:cubicBezTo>
                    <a:pt x="0" y="16209"/>
                    <a:pt x="0" y="16209"/>
                    <a:pt x="0" y="16209"/>
                  </a:cubicBezTo>
                  <a:cubicBezTo>
                    <a:pt x="13101" y="21600"/>
                    <a:pt x="13101" y="21600"/>
                    <a:pt x="13101" y="21600"/>
                  </a:cubicBezTo>
                  <a:cubicBezTo>
                    <a:pt x="21525" y="18132"/>
                    <a:pt x="21525" y="18132"/>
                    <a:pt x="21525" y="18132"/>
                  </a:cubicBezTo>
                  <a:cubicBezTo>
                    <a:pt x="20619" y="16928"/>
                    <a:pt x="19940" y="15634"/>
                    <a:pt x="19513" y="14286"/>
                  </a:cubicBezTo>
                  <a:cubicBezTo>
                    <a:pt x="17878" y="13567"/>
                    <a:pt x="16797" y="12292"/>
                    <a:pt x="16797" y="10818"/>
                  </a:cubicBezTo>
                  <a:cubicBezTo>
                    <a:pt x="16797" y="9344"/>
                    <a:pt x="17904" y="8051"/>
                    <a:pt x="19563" y="7332"/>
                  </a:cubicBezTo>
                </a:path>
              </a:pathLst>
            </a:custGeom>
            <a:solidFill>
              <a:srgbClr val="D86A3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3B588E5-CCD4-494F-8DE7-8DD67347589A}"/>
                </a:ext>
              </a:extLst>
            </p:cNvPr>
            <p:cNvSpPr/>
            <p:nvPr/>
          </p:nvSpPr>
          <p:spPr>
            <a:xfrm>
              <a:off x="6123946" y="4646688"/>
              <a:ext cx="1218835" cy="1284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04" y="0"/>
                  </a:moveTo>
                  <a:cubicBezTo>
                    <a:pt x="13715" y="1179"/>
                    <a:pt x="12782" y="2260"/>
                    <a:pt x="11723" y="3223"/>
                  </a:cubicBezTo>
                  <a:cubicBezTo>
                    <a:pt x="11723" y="3243"/>
                    <a:pt x="11723" y="3263"/>
                    <a:pt x="11723" y="3263"/>
                  </a:cubicBezTo>
                  <a:cubicBezTo>
                    <a:pt x="11723" y="5719"/>
                    <a:pt x="9628" y="7724"/>
                    <a:pt x="7034" y="7724"/>
                  </a:cubicBezTo>
                  <a:cubicBezTo>
                    <a:pt x="6183" y="7724"/>
                    <a:pt x="5395" y="7508"/>
                    <a:pt x="4710" y="7134"/>
                  </a:cubicBezTo>
                  <a:cubicBezTo>
                    <a:pt x="3216" y="7587"/>
                    <a:pt x="1618" y="7842"/>
                    <a:pt x="0" y="7881"/>
                  </a:cubicBezTo>
                  <a:cubicBezTo>
                    <a:pt x="0" y="15684"/>
                    <a:pt x="0" y="15684"/>
                    <a:pt x="0" y="15684"/>
                  </a:cubicBezTo>
                  <a:cubicBezTo>
                    <a:pt x="10790" y="21600"/>
                    <a:pt x="10790" y="21600"/>
                    <a:pt x="10790" y="21600"/>
                  </a:cubicBezTo>
                  <a:cubicBezTo>
                    <a:pt x="21600" y="15684"/>
                    <a:pt x="21600" y="15684"/>
                    <a:pt x="21600" y="15684"/>
                  </a:cubicBezTo>
                  <a:cubicBezTo>
                    <a:pt x="21600" y="3872"/>
                    <a:pt x="21600" y="3872"/>
                    <a:pt x="21600" y="3872"/>
                  </a:cubicBezTo>
                  <a:cubicBezTo>
                    <a:pt x="14504" y="0"/>
                    <a:pt x="14504" y="0"/>
                    <a:pt x="14504" y="0"/>
                  </a:cubicBezTo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ACAE1220-14EC-4712-A3ED-56E80B4C0018}"/>
                </a:ext>
              </a:extLst>
            </p:cNvPr>
            <p:cNvSpPr/>
            <p:nvPr/>
          </p:nvSpPr>
          <p:spPr>
            <a:xfrm>
              <a:off x="6123946" y="2283549"/>
              <a:ext cx="1218835" cy="1287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0" y="0"/>
                  </a:moveTo>
                  <a:cubicBezTo>
                    <a:pt x="0" y="5905"/>
                    <a:pt x="0" y="5905"/>
                    <a:pt x="0" y="5905"/>
                  </a:cubicBezTo>
                  <a:cubicBezTo>
                    <a:pt x="0" y="13811"/>
                    <a:pt x="0" y="13811"/>
                    <a:pt x="0" y="13811"/>
                  </a:cubicBezTo>
                  <a:cubicBezTo>
                    <a:pt x="1577" y="13851"/>
                    <a:pt x="3112" y="14106"/>
                    <a:pt x="4565" y="14518"/>
                  </a:cubicBezTo>
                  <a:cubicBezTo>
                    <a:pt x="5270" y="14106"/>
                    <a:pt x="6121" y="13851"/>
                    <a:pt x="7034" y="13851"/>
                  </a:cubicBezTo>
                  <a:cubicBezTo>
                    <a:pt x="9628" y="13851"/>
                    <a:pt x="11723" y="15852"/>
                    <a:pt x="11723" y="18304"/>
                  </a:cubicBezTo>
                  <a:cubicBezTo>
                    <a:pt x="11723" y="18343"/>
                    <a:pt x="11723" y="18402"/>
                    <a:pt x="11723" y="18441"/>
                  </a:cubicBezTo>
                  <a:cubicBezTo>
                    <a:pt x="12761" y="19383"/>
                    <a:pt x="13674" y="20443"/>
                    <a:pt x="14462" y="21600"/>
                  </a:cubicBezTo>
                  <a:cubicBezTo>
                    <a:pt x="21600" y="17696"/>
                    <a:pt x="21600" y="17696"/>
                    <a:pt x="21600" y="17696"/>
                  </a:cubicBezTo>
                  <a:cubicBezTo>
                    <a:pt x="21600" y="5905"/>
                    <a:pt x="21600" y="5905"/>
                    <a:pt x="21600" y="5905"/>
                  </a:cubicBezTo>
                  <a:lnTo>
                    <a:pt x="10790" y="0"/>
                  </a:lnTo>
                  <a:close/>
                </a:path>
              </a:pathLst>
            </a:custGeom>
            <a:solidFill>
              <a:srgbClr val="D86A3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31EE1A46-DFF4-4130-B429-9D38F5E96664}"/>
                </a:ext>
              </a:extLst>
            </p:cNvPr>
            <p:cNvSpPr/>
            <p:nvPr/>
          </p:nvSpPr>
          <p:spPr>
            <a:xfrm>
              <a:off x="6979459" y="3403015"/>
              <a:ext cx="1012332" cy="1405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90" y="0"/>
                  </a:moveTo>
                  <a:cubicBezTo>
                    <a:pt x="0" y="3594"/>
                    <a:pt x="0" y="3594"/>
                    <a:pt x="0" y="3594"/>
                  </a:cubicBezTo>
                  <a:cubicBezTo>
                    <a:pt x="849" y="4726"/>
                    <a:pt x="1498" y="5948"/>
                    <a:pt x="1923" y="7224"/>
                  </a:cubicBezTo>
                  <a:cubicBezTo>
                    <a:pt x="3696" y="7907"/>
                    <a:pt x="4919" y="9255"/>
                    <a:pt x="4919" y="10800"/>
                  </a:cubicBezTo>
                  <a:cubicBezTo>
                    <a:pt x="4919" y="12345"/>
                    <a:pt x="3721" y="13675"/>
                    <a:pt x="1973" y="14376"/>
                  </a:cubicBezTo>
                  <a:cubicBezTo>
                    <a:pt x="1548" y="15670"/>
                    <a:pt x="899" y="16910"/>
                    <a:pt x="75" y="18060"/>
                  </a:cubicBezTo>
                  <a:cubicBezTo>
                    <a:pt x="8590" y="21600"/>
                    <a:pt x="8590" y="21600"/>
                    <a:pt x="8590" y="21600"/>
                  </a:cubicBezTo>
                  <a:cubicBezTo>
                    <a:pt x="21600" y="16209"/>
                    <a:pt x="21600" y="16209"/>
                    <a:pt x="21600" y="16209"/>
                  </a:cubicBezTo>
                  <a:cubicBezTo>
                    <a:pt x="21600" y="5409"/>
                    <a:pt x="21600" y="5409"/>
                    <a:pt x="21600" y="5409"/>
                  </a:cubicBezTo>
                  <a:cubicBezTo>
                    <a:pt x="8590" y="0"/>
                    <a:pt x="8590" y="0"/>
                    <a:pt x="8590" y="0"/>
                  </a:cubicBezTo>
                </a:path>
              </a:pathLst>
            </a:cu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8504D1B7-0F93-4DE5-8714-C13D1CA73D97}"/>
                </a:ext>
              </a:extLst>
            </p:cNvPr>
            <p:cNvSpPr/>
            <p:nvPr/>
          </p:nvSpPr>
          <p:spPr>
            <a:xfrm>
              <a:off x="5242039" y="3106455"/>
              <a:ext cx="813592" cy="582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9331" y="87"/>
                    <a:pt x="17125" y="607"/>
                    <a:pt x="15011" y="1475"/>
                  </a:cubicBezTo>
                  <a:cubicBezTo>
                    <a:pt x="13955" y="607"/>
                    <a:pt x="12742" y="87"/>
                    <a:pt x="11406" y="87"/>
                  </a:cubicBezTo>
                  <a:cubicBezTo>
                    <a:pt x="7521" y="87"/>
                    <a:pt x="4382" y="4511"/>
                    <a:pt x="4382" y="9933"/>
                  </a:cubicBezTo>
                  <a:cubicBezTo>
                    <a:pt x="4382" y="9933"/>
                    <a:pt x="4382" y="9933"/>
                    <a:pt x="4382" y="9933"/>
                  </a:cubicBezTo>
                  <a:cubicBezTo>
                    <a:pt x="2704" y="12101"/>
                    <a:pt x="1243" y="14530"/>
                    <a:pt x="0" y="17219"/>
                  </a:cubicBezTo>
                  <a:cubicBezTo>
                    <a:pt x="5470" y="21600"/>
                    <a:pt x="5470" y="21600"/>
                    <a:pt x="5470" y="21600"/>
                  </a:cubicBezTo>
                  <a:cubicBezTo>
                    <a:pt x="8702" y="18998"/>
                    <a:pt x="8702" y="18998"/>
                    <a:pt x="8702" y="18998"/>
                  </a:cubicBezTo>
                  <a:cubicBezTo>
                    <a:pt x="9541" y="19475"/>
                    <a:pt x="10474" y="19735"/>
                    <a:pt x="11406" y="19735"/>
                  </a:cubicBezTo>
                  <a:cubicBezTo>
                    <a:pt x="15011" y="19735"/>
                    <a:pt x="17964" y="16005"/>
                    <a:pt x="18399" y="11190"/>
                  </a:cubicBezTo>
                  <a:cubicBezTo>
                    <a:pt x="21600" y="8588"/>
                    <a:pt x="21600" y="8588"/>
                    <a:pt x="21600" y="8588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D86A3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C5FA340B-C9AD-4AEA-BAB9-7AFE54A4E1A5}"/>
                </a:ext>
              </a:extLst>
            </p:cNvPr>
            <p:cNvSpPr/>
            <p:nvPr/>
          </p:nvSpPr>
          <p:spPr>
            <a:xfrm>
              <a:off x="4982745" y="3631253"/>
              <a:ext cx="529456" cy="951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8863"/>
                    <a:pt x="19931" y="7138"/>
                    <a:pt x="17356" y="6024"/>
                  </a:cubicBezTo>
                  <a:cubicBezTo>
                    <a:pt x="17356" y="2654"/>
                    <a:pt x="17356" y="2654"/>
                    <a:pt x="17356" y="2654"/>
                  </a:cubicBezTo>
                  <a:cubicBezTo>
                    <a:pt x="9107" y="0"/>
                    <a:pt x="9107" y="0"/>
                    <a:pt x="9107" y="0"/>
                  </a:cubicBezTo>
                  <a:cubicBezTo>
                    <a:pt x="7391" y="1751"/>
                    <a:pt x="6056" y="3662"/>
                    <a:pt x="5245" y="5652"/>
                  </a:cubicBezTo>
                  <a:cubicBezTo>
                    <a:pt x="2098" y="6714"/>
                    <a:pt x="0" y="8624"/>
                    <a:pt x="0" y="10800"/>
                  </a:cubicBezTo>
                  <a:cubicBezTo>
                    <a:pt x="0" y="12976"/>
                    <a:pt x="2050" y="14860"/>
                    <a:pt x="5150" y="15921"/>
                  </a:cubicBezTo>
                  <a:cubicBezTo>
                    <a:pt x="5960" y="17912"/>
                    <a:pt x="7248" y="19822"/>
                    <a:pt x="8964" y="21600"/>
                  </a:cubicBezTo>
                  <a:cubicBezTo>
                    <a:pt x="17356" y="18867"/>
                    <a:pt x="17356" y="18867"/>
                    <a:pt x="17356" y="18867"/>
                  </a:cubicBezTo>
                  <a:cubicBezTo>
                    <a:pt x="17356" y="15576"/>
                    <a:pt x="17356" y="15576"/>
                    <a:pt x="17356" y="15576"/>
                  </a:cubicBezTo>
                  <a:cubicBezTo>
                    <a:pt x="19931" y="14462"/>
                    <a:pt x="21600" y="12737"/>
                    <a:pt x="21600" y="10800"/>
                  </a:cubicBezTo>
                  <a:close/>
                </a:path>
              </a:pathLst>
            </a:cu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8DF1BE14-03ED-466D-9BE6-3F008E6DA0D1}"/>
                </a:ext>
              </a:extLst>
            </p:cNvPr>
            <p:cNvSpPr/>
            <p:nvPr/>
          </p:nvSpPr>
          <p:spPr>
            <a:xfrm>
              <a:off x="5240487" y="4524029"/>
              <a:ext cx="821355" cy="591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15" y="9989"/>
                  </a:moveTo>
                  <a:cubicBezTo>
                    <a:pt x="17662" y="5421"/>
                    <a:pt x="14800" y="1921"/>
                    <a:pt x="11323" y="1921"/>
                  </a:cubicBezTo>
                  <a:cubicBezTo>
                    <a:pt x="10492" y="1921"/>
                    <a:pt x="9662" y="2134"/>
                    <a:pt x="8892" y="2519"/>
                  </a:cubicBezTo>
                  <a:cubicBezTo>
                    <a:pt x="5754" y="0"/>
                    <a:pt x="5754" y="0"/>
                    <a:pt x="5754" y="0"/>
                  </a:cubicBezTo>
                  <a:cubicBezTo>
                    <a:pt x="0" y="4568"/>
                    <a:pt x="0" y="4568"/>
                    <a:pt x="0" y="4568"/>
                  </a:cubicBezTo>
                  <a:cubicBezTo>
                    <a:pt x="1231" y="7257"/>
                    <a:pt x="2708" y="9690"/>
                    <a:pt x="4369" y="11825"/>
                  </a:cubicBezTo>
                  <a:cubicBezTo>
                    <a:pt x="4462" y="17075"/>
                    <a:pt x="7538" y="21258"/>
                    <a:pt x="11323" y="21258"/>
                  </a:cubicBezTo>
                  <a:cubicBezTo>
                    <a:pt x="12554" y="21258"/>
                    <a:pt x="13692" y="20832"/>
                    <a:pt x="14677" y="20063"/>
                  </a:cubicBezTo>
                  <a:cubicBezTo>
                    <a:pt x="16892" y="21002"/>
                    <a:pt x="19200" y="21515"/>
                    <a:pt x="21600" y="21600"/>
                  </a:cubicBezTo>
                  <a:cubicBezTo>
                    <a:pt x="21600" y="12721"/>
                    <a:pt x="21600" y="12721"/>
                    <a:pt x="21600" y="12721"/>
                  </a:cubicBezTo>
                  <a:lnTo>
                    <a:pt x="18215" y="9989"/>
                  </a:lnTo>
                  <a:close/>
                </a:path>
              </a:pathLst>
            </a:custGeom>
            <a:solidFill>
              <a:srgbClr val="D86A3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8513B046-BBE8-419F-BA72-63A5B1768EC2}"/>
                </a:ext>
              </a:extLst>
            </p:cNvPr>
            <p:cNvSpPr/>
            <p:nvPr/>
          </p:nvSpPr>
          <p:spPr>
            <a:xfrm>
              <a:off x="6123946" y="4519371"/>
              <a:ext cx="818250" cy="596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583"/>
                  </a:moveTo>
                  <a:cubicBezTo>
                    <a:pt x="15852" y="0"/>
                    <a:pt x="15852" y="0"/>
                    <a:pt x="15852" y="0"/>
                  </a:cubicBezTo>
                  <a:cubicBezTo>
                    <a:pt x="12670" y="2546"/>
                    <a:pt x="12670" y="2546"/>
                    <a:pt x="12670" y="2546"/>
                  </a:cubicBezTo>
                  <a:cubicBezTo>
                    <a:pt x="11990" y="2207"/>
                    <a:pt x="11248" y="2037"/>
                    <a:pt x="10476" y="2037"/>
                  </a:cubicBezTo>
                  <a:cubicBezTo>
                    <a:pt x="7076" y="2037"/>
                    <a:pt x="4264" y="5347"/>
                    <a:pt x="3615" y="9718"/>
                  </a:cubicBezTo>
                  <a:cubicBezTo>
                    <a:pt x="0" y="12604"/>
                    <a:pt x="0" y="12604"/>
                    <a:pt x="0" y="12604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410" y="21515"/>
                    <a:pt x="4790" y="20963"/>
                    <a:pt x="7015" y="19987"/>
                  </a:cubicBezTo>
                  <a:cubicBezTo>
                    <a:pt x="8034" y="20794"/>
                    <a:pt x="9209" y="21261"/>
                    <a:pt x="10476" y="21261"/>
                  </a:cubicBezTo>
                  <a:cubicBezTo>
                    <a:pt x="14338" y="21261"/>
                    <a:pt x="17459" y="16932"/>
                    <a:pt x="17459" y="11628"/>
                  </a:cubicBezTo>
                  <a:cubicBezTo>
                    <a:pt x="17459" y="11628"/>
                    <a:pt x="17459" y="11585"/>
                    <a:pt x="17459" y="11543"/>
                  </a:cubicBezTo>
                  <a:cubicBezTo>
                    <a:pt x="19035" y="9463"/>
                    <a:pt x="20426" y="7129"/>
                    <a:pt x="21600" y="4583"/>
                  </a:cubicBezTo>
                  <a:close/>
                </a:path>
              </a:pathLst>
            </a:cu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5767828B-C59E-4D59-B31F-B82D07FD66A3}"/>
                </a:ext>
              </a:extLst>
            </p:cNvPr>
            <p:cNvSpPr/>
            <p:nvPr/>
          </p:nvSpPr>
          <p:spPr>
            <a:xfrm>
              <a:off x="6679796" y="3637464"/>
              <a:ext cx="529456" cy="940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78" y="5420"/>
                  </a:moveTo>
                  <a:cubicBezTo>
                    <a:pt x="15068" y="3515"/>
                    <a:pt x="13828" y="1690"/>
                    <a:pt x="12207" y="0"/>
                  </a:cubicBezTo>
                  <a:cubicBezTo>
                    <a:pt x="3672" y="2817"/>
                    <a:pt x="3672" y="2817"/>
                    <a:pt x="3672" y="2817"/>
                  </a:cubicBezTo>
                  <a:cubicBezTo>
                    <a:pt x="3672" y="6225"/>
                    <a:pt x="3672" y="6225"/>
                    <a:pt x="3672" y="6225"/>
                  </a:cubicBezTo>
                  <a:cubicBezTo>
                    <a:pt x="1430" y="7325"/>
                    <a:pt x="0" y="8962"/>
                    <a:pt x="0" y="10760"/>
                  </a:cubicBezTo>
                  <a:cubicBezTo>
                    <a:pt x="0" y="12584"/>
                    <a:pt x="1430" y="14194"/>
                    <a:pt x="3672" y="15321"/>
                  </a:cubicBezTo>
                  <a:cubicBezTo>
                    <a:pt x="3672" y="18783"/>
                    <a:pt x="3672" y="18783"/>
                    <a:pt x="3672" y="18783"/>
                  </a:cubicBezTo>
                  <a:cubicBezTo>
                    <a:pt x="12350" y="21600"/>
                    <a:pt x="12350" y="21600"/>
                    <a:pt x="12350" y="21600"/>
                  </a:cubicBezTo>
                  <a:cubicBezTo>
                    <a:pt x="13923" y="19883"/>
                    <a:pt x="15163" y="18031"/>
                    <a:pt x="15974" y="16099"/>
                  </a:cubicBezTo>
                  <a:cubicBezTo>
                    <a:pt x="19311" y="15053"/>
                    <a:pt x="21600" y="13067"/>
                    <a:pt x="21600" y="10760"/>
                  </a:cubicBezTo>
                  <a:cubicBezTo>
                    <a:pt x="21600" y="8452"/>
                    <a:pt x="19264" y="6440"/>
                    <a:pt x="15878" y="5420"/>
                  </a:cubicBezTo>
                  <a:close/>
                </a:path>
              </a:pathLst>
            </a:custGeom>
            <a:solidFill>
              <a:srgbClr val="D86A3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F9CE9FF0-C833-4FB7-A740-2F39FA256A2F}"/>
                </a:ext>
              </a:extLst>
            </p:cNvPr>
            <p:cNvSpPr/>
            <p:nvPr/>
          </p:nvSpPr>
          <p:spPr>
            <a:xfrm>
              <a:off x="6123946" y="3106455"/>
              <a:ext cx="816697" cy="583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185"/>
                  </a:moveTo>
                  <a:cubicBezTo>
                    <a:pt x="20422" y="14631"/>
                    <a:pt x="19059" y="12293"/>
                    <a:pt x="17509" y="10216"/>
                  </a:cubicBezTo>
                  <a:cubicBezTo>
                    <a:pt x="17509" y="10129"/>
                    <a:pt x="17509" y="9999"/>
                    <a:pt x="17509" y="9913"/>
                  </a:cubicBezTo>
                  <a:cubicBezTo>
                    <a:pt x="17509" y="4502"/>
                    <a:pt x="14379" y="87"/>
                    <a:pt x="10506" y="87"/>
                  </a:cubicBezTo>
                  <a:cubicBezTo>
                    <a:pt x="9142" y="87"/>
                    <a:pt x="7871" y="649"/>
                    <a:pt x="6818" y="1558"/>
                  </a:cubicBezTo>
                  <a:cubicBezTo>
                    <a:pt x="4648" y="649"/>
                    <a:pt x="2355" y="87"/>
                    <a:pt x="0" y="0"/>
                  </a:cubicBezTo>
                  <a:cubicBezTo>
                    <a:pt x="0" y="8614"/>
                    <a:pt x="0" y="8614"/>
                    <a:pt x="0" y="8614"/>
                  </a:cubicBezTo>
                  <a:cubicBezTo>
                    <a:pt x="3564" y="11514"/>
                    <a:pt x="3564" y="11514"/>
                    <a:pt x="3564" y="11514"/>
                  </a:cubicBezTo>
                  <a:cubicBezTo>
                    <a:pt x="4122" y="16146"/>
                    <a:pt x="7004" y="19695"/>
                    <a:pt x="10506" y="19695"/>
                  </a:cubicBezTo>
                  <a:cubicBezTo>
                    <a:pt x="11373" y="19695"/>
                    <a:pt x="12179" y="19479"/>
                    <a:pt x="12954" y="19046"/>
                  </a:cubicBezTo>
                  <a:cubicBezTo>
                    <a:pt x="16084" y="21600"/>
                    <a:pt x="16084" y="21600"/>
                    <a:pt x="16084" y="21600"/>
                  </a:cubicBezTo>
                  <a:lnTo>
                    <a:pt x="21600" y="17185"/>
                  </a:lnTo>
                  <a:close/>
                </a:path>
              </a:pathLst>
            </a:custGeom>
            <a:solidFill>
              <a:srgbClr val="0D0D0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7" name="Oval 85">
              <a:extLst>
                <a:ext uri="{FF2B5EF4-FFF2-40B4-BE49-F238E27FC236}">
                  <a16:creationId xmlns:a16="http://schemas.microsoft.com/office/drawing/2014/main" id="{B450E7C2-8D86-4A5F-8AEE-8CB40508B178}"/>
                </a:ext>
              </a:extLst>
            </p:cNvPr>
            <p:cNvSpPr/>
            <p:nvPr/>
          </p:nvSpPr>
          <p:spPr>
            <a:xfrm>
              <a:off x="6308713" y="3162351"/>
              <a:ext cx="423875" cy="42232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8" name="Oval 86">
              <a:extLst>
                <a:ext uri="{FF2B5EF4-FFF2-40B4-BE49-F238E27FC236}">
                  <a16:creationId xmlns:a16="http://schemas.microsoft.com/office/drawing/2014/main" id="{B4A1918A-C4DF-46AD-960A-48EE7E1F020F}"/>
                </a:ext>
              </a:extLst>
            </p:cNvPr>
            <p:cNvSpPr/>
            <p:nvPr/>
          </p:nvSpPr>
          <p:spPr>
            <a:xfrm>
              <a:off x="6732586" y="3895203"/>
              <a:ext cx="423875" cy="42232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9" name="Oval 87">
              <a:extLst>
                <a:ext uri="{FF2B5EF4-FFF2-40B4-BE49-F238E27FC236}">
                  <a16:creationId xmlns:a16="http://schemas.microsoft.com/office/drawing/2014/main" id="{73719975-026C-44A6-A881-DE7B3EED8C66}"/>
                </a:ext>
              </a:extLst>
            </p:cNvPr>
            <p:cNvSpPr/>
            <p:nvPr/>
          </p:nvSpPr>
          <p:spPr>
            <a:xfrm>
              <a:off x="6308713" y="4629609"/>
              <a:ext cx="423875" cy="42232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0" name="Oval 88">
              <a:extLst>
                <a:ext uri="{FF2B5EF4-FFF2-40B4-BE49-F238E27FC236}">
                  <a16:creationId xmlns:a16="http://schemas.microsoft.com/office/drawing/2014/main" id="{9105C5B5-F6EA-4608-9EB6-A0BCB313402E}"/>
                </a:ext>
              </a:extLst>
            </p:cNvPr>
            <p:cNvSpPr/>
            <p:nvPr/>
          </p:nvSpPr>
          <p:spPr>
            <a:xfrm>
              <a:off x="5460963" y="4629609"/>
              <a:ext cx="422323" cy="42232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1" name="Oval 89">
              <a:extLst>
                <a:ext uri="{FF2B5EF4-FFF2-40B4-BE49-F238E27FC236}">
                  <a16:creationId xmlns:a16="http://schemas.microsoft.com/office/drawing/2014/main" id="{47DCBA9F-5ABE-4AB8-93CE-AB770EB72634}"/>
                </a:ext>
              </a:extLst>
            </p:cNvPr>
            <p:cNvSpPr/>
            <p:nvPr/>
          </p:nvSpPr>
          <p:spPr>
            <a:xfrm>
              <a:off x="5037089" y="3895203"/>
              <a:ext cx="422323" cy="423876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2" name="Oval 90">
              <a:extLst>
                <a:ext uri="{FF2B5EF4-FFF2-40B4-BE49-F238E27FC236}">
                  <a16:creationId xmlns:a16="http://schemas.microsoft.com/office/drawing/2014/main" id="{6E4C73AD-455C-4A36-9ED6-44F4AC273489}"/>
                </a:ext>
              </a:extLst>
            </p:cNvPr>
            <p:cNvSpPr/>
            <p:nvPr/>
          </p:nvSpPr>
          <p:spPr>
            <a:xfrm>
              <a:off x="5460963" y="3162351"/>
              <a:ext cx="422323" cy="42232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Raleway SemiBold"/>
                  <a:ea typeface="Raleway SemiBold"/>
                  <a:cs typeface="Raleway SemiBold"/>
                  <a:sym typeface="Raleway SemiBold"/>
                </a:defRPr>
              </a:pPr>
              <a:endParaRPr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</p:grpSp>
      <p:sp>
        <p:nvSpPr>
          <p:cNvPr id="23" name="TextBox 7">
            <a:extLst>
              <a:ext uri="{FF2B5EF4-FFF2-40B4-BE49-F238E27FC236}">
                <a16:creationId xmlns:a16="http://schemas.microsoft.com/office/drawing/2014/main" id="{6110D08C-C531-4785-9271-6983039E3B90}"/>
              </a:ext>
            </a:extLst>
          </p:cNvPr>
          <p:cNvSpPr txBox="1"/>
          <p:nvPr/>
        </p:nvSpPr>
        <p:spPr>
          <a:xfrm>
            <a:off x="5193042" y="1461380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93FFF447-EF21-4AAD-A130-1D65309F9D23}"/>
              </a:ext>
            </a:extLst>
          </p:cNvPr>
          <p:cNvSpPr txBox="1"/>
          <p:nvPr/>
        </p:nvSpPr>
        <p:spPr>
          <a:xfrm>
            <a:off x="5193042" y="2390604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7" name="TextBox 7">
            <a:extLst>
              <a:ext uri="{FF2B5EF4-FFF2-40B4-BE49-F238E27FC236}">
                <a16:creationId xmlns:a16="http://schemas.microsoft.com/office/drawing/2014/main" id="{9360F5E6-6B49-427D-B2C2-066E0F20199C}"/>
              </a:ext>
            </a:extLst>
          </p:cNvPr>
          <p:cNvSpPr txBox="1"/>
          <p:nvPr/>
        </p:nvSpPr>
        <p:spPr>
          <a:xfrm>
            <a:off x="5182166" y="3164277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id="{134688F0-2245-44BD-A94D-93CF439921DD}"/>
              </a:ext>
            </a:extLst>
          </p:cNvPr>
          <p:cNvSpPr txBox="1"/>
          <p:nvPr/>
        </p:nvSpPr>
        <p:spPr>
          <a:xfrm>
            <a:off x="306393" y="1368707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1" name="TextBox 7">
            <a:extLst>
              <a:ext uri="{FF2B5EF4-FFF2-40B4-BE49-F238E27FC236}">
                <a16:creationId xmlns:a16="http://schemas.microsoft.com/office/drawing/2014/main" id="{F5C8E42D-4217-424B-A9D3-B2CB92AB9BF5}"/>
              </a:ext>
            </a:extLst>
          </p:cNvPr>
          <p:cNvSpPr txBox="1"/>
          <p:nvPr/>
        </p:nvSpPr>
        <p:spPr>
          <a:xfrm>
            <a:off x="306393" y="2297931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3" name="TextBox 7">
            <a:extLst>
              <a:ext uri="{FF2B5EF4-FFF2-40B4-BE49-F238E27FC236}">
                <a16:creationId xmlns:a16="http://schemas.microsoft.com/office/drawing/2014/main" id="{FC34D718-1997-4072-992A-6F8A10CFB6F2}"/>
              </a:ext>
            </a:extLst>
          </p:cNvPr>
          <p:cNvSpPr txBox="1"/>
          <p:nvPr/>
        </p:nvSpPr>
        <p:spPr>
          <a:xfrm>
            <a:off x="295517" y="3071604"/>
            <a:ext cx="352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C2AC6DC-45B7-4C86-86D8-DDE894418DFD}"/>
              </a:ext>
            </a:extLst>
          </p:cNvPr>
          <p:cNvSpPr txBox="1"/>
          <p:nvPr/>
        </p:nvSpPr>
        <p:spPr>
          <a:xfrm>
            <a:off x="1088470" y="3425887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7DCD85D-721D-4414-A6D5-6482B8C33108}"/>
              </a:ext>
            </a:extLst>
          </p:cNvPr>
          <p:cNvSpPr txBox="1"/>
          <p:nvPr/>
        </p:nvSpPr>
        <p:spPr>
          <a:xfrm>
            <a:off x="1088470" y="2580694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D5E6887-62C7-444B-B60F-FFE7E4B16FFC}"/>
              </a:ext>
            </a:extLst>
          </p:cNvPr>
          <p:cNvSpPr txBox="1"/>
          <p:nvPr/>
        </p:nvSpPr>
        <p:spPr>
          <a:xfrm>
            <a:off x="1088471" y="1791156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A080C7B-2FC4-45F1-A085-F2C4BECF572A}"/>
              </a:ext>
            </a:extLst>
          </p:cNvPr>
          <p:cNvSpPr txBox="1"/>
          <p:nvPr/>
        </p:nvSpPr>
        <p:spPr>
          <a:xfrm>
            <a:off x="5956656" y="1895173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3E7FFFF-61B0-47B1-BA54-329D3E51CED2}"/>
              </a:ext>
            </a:extLst>
          </p:cNvPr>
          <p:cNvSpPr txBox="1"/>
          <p:nvPr/>
        </p:nvSpPr>
        <p:spPr>
          <a:xfrm>
            <a:off x="5956657" y="2751922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9E01E5A-5960-426D-B0EC-B8CA20E3A6FF}"/>
              </a:ext>
            </a:extLst>
          </p:cNvPr>
          <p:cNvSpPr txBox="1"/>
          <p:nvPr/>
        </p:nvSpPr>
        <p:spPr>
          <a:xfrm>
            <a:off x="5959550" y="3550007"/>
            <a:ext cx="1956033" cy="4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598"/>
              </a:spcBef>
            </a:pPr>
            <a:r>
              <a:rPr lang="zh-CN" altLang="en-US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99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68285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8A69DD3-4F8B-4735-A123-0BD870356332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4E6C9E7-8BBD-4B51-8654-1CE4A8D4717A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561da485-97a0-4369-b821-32c0231f6c70">
            <a:extLst>
              <a:ext uri="{FF2B5EF4-FFF2-40B4-BE49-F238E27FC236}">
                <a16:creationId xmlns:a16="http://schemas.microsoft.com/office/drawing/2014/main" id="{9C729C4A-45AF-4F6C-9949-DCDB84449AA5}"/>
              </a:ext>
            </a:extLst>
          </p:cNvPr>
          <p:cNvGrpSpPr>
            <a:grpSpLocks noChangeAspect="1"/>
          </p:cNvGrpSpPr>
          <p:nvPr/>
        </p:nvGrpSpPr>
        <p:grpSpPr>
          <a:xfrm>
            <a:off x="706587" y="1185130"/>
            <a:ext cx="7709577" cy="2126201"/>
            <a:chOff x="1149249" y="1738942"/>
            <a:chExt cx="7380705" cy="2035504"/>
          </a:xfrm>
        </p:grpSpPr>
        <p:sp>
          <p:nvSpPr>
            <p:cNvPr id="5" name="ïšḻïďê-任意多边形: 形状 2">
              <a:extLst>
                <a:ext uri="{FF2B5EF4-FFF2-40B4-BE49-F238E27FC236}">
                  <a16:creationId xmlns:a16="http://schemas.microsoft.com/office/drawing/2014/main" id="{27326F44-E847-4883-834C-612D3EC1D97E}"/>
                </a:ext>
              </a:extLst>
            </p:cNvPr>
            <p:cNvSpPr/>
            <p:nvPr/>
          </p:nvSpPr>
          <p:spPr>
            <a:xfrm>
              <a:off x="1389380" y="1969448"/>
              <a:ext cx="7140574" cy="15748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1167" y="120000"/>
                  </a:moveTo>
                  <a:lnTo>
                    <a:pt x="105350" y="120000"/>
                  </a:lnTo>
                  <a:lnTo>
                    <a:pt x="105350" y="120000"/>
                  </a:lnTo>
                  <a:cubicBezTo>
                    <a:pt x="105603" y="120000"/>
                    <a:pt x="105843" y="119933"/>
                    <a:pt x="106097" y="119933"/>
                  </a:cubicBezTo>
                  <a:lnTo>
                    <a:pt x="106844" y="119733"/>
                  </a:lnTo>
                  <a:lnTo>
                    <a:pt x="107578" y="119334"/>
                  </a:lnTo>
                  <a:cubicBezTo>
                    <a:pt x="107818" y="119134"/>
                    <a:pt x="108058" y="119001"/>
                    <a:pt x="108298" y="118801"/>
                  </a:cubicBezTo>
                  <a:cubicBezTo>
                    <a:pt x="108539" y="118601"/>
                    <a:pt x="108765" y="118335"/>
                    <a:pt x="109006" y="118135"/>
                  </a:cubicBezTo>
                  <a:lnTo>
                    <a:pt x="109699" y="117336"/>
                  </a:lnTo>
                  <a:cubicBezTo>
                    <a:pt x="109926" y="117003"/>
                    <a:pt x="110166" y="116736"/>
                    <a:pt x="110393" y="116403"/>
                  </a:cubicBezTo>
                  <a:cubicBezTo>
                    <a:pt x="110607" y="116004"/>
                    <a:pt x="110833" y="115671"/>
                    <a:pt x="111047" y="115271"/>
                  </a:cubicBezTo>
                  <a:lnTo>
                    <a:pt x="111701" y="114073"/>
                  </a:lnTo>
                  <a:cubicBezTo>
                    <a:pt x="111914" y="113607"/>
                    <a:pt x="112114" y="113207"/>
                    <a:pt x="112328" y="112741"/>
                  </a:cubicBezTo>
                  <a:cubicBezTo>
                    <a:pt x="112528" y="112275"/>
                    <a:pt x="112741" y="111809"/>
                    <a:pt x="112941" y="111342"/>
                  </a:cubicBezTo>
                  <a:lnTo>
                    <a:pt x="113542" y="109744"/>
                  </a:lnTo>
                  <a:cubicBezTo>
                    <a:pt x="113742" y="109211"/>
                    <a:pt x="113929" y="108612"/>
                    <a:pt x="114129" y="108079"/>
                  </a:cubicBezTo>
                  <a:cubicBezTo>
                    <a:pt x="114302" y="107480"/>
                    <a:pt x="114489" y="106881"/>
                    <a:pt x="114663" y="106281"/>
                  </a:cubicBezTo>
                  <a:cubicBezTo>
                    <a:pt x="114849" y="105682"/>
                    <a:pt x="115023" y="105083"/>
                    <a:pt x="115210" y="104483"/>
                  </a:cubicBezTo>
                  <a:lnTo>
                    <a:pt x="115703" y="102419"/>
                  </a:lnTo>
                  <a:lnTo>
                    <a:pt x="116197" y="100355"/>
                  </a:lnTo>
                  <a:lnTo>
                    <a:pt x="116664" y="98224"/>
                  </a:lnTo>
                  <a:lnTo>
                    <a:pt x="117091" y="95893"/>
                  </a:lnTo>
                  <a:cubicBezTo>
                    <a:pt x="117224" y="95094"/>
                    <a:pt x="117371" y="94361"/>
                    <a:pt x="117505" y="93562"/>
                  </a:cubicBezTo>
                  <a:cubicBezTo>
                    <a:pt x="117625" y="92763"/>
                    <a:pt x="117758" y="91897"/>
                    <a:pt x="117878" y="91098"/>
                  </a:cubicBezTo>
                  <a:cubicBezTo>
                    <a:pt x="117998" y="90299"/>
                    <a:pt x="118105" y="89433"/>
                    <a:pt x="118225" y="88634"/>
                  </a:cubicBezTo>
                  <a:cubicBezTo>
                    <a:pt x="118332" y="87769"/>
                    <a:pt x="118452" y="86836"/>
                    <a:pt x="118559" y="85971"/>
                  </a:cubicBezTo>
                  <a:lnTo>
                    <a:pt x="118839" y="83374"/>
                  </a:lnTo>
                  <a:cubicBezTo>
                    <a:pt x="118932" y="82441"/>
                    <a:pt x="119012" y="81509"/>
                    <a:pt x="119106" y="80577"/>
                  </a:cubicBezTo>
                  <a:cubicBezTo>
                    <a:pt x="119186" y="79711"/>
                    <a:pt x="119266" y="78779"/>
                    <a:pt x="119346" y="77913"/>
                  </a:cubicBezTo>
                  <a:cubicBezTo>
                    <a:pt x="119412" y="76914"/>
                    <a:pt x="119466" y="75982"/>
                    <a:pt x="119533" y="74983"/>
                  </a:cubicBezTo>
                  <a:cubicBezTo>
                    <a:pt x="119586" y="74051"/>
                    <a:pt x="119653" y="73052"/>
                    <a:pt x="119706" y="72119"/>
                  </a:cubicBezTo>
                  <a:cubicBezTo>
                    <a:pt x="119746" y="71120"/>
                    <a:pt x="119799" y="70122"/>
                    <a:pt x="119839" y="69123"/>
                  </a:cubicBezTo>
                  <a:cubicBezTo>
                    <a:pt x="119866" y="68124"/>
                    <a:pt x="119906" y="67125"/>
                    <a:pt x="119933" y="66126"/>
                  </a:cubicBezTo>
                  <a:cubicBezTo>
                    <a:pt x="119946" y="65127"/>
                    <a:pt x="119973" y="64062"/>
                    <a:pt x="119986" y="63063"/>
                  </a:cubicBezTo>
                  <a:cubicBezTo>
                    <a:pt x="119986" y="62064"/>
                    <a:pt x="120000" y="60998"/>
                    <a:pt x="120000" y="60000"/>
                  </a:cubicBezTo>
                  <a:lnTo>
                    <a:pt x="120000" y="60000"/>
                  </a:lnTo>
                  <a:cubicBezTo>
                    <a:pt x="120000" y="59001"/>
                    <a:pt x="119986" y="57935"/>
                    <a:pt x="119986" y="56936"/>
                  </a:cubicBezTo>
                  <a:cubicBezTo>
                    <a:pt x="119973" y="55937"/>
                    <a:pt x="119946" y="54872"/>
                    <a:pt x="119933" y="53873"/>
                  </a:cubicBezTo>
                  <a:cubicBezTo>
                    <a:pt x="119906" y="52874"/>
                    <a:pt x="119866" y="51875"/>
                    <a:pt x="119839" y="50876"/>
                  </a:cubicBezTo>
                  <a:cubicBezTo>
                    <a:pt x="119799" y="49877"/>
                    <a:pt x="119746" y="48879"/>
                    <a:pt x="119706" y="47880"/>
                  </a:cubicBezTo>
                  <a:cubicBezTo>
                    <a:pt x="119653" y="46947"/>
                    <a:pt x="119586" y="45948"/>
                    <a:pt x="119533" y="45016"/>
                  </a:cubicBezTo>
                  <a:cubicBezTo>
                    <a:pt x="119466" y="44017"/>
                    <a:pt x="119412" y="43085"/>
                    <a:pt x="119346" y="42086"/>
                  </a:cubicBezTo>
                  <a:cubicBezTo>
                    <a:pt x="119266" y="41220"/>
                    <a:pt x="119186" y="40288"/>
                    <a:pt x="119106" y="39422"/>
                  </a:cubicBezTo>
                  <a:cubicBezTo>
                    <a:pt x="119012" y="38490"/>
                    <a:pt x="118932" y="37558"/>
                    <a:pt x="118839" y="36625"/>
                  </a:cubicBezTo>
                  <a:lnTo>
                    <a:pt x="118559" y="34028"/>
                  </a:lnTo>
                  <a:cubicBezTo>
                    <a:pt x="118452" y="33163"/>
                    <a:pt x="118332" y="32230"/>
                    <a:pt x="118225" y="31365"/>
                  </a:cubicBezTo>
                  <a:cubicBezTo>
                    <a:pt x="118105" y="30566"/>
                    <a:pt x="117998" y="29700"/>
                    <a:pt x="117878" y="28901"/>
                  </a:cubicBezTo>
                  <a:cubicBezTo>
                    <a:pt x="117758" y="28102"/>
                    <a:pt x="117625" y="27236"/>
                    <a:pt x="117505" y="26437"/>
                  </a:cubicBezTo>
                  <a:cubicBezTo>
                    <a:pt x="117371" y="25638"/>
                    <a:pt x="117224" y="24905"/>
                    <a:pt x="117091" y="24106"/>
                  </a:cubicBezTo>
                  <a:lnTo>
                    <a:pt x="116664" y="21775"/>
                  </a:lnTo>
                  <a:lnTo>
                    <a:pt x="116197" y="19644"/>
                  </a:lnTo>
                  <a:lnTo>
                    <a:pt x="115703" y="17580"/>
                  </a:lnTo>
                  <a:lnTo>
                    <a:pt x="115210" y="15516"/>
                  </a:lnTo>
                  <a:cubicBezTo>
                    <a:pt x="115023" y="14916"/>
                    <a:pt x="114849" y="14317"/>
                    <a:pt x="114663" y="13718"/>
                  </a:cubicBezTo>
                  <a:cubicBezTo>
                    <a:pt x="114489" y="13118"/>
                    <a:pt x="114302" y="12519"/>
                    <a:pt x="114129" y="11920"/>
                  </a:cubicBezTo>
                  <a:cubicBezTo>
                    <a:pt x="113929" y="11387"/>
                    <a:pt x="113742" y="10788"/>
                    <a:pt x="113542" y="10255"/>
                  </a:cubicBezTo>
                  <a:lnTo>
                    <a:pt x="112941" y="8657"/>
                  </a:lnTo>
                  <a:cubicBezTo>
                    <a:pt x="112741" y="8190"/>
                    <a:pt x="112528" y="7724"/>
                    <a:pt x="112328" y="7258"/>
                  </a:cubicBezTo>
                  <a:cubicBezTo>
                    <a:pt x="112114" y="6792"/>
                    <a:pt x="111914" y="6392"/>
                    <a:pt x="111701" y="5926"/>
                  </a:cubicBezTo>
                  <a:lnTo>
                    <a:pt x="111047" y="4728"/>
                  </a:lnTo>
                  <a:cubicBezTo>
                    <a:pt x="110833" y="4328"/>
                    <a:pt x="110607" y="3995"/>
                    <a:pt x="110393" y="3596"/>
                  </a:cubicBezTo>
                  <a:cubicBezTo>
                    <a:pt x="110166" y="3263"/>
                    <a:pt x="109926" y="2996"/>
                    <a:pt x="109699" y="2663"/>
                  </a:cubicBezTo>
                  <a:lnTo>
                    <a:pt x="109006" y="1864"/>
                  </a:lnTo>
                  <a:cubicBezTo>
                    <a:pt x="108765" y="1664"/>
                    <a:pt x="108539" y="1398"/>
                    <a:pt x="108298" y="1198"/>
                  </a:cubicBezTo>
                  <a:cubicBezTo>
                    <a:pt x="108058" y="998"/>
                    <a:pt x="107818" y="865"/>
                    <a:pt x="107578" y="665"/>
                  </a:cubicBezTo>
                  <a:lnTo>
                    <a:pt x="106844" y="266"/>
                  </a:lnTo>
                  <a:lnTo>
                    <a:pt x="106097" y="66"/>
                  </a:lnTo>
                  <a:cubicBezTo>
                    <a:pt x="105843" y="66"/>
                    <a:pt x="105603" y="0"/>
                    <a:pt x="105350" y="0"/>
                  </a:cubicBezTo>
                  <a:lnTo>
                    <a:pt x="14649" y="0"/>
                  </a:lnTo>
                  <a:lnTo>
                    <a:pt x="14649" y="0"/>
                  </a:lnTo>
                  <a:cubicBezTo>
                    <a:pt x="14396" y="0"/>
                    <a:pt x="14156" y="66"/>
                    <a:pt x="13902" y="66"/>
                  </a:cubicBezTo>
                  <a:lnTo>
                    <a:pt x="13155" y="266"/>
                  </a:lnTo>
                  <a:lnTo>
                    <a:pt x="12421" y="665"/>
                  </a:lnTo>
                  <a:cubicBezTo>
                    <a:pt x="12181" y="865"/>
                    <a:pt x="11941" y="998"/>
                    <a:pt x="11701" y="1198"/>
                  </a:cubicBezTo>
                  <a:cubicBezTo>
                    <a:pt x="11460" y="1398"/>
                    <a:pt x="11234" y="1664"/>
                    <a:pt x="10993" y="1864"/>
                  </a:cubicBezTo>
                  <a:lnTo>
                    <a:pt x="10300" y="2663"/>
                  </a:lnTo>
                  <a:cubicBezTo>
                    <a:pt x="10073" y="2996"/>
                    <a:pt x="9833" y="3263"/>
                    <a:pt x="9606" y="3596"/>
                  </a:cubicBezTo>
                  <a:cubicBezTo>
                    <a:pt x="9392" y="3995"/>
                    <a:pt x="9166" y="4328"/>
                    <a:pt x="8952" y="4728"/>
                  </a:cubicBezTo>
                  <a:lnTo>
                    <a:pt x="8298" y="5926"/>
                  </a:lnTo>
                  <a:cubicBezTo>
                    <a:pt x="8085" y="6392"/>
                    <a:pt x="7885" y="6792"/>
                    <a:pt x="7671" y="7258"/>
                  </a:cubicBezTo>
                  <a:cubicBezTo>
                    <a:pt x="7471" y="7724"/>
                    <a:pt x="7258" y="8190"/>
                    <a:pt x="7058" y="8657"/>
                  </a:cubicBezTo>
                  <a:lnTo>
                    <a:pt x="6457" y="10255"/>
                  </a:lnTo>
                  <a:cubicBezTo>
                    <a:pt x="6257" y="10788"/>
                    <a:pt x="6070" y="11387"/>
                    <a:pt x="5870" y="11920"/>
                  </a:cubicBezTo>
                  <a:cubicBezTo>
                    <a:pt x="5697" y="12519"/>
                    <a:pt x="5510" y="13118"/>
                    <a:pt x="5336" y="13718"/>
                  </a:cubicBezTo>
                  <a:cubicBezTo>
                    <a:pt x="5150" y="14317"/>
                    <a:pt x="4976" y="14916"/>
                    <a:pt x="4789" y="15516"/>
                  </a:cubicBezTo>
                  <a:lnTo>
                    <a:pt x="4296" y="17580"/>
                  </a:lnTo>
                  <a:lnTo>
                    <a:pt x="3802" y="19644"/>
                  </a:lnTo>
                  <a:lnTo>
                    <a:pt x="3335" y="21775"/>
                  </a:lnTo>
                  <a:lnTo>
                    <a:pt x="2908" y="24106"/>
                  </a:lnTo>
                  <a:cubicBezTo>
                    <a:pt x="2775" y="24905"/>
                    <a:pt x="2628" y="25638"/>
                    <a:pt x="2494" y="26437"/>
                  </a:cubicBezTo>
                  <a:cubicBezTo>
                    <a:pt x="2374" y="27236"/>
                    <a:pt x="2241" y="28102"/>
                    <a:pt x="2121" y="28901"/>
                  </a:cubicBezTo>
                  <a:cubicBezTo>
                    <a:pt x="2001" y="29700"/>
                    <a:pt x="1894" y="30566"/>
                    <a:pt x="1774" y="31365"/>
                  </a:cubicBezTo>
                  <a:cubicBezTo>
                    <a:pt x="1667" y="32230"/>
                    <a:pt x="1547" y="33163"/>
                    <a:pt x="1440" y="34028"/>
                  </a:cubicBezTo>
                  <a:lnTo>
                    <a:pt x="1160" y="36625"/>
                  </a:lnTo>
                  <a:cubicBezTo>
                    <a:pt x="1067" y="37558"/>
                    <a:pt x="987" y="38490"/>
                    <a:pt x="893" y="39422"/>
                  </a:cubicBezTo>
                  <a:cubicBezTo>
                    <a:pt x="813" y="40288"/>
                    <a:pt x="733" y="41220"/>
                    <a:pt x="653" y="42086"/>
                  </a:cubicBezTo>
                  <a:cubicBezTo>
                    <a:pt x="587" y="43085"/>
                    <a:pt x="533" y="44017"/>
                    <a:pt x="466" y="45016"/>
                  </a:cubicBezTo>
                  <a:cubicBezTo>
                    <a:pt x="413" y="45948"/>
                    <a:pt x="346" y="46947"/>
                    <a:pt x="293" y="47880"/>
                  </a:cubicBezTo>
                  <a:cubicBezTo>
                    <a:pt x="253" y="48879"/>
                    <a:pt x="200" y="49877"/>
                    <a:pt x="160" y="50876"/>
                  </a:cubicBezTo>
                  <a:cubicBezTo>
                    <a:pt x="133" y="51875"/>
                    <a:pt x="93" y="52874"/>
                    <a:pt x="66" y="53873"/>
                  </a:cubicBezTo>
                  <a:cubicBezTo>
                    <a:pt x="53" y="54872"/>
                    <a:pt x="26" y="55937"/>
                    <a:pt x="13" y="56936"/>
                  </a:cubicBezTo>
                  <a:cubicBezTo>
                    <a:pt x="13" y="57935"/>
                    <a:pt x="0" y="59001"/>
                    <a:pt x="0" y="600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25000"/>
                  <a:lumOff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šḻïďê-Oval 3">
              <a:extLst>
                <a:ext uri="{FF2B5EF4-FFF2-40B4-BE49-F238E27FC236}">
                  <a16:creationId xmlns:a16="http://schemas.microsoft.com/office/drawing/2014/main" id="{59B2FF98-8C9D-4F04-8236-B25C1F6DF286}"/>
                </a:ext>
              </a:extLst>
            </p:cNvPr>
            <p:cNvSpPr/>
            <p:nvPr/>
          </p:nvSpPr>
          <p:spPr>
            <a:xfrm>
              <a:off x="2973717" y="3317246"/>
              <a:ext cx="457200" cy="457200"/>
            </a:xfrm>
            <a:prstGeom prst="ellipse">
              <a:avLst/>
            </a:prstGeom>
            <a:solidFill>
              <a:srgbClr val="D86A3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šḻïďê-Oval 4">
              <a:extLst>
                <a:ext uri="{FF2B5EF4-FFF2-40B4-BE49-F238E27FC236}">
                  <a16:creationId xmlns:a16="http://schemas.microsoft.com/office/drawing/2014/main" id="{EF7C6E19-CE49-4AAE-AD85-73249E29334B}"/>
                </a:ext>
              </a:extLst>
            </p:cNvPr>
            <p:cNvSpPr/>
            <p:nvPr/>
          </p:nvSpPr>
          <p:spPr>
            <a:xfrm>
              <a:off x="5087582" y="3317246"/>
              <a:ext cx="457200" cy="457200"/>
            </a:xfrm>
            <a:prstGeom prst="ellipse">
              <a:avLst/>
            </a:prstGeom>
            <a:solidFill>
              <a:srgbClr val="D86A3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šḻïďê-Oval 5">
              <a:extLst>
                <a:ext uri="{FF2B5EF4-FFF2-40B4-BE49-F238E27FC236}">
                  <a16:creationId xmlns:a16="http://schemas.microsoft.com/office/drawing/2014/main" id="{C0C6EEF4-D1B8-4E3A-BB21-84CAC9E9E9F5}"/>
                </a:ext>
              </a:extLst>
            </p:cNvPr>
            <p:cNvSpPr/>
            <p:nvPr/>
          </p:nvSpPr>
          <p:spPr>
            <a:xfrm>
              <a:off x="7201446" y="3317246"/>
              <a:ext cx="457200" cy="457200"/>
            </a:xfrm>
            <a:prstGeom prst="ellipse">
              <a:avLst/>
            </a:prstGeom>
            <a:solidFill>
              <a:srgbClr val="D86A3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šḻïďê-Oval 6">
              <a:extLst>
                <a:ext uri="{FF2B5EF4-FFF2-40B4-BE49-F238E27FC236}">
                  <a16:creationId xmlns:a16="http://schemas.microsoft.com/office/drawing/2014/main" id="{E636A640-0243-43AD-A0B9-4A5C209678B4}"/>
                </a:ext>
              </a:extLst>
            </p:cNvPr>
            <p:cNvSpPr/>
            <p:nvPr/>
          </p:nvSpPr>
          <p:spPr>
            <a:xfrm>
              <a:off x="2973717" y="1738942"/>
              <a:ext cx="457200" cy="457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šḻïďê-Oval 7">
              <a:extLst>
                <a:ext uri="{FF2B5EF4-FFF2-40B4-BE49-F238E27FC236}">
                  <a16:creationId xmlns:a16="http://schemas.microsoft.com/office/drawing/2014/main" id="{1A2D4786-2C82-48D5-AEB5-A2CEA72415A4}"/>
                </a:ext>
              </a:extLst>
            </p:cNvPr>
            <p:cNvSpPr/>
            <p:nvPr/>
          </p:nvSpPr>
          <p:spPr>
            <a:xfrm>
              <a:off x="1149249" y="2728851"/>
              <a:ext cx="470321" cy="470321"/>
            </a:xfrm>
            <a:prstGeom prst="ellipse">
              <a:avLst/>
            </a:prstGeom>
            <a:solidFill>
              <a:srgbClr val="D86A3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" name="ïšḻïďê-任意多边形: 形状 22">
              <a:extLst>
                <a:ext uri="{FF2B5EF4-FFF2-40B4-BE49-F238E27FC236}">
                  <a16:creationId xmlns:a16="http://schemas.microsoft.com/office/drawing/2014/main" id="{65E31F3F-3A8B-43B1-A15B-DECA74269B84}"/>
                </a:ext>
              </a:extLst>
            </p:cNvPr>
            <p:cNvSpPr/>
            <p:nvPr/>
          </p:nvSpPr>
          <p:spPr>
            <a:xfrm>
              <a:off x="3084264" y="3412755"/>
              <a:ext cx="238444" cy="2414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5140" y="108854"/>
                  </a:moveTo>
                  <a:lnTo>
                    <a:pt x="17943" y="108854"/>
                  </a:lnTo>
                  <a:lnTo>
                    <a:pt x="17943" y="108854"/>
                  </a:lnTo>
                  <a:lnTo>
                    <a:pt x="15327" y="108854"/>
                  </a:lnTo>
                  <a:lnTo>
                    <a:pt x="12710" y="108482"/>
                  </a:lnTo>
                  <a:lnTo>
                    <a:pt x="10467" y="107739"/>
                  </a:lnTo>
                  <a:lnTo>
                    <a:pt x="8598" y="106996"/>
                  </a:lnTo>
                  <a:lnTo>
                    <a:pt x="6728" y="105882"/>
                  </a:lnTo>
                  <a:lnTo>
                    <a:pt x="4859" y="104396"/>
                  </a:lnTo>
                  <a:lnTo>
                    <a:pt x="3364" y="102910"/>
                  </a:lnTo>
                  <a:lnTo>
                    <a:pt x="2242" y="101052"/>
                  </a:lnTo>
                  <a:lnTo>
                    <a:pt x="2242" y="101052"/>
                  </a:lnTo>
                  <a:lnTo>
                    <a:pt x="1121" y="98823"/>
                  </a:lnTo>
                  <a:lnTo>
                    <a:pt x="373" y="96594"/>
                  </a:lnTo>
                  <a:lnTo>
                    <a:pt x="0" y="94365"/>
                  </a:lnTo>
                  <a:lnTo>
                    <a:pt x="0" y="92136"/>
                  </a:lnTo>
                  <a:lnTo>
                    <a:pt x="373" y="89164"/>
                  </a:lnTo>
                  <a:lnTo>
                    <a:pt x="1121" y="86934"/>
                  </a:lnTo>
                  <a:lnTo>
                    <a:pt x="1869" y="84334"/>
                  </a:lnTo>
                  <a:lnTo>
                    <a:pt x="3364" y="81733"/>
                  </a:lnTo>
                  <a:lnTo>
                    <a:pt x="23551" y="45696"/>
                  </a:lnTo>
                  <a:lnTo>
                    <a:pt x="9345" y="48668"/>
                  </a:lnTo>
                  <a:lnTo>
                    <a:pt x="9345" y="48668"/>
                  </a:lnTo>
                  <a:lnTo>
                    <a:pt x="8224" y="48668"/>
                  </a:lnTo>
                  <a:lnTo>
                    <a:pt x="7850" y="48297"/>
                  </a:lnTo>
                  <a:lnTo>
                    <a:pt x="7102" y="47925"/>
                  </a:lnTo>
                  <a:lnTo>
                    <a:pt x="7102" y="47182"/>
                  </a:lnTo>
                  <a:lnTo>
                    <a:pt x="7102" y="47182"/>
                  </a:lnTo>
                  <a:lnTo>
                    <a:pt x="7102" y="46439"/>
                  </a:lnTo>
                  <a:lnTo>
                    <a:pt x="7102" y="45696"/>
                  </a:lnTo>
                  <a:lnTo>
                    <a:pt x="7476" y="45325"/>
                  </a:lnTo>
                  <a:lnTo>
                    <a:pt x="8224" y="44953"/>
                  </a:lnTo>
                  <a:lnTo>
                    <a:pt x="27289" y="41238"/>
                  </a:lnTo>
                  <a:lnTo>
                    <a:pt x="27289" y="41238"/>
                  </a:lnTo>
                  <a:lnTo>
                    <a:pt x="27663" y="41238"/>
                  </a:lnTo>
                  <a:lnTo>
                    <a:pt x="28037" y="41238"/>
                  </a:lnTo>
                  <a:lnTo>
                    <a:pt x="28037" y="41238"/>
                  </a:lnTo>
                  <a:lnTo>
                    <a:pt x="28785" y="41609"/>
                  </a:lnTo>
                  <a:lnTo>
                    <a:pt x="28785" y="41609"/>
                  </a:lnTo>
                  <a:lnTo>
                    <a:pt x="29158" y="41981"/>
                  </a:lnTo>
                  <a:lnTo>
                    <a:pt x="29158" y="41981"/>
                  </a:lnTo>
                  <a:lnTo>
                    <a:pt x="29532" y="42352"/>
                  </a:lnTo>
                  <a:lnTo>
                    <a:pt x="37009" y="61300"/>
                  </a:lnTo>
                  <a:lnTo>
                    <a:pt x="37009" y="61300"/>
                  </a:lnTo>
                  <a:lnTo>
                    <a:pt x="37009" y="62043"/>
                  </a:lnTo>
                  <a:lnTo>
                    <a:pt x="37009" y="62786"/>
                  </a:lnTo>
                  <a:lnTo>
                    <a:pt x="36635" y="63157"/>
                  </a:lnTo>
                  <a:lnTo>
                    <a:pt x="35887" y="63900"/>
                  </a:lnTo>
                  <a:lnTo>
                    <a:pt x="35887" y="63900"/>
                  </a:lnTo>
                  <a:lnTo>
                    <a:pt x="35140" y="63900"/>
                  </a:lnTo>
                  <a:lnTo>
                    <a:pt x="35140" y="63900"/>
                  </a:lnTo>
                  <a:lnTo>
                    <a:pt x="34392" y="63529"/>
                  </a:lnTo>
                  <a:lnTo>
                    <a:pt x="33644" y="62786"/>
                  </a:lnTo>
                  <a:lnTo>
                    <a:pt x="27663" y="47182"/>
                  </a:lnTo>
                  <a:lnTo>
                    <a:pt x="6728" y="83591"/>
                  </a:lnTo>
                  <a:lnTo>
                    <a:pt x="6728" y="83591"/>
                  </a:lnTo>
                  <a:lnTo>
                    <a:pt x="5607" y="85820"/>
                  </a:lnTo>
                  <a:lnTo>
                    <a:pt x="4485" y="87678"/>
                  </a:lnTo>
                  <a:lnTo>
                    <a:pt x="4112" y="89907"/>
                  </a:lnTo>
                  <a:lnTo>
                    <a:pt x="3738" y="92136"/>
                  </a:lnTo>
                  <a:lnTo>
                    <a:pt x="3738" y="93993"/>
                  </a:lnTo>
                  <a:lnTo>
                    <a:pt x="4112" y="95851"/>
                  </a:lnTo>
                  <a:lnTo>
                    <a:pt x="4485" y="97337"/>
                  </a:lnTo>
                  <a:lnTo>
                    <a:pt x="5607" y="99195"/>
                  </a:lnTo>
                  <a:lnTo>
                    <a:pt x="5607" y="99195"/>
                  </a:lnTo>
                  <a:lnTo>
                    <a:pt x="6355" y="100681"/>
                  </a:lnTo>
                  <a:lnTo>
                    <a:pt x="7476" y="101795"/>
                  </a:lnTo>
                  <a:lnTo>
                    <a:pt x="8971" y="102910"/>
                  </a:lnTo>
                  <a:lnTo>
                    <a:pt x="10467" y="103653"/>
                  </a:lnTo>
                  <a:lnTo>
                    <a:pt x="11962" y="104396"/>
                  </a:lnTo>
                  <a:lnTo>
                    <a:pt x="13831" y="104767"/>
                  </a:lnTo>
                  <a:lnTo>
                    <a:pt x="17943" y="105139"/>
                  </a:lnTo>
                  <a:lnTo>
                    <a:pt x="35140" y="105139"/>
                  </a:lnTo>
                  <a:lnTo>
                    <a:pt x="35140" y="105139"/>
                  </a:lnTo>
                  <a:lnTo>
                    <a:pt x="36261" y="105139"/>
                  </a:lnTo>
                  <a:lnTo>
                    <a:pt x="36635" y="105510"/>
                  </a:lnTo>
                  <a:lnTo>
                    <a:pt x="37009" y="106253"/>
                  </a:lnTo>
                  <a:lnTo>
                    <a:pt x="37009" y="106996"/>
                  </a:lnTo>
                  <a:lnTo>
                    <a:pt x="37009" y="106996"/>
                  </a:lnTo>
                  <a:lnTo>
                    <a:pt x="37009" y="108854"/>
                  </a:lnTo>
                  <a:lnTo>
                    <a:pt x="37009" y="108854"/>
                  </a:lnTo>
                  <a:lnTo>
                    <a:pt x="35140" y="108854"/>
                  </a:lnTo>
                  <a:lnTo>
                    <a:pt x="35140" y="108854"/>
                  </a:lnTo>
                  <a:close/>
                  <a:moveTo>
                    <a:pt x="59813" y="0"/>
                  </a:moveTo>
                  <a:lnTo>
                    <a:pt x="59813" y="0"/>
                  </a:lnTo>
                  <a:lnTo>
                    <a:pt x="62056" y="371"/>
                  </a:lnTo>
                  <a:lnTo>
                    <a:pt x="63925" y="743"/>
                  </a:lnTo>
                  <a:lnTo>
                    <a:pt x="66168" y="1486"/>
                  </a:lnTo>
                  <a:lnTo>
                    <a:pt x="68037" y="2600"/>
                  </a:lnTo>
                  <a:lnTo>
                    <a:pt x="69532" y="4086"/>
                  </a:lnTo>
                  <a:lnTo>
                    <a:pt x="71401" y="5572"/>
                  </a:lnTo>
                  <a:lnTo>
                    <a:pt x="72897" y="7801"/>
                  </a:lnTo>
                  <a:lnTo>
                    <a:pt x="74392" y="10030"/>
                  </a:lnTo>
                  <a:lnTo>
                    <a:pt x="94953" y="45325"/>
                  </a:lnTo>
                  <a:lnTo>
                    <a:pt x="97570" y="31578"/>
                  </a:lnTo>
                  <a:lnTo>
                    <a:pt x="97570" y="31578"/>
                  </a:lnTo>
                  <a:lnTo>
                    <a:pt x="97943" y="30835"/>
                  </a:lnTo>
                  <a:lnTo>
                    <a:pt x="98691" y="30464"/>
                  </a:lnTo>
                  <a:lnTo>
                    <a:pt x="99065" y="30092"/>
                  </a:lnTo>
                  <a:lnTo>
                    <a:pt x="99813" y="30092"/>
                  </a:lnTo>
                  <a:lnTo>
                    <a:pt x="99813" y="30092"/>
                  </a:lnTo>
                  <a:lnTo>
                    <a:pt x="100560" y="30464"/>
                  </a:lnTo>
                  <a:lnTo>
                    <a:pt x="101308" y="30835"/>
                  </a:lnTo>
                  <a:lnTo>
                    <a:pt x="101308" y="31578"/>
                  </a:lnTo>
                  <a:lnTo>
                    <a:pt x="101308" y="32321"/>
                  </a:lnTo>
                  <a:lnTo>
                    <a:pt x="97570" y="50897"/>
                  </a:lnTo>
                  <a:lnTo>
                    <a:pt x="97570" y="50897"/>
                  </a:lnTo>
                  <a:lnTo>
                    <a:pt x="97570" y="51640"/>
                  </a:lnTo>
                  <a:lnTo>
                    <a:pt x="97570" y="51640"/>
                  </a:lnTo>
                  <a:lnTo>
                    <a:pt x="97196" y="52012"/>
                  </a:lnTo>
                  <a:lnTo>
                    <a:pt x="97196" y="52012"/>
                  </a:lnTo>
                  <a:lnTo>
                    <a:pt x="96822" y="52383"/>
                  </a:lnTo>
                  <a:lnTo>
                    <a:pt x="96822" y="52383"/>
                  </a:lnTo>
                  <a:lnTo>
                    <a:pt x="95700" y="52383"/>
                  </a:lnTo>
                  <a:lnTo>
                    <a:pt x="95700" y="52383"/>
                  </a:lnTo>
                  <a:lnTo>
                    <a:pt x="95327" y="52383"/>
                  </a:lnTo>
                  <a:lnTo>
                    <a:pt x="76261" y="48668"/>
                  </a:lnTo>
                  <a:lnTo>
                    <a:pt x="76261" y="48668"/>
                  </a:lnTo>
                  <a:lnTo>
                    <a:pt x="75514" y="48297"/>
                  </a:lnTo>
                  <a:lnTo>
                    <a:pt x="75140" y="47925"/>
                  </a:lnTo>
                  <a:lnTo>
                    <a:pt x="75140" y="47182"/>
                  </a:lnTo>
                  <a:lnTo>
                    <a:pt x="75140" y="46439"/>
                  </a:lnTo>
                  <a:lnTo>
                    <a:pt x="75140" y="46439"/>
                  </a:lnTo>
                  <a:lnTo>
                    <a:pt x="75140" y="45696"/>
                  </a:lnTo>
                  <a:lnTo>
                    <a:pt x="75887" y="45325"/>
                  </a:lnTo>
                  <a:lnTo>
                    <a:pt x="76261" y="44953"/>
                  </a:lnTo>
                  <a:lnTo>
                    <a:pt x="77383" y="44953"/>
                  </a:lnTo>
                  <a:lnTo>
                    <a:pt x="91962" y="47925"/>
                  </a:lnTo>
                  <a:lnTo>
                    <a:pt x="71028" y="11888"/>
                  </a:lnTo>
                  <a:lnTo>
                    <a:pt x="71028" y="11888"/>
                  </a:lnTo>
                  <a:lnTo>
                    <a:pt x="68785" y="8173"/>
                  </a:lnTo>
                  <a:lnTo>
                    <a:pt x="67289" y="7058"/>
                  </a:lnTo>
                  <a:lnTo>
                    <a:pt x="66168" y="5944"/>
                  </a:lnTo>
                  <a:lnTo>
                    <a:pt x="64672" y="4829"/>
                  </a:lnTo>
                  <a:lnTo>
                    <a:pt x="63177" y="4458"/>
                  </a:lnTo>
                  <a:lnTo>
                    <a:pt x="61682" y="4086"/>
                  </a:lnTo>
                  <a:lnTo>
                    <a:pt x="59813" y="3715"/>
                  </a:lnTo>
                  <a:lnTo>
                    <a:pt x="59813" y="3715"/>
                  </a:lnTo>
                  <a:lnTo>
                    <a:pt x="58317" y="4086"/>
                  </a:lnTo>
                  <a:lnTo>
                    <a:pt x="56822" y="4458"/>
                  </a:lnTo>
                  <a:lnTo>
                    <a:pt x="54953" y="4829"/>
                  </a:lnTo>
                  <a:lnTo>
                    <a:pt x="53457" y="5944"/>
                  </a:lnTo>
                  <a:lnTo>
                    <a:pt x="51962" y="7058"/>
                  </a:lnTo>
                  <a:lnTo>
                    <a:pt x="50841" y="8173"/>
                  </a:lnTo>
                  <a:lnTo>
                    <a:pt x="48224" y="11888"/>
                  </a:lnTo>
                  <a:lnTo>
                    <a:pt x="37009" y="29349"/>
                  </a:lnTo>
                  <a:lnTo>
                    <a:pt x="37009" y="29349"/>
                  </a:lnTo>
                  <a:lnTo>
                    <a:pt x="36261" y="29721"/>
                  </a:lnTo>
                  <a:lnTo>
                    <a:pt x="35514" y="30092"/>
                  </a:lnTo>
                  <a:lnTo>
                    <a:pt x="35140" y="30092"/>
                  </a:lnTo>
                  <a:lnTo>
                    <a:pt x="34392" y="29721"/>
                  </a:lnTo>
                  <a:lnTo>
                    <a:pt x="34392" y="29721"/>
                  </a:lnTo>
                  <a:lnTo>
                    <a:pt x="33644" y="29349"/>
                  </a:lnTo>
                  <a:lnTo>
                    <a:pt x="33271" y="28235"/>
                  </a:lnTo>
                  <a:lnTo>
                    <a:pt x="33271" y="27492"/>
                  </a:lnTo>
                  <a:lnTo>
                    <a:pt x="33644" y="27120"/>
                  </a:lnTo>
                  <a:lnTo>
                    <a:pt x="45233" y="10030"/>
                  </a:lnTo>
                  <a:lnTo>
                    <a:pt x="45233" y="10030"/>
                  </a:lnTo>
                  <a:lnTo>
                    <a:pt x="46728" y="7801"/>
                  </a:lnTo>
                  <a:lnTo>
                    <a:pt x="48224" y="5572"/>
                  </a:lnTo>
                  <a:lnTo>
                    <a:pt x="49719" y="4086"/>
                  </a:lnTo>
                  <a:lnTo>
                    <a:pt x="51588" y="2600"/>
                  </a:lnTo>
                  <a:lnTo>
                    <a:pt x="53457" y="1486"/>
                  </a:lnTo>
                  <a:lnTo>
                    <a:pt x="55700" y="743"/>
                  </a:lnTo>
                  <a:lnTo>
                    <a:pt x="57943" y="371"/>
                  </a:lnTo>
                  <a:lnTo>
                    <a:pt x="59813" y="0"/>
                  </a:lnTo>
                  <a:lnTo>
                    <a:pt x="59813" y="0"/>
                  </a:lnTo>
                  <a:close/>
                  <a:moveTo>
                    <a:pt x="101308" y="108854"/>
                  </a:moveTo>
                  <a:lnTo>
                    <a:pt x="62803" y="108854"/>
                  </a:lnTo>
                  <a:lnTo>
                    <a:pt x="70654" y="116656"/>
                  </a:lnTo>
                  <a:lnTo>
                    <a:pt x="70654" y="116656"/>
                  </a:lnTo>
                  <a:lnTo>
                    <a:pt x="71028" y="117399"/>
                  </a:lnTo>
                  <a:lnTo>
                    <a:pt x="71401" y="118142"/>
                  </a:lnTo>
                  <a:lnTo>
                    <a:pt x="71028" y="118885"/>
                  </a:lnTo>
                  <a:lnTo>
                    <a:pt x="70654" y="119628"/>
                  </a:lnTo>
                  <a:lnTo>
                    <a:pt x="70654" y="119628"/>
                  </a:lnTo>
                  <a:lnTo>
                    <a:pt x="69158" y="120000"/>
                  </a:lnTo>
                  <a:lnTo>
                    <a:pt x="69158" y="120000"/>
                  </a:lnTo>
                  <a:lnTo>
                    <a:pt x="68037" y="119628"/>
                  </a:lnTo>
                  <a:lnTo>
                    <a:pt x="56822" y="108854"/>
                  </a:lnTo>
                  <a:lnTo>
                    <a:pt x="56822" y="108854"/>
                  </a:lnTo>
                  <a:lnTo>
                    <a:pt x="56448" y="108111"/>
                  </a:lnTo>
                  <a:lnTo>
                    <a:pt x="56074" y="106996"/>
                  </a:lnTo>
                  <a:lnTo>
                    <a:pt x="56074" y="106996"/>
                  </a:lnTo>
                  <a:lnTo>
                    <a:pt x="56448" y="106253"/>
                  </a:lnTo>
                  <a:lnTo>
                    <a:pt x="56822" y="105510"/>
                  </a:lnTo>
                  <a:lnTo>
                    <a:pt x="68037" y="94365"/>
                  </a:lnTo>
                  <a:lnTo>
                    <a:pt x="68037" y="94365"/>
                  </a:lnTo>
                  <a:lnTo>
                    <a:pt x="68785" y="93993"/>
                  </a:lnTo>
                  <a:lnTo>
                    <a:pt x="69158" y="93993"/>
                  </a:lnTo>
                  <a:lnTo>
                    <a:pt x="69906" y="93993"/>
                  </a:lnTo>
                  <a:lnTo>
                    <a:pt x="70654" y="94736"/>
                  </a:lnTo>
                  <a:lnTo>
                    <a:pt x="70654" y="94736"/>
                  </a:lnTo>
                  <a:lnTo>
                    <a:pt x="71028" y="95108"/>
                  </a:lnTo>
                  <a:lnTo>
                    <a:pt x="71401" y="95851"/>
                  </a:lnTo>
                  <a:lnTo>
                    <a:pt x="71028" y="96594"/>
                  </a:lnTo>
                  <a:lnTo>
                    <a:pt x="70654" y="97337"/>
                  </a:lnTo>
                  <a:lnTo>
                    <a:pt x="62429" y="105139"/>
                  </a:lnTo>
                  <a:lnTo>
                    <a:pt x="101308" y="105139"/>
                  </a:lnTo>
                  <a:lnTo>
                    <a:pt x="101308" y="105139"/>
                  </a:lnTo>
                  <a:lnTo>
                    <a:pt x="105794" y="104767"/>
                  </a:lnTo>
                  <a:lnTo>
                    <a:pt x="107663" y="104396"/>
                  </a:lnTo>
                  <a:lnTo>
                    <a:pt x="109158" y="103653"/>
                  </a:lnTo>
                  <a:lnTo>
                    <a:pt x="110654" y="102910"/>
                  </a:lnTo>
                  <a:lnTo>
                    <a:pt x="112149" y="101795"/>
                  </a:lnTo>
                  <a:lnTo>
                    <a:pt x="113271" y="100681"/>
                  </a:lnTo>
                  <a:lnTo>
                    <a:pt x="114018" y="99195"/>
                  </a:lnTo>
                  <a:lnTo>
                    <a:pt x="114018" y="99195"/>
                  </a:lnTo>
                  <a:lnTo>
                    <a:pt x="114766" y="97337"/>
                  </a:lnTo>
                  <a:lnTo>
                    <a:pt x="115514" y="95851"/>
                  </a:lnTo>
                  <a:lnTo>
                    <a:pt x="115514" y="93993"/>
                  </a:lnTo>
                  <a:lnTo>
                    <a:pt x="115514" y="92136"/>
                  </a:lnTo>
                  <a:lnTo>
                    <a:pt x="115514" y="89907"/>
                  </a:lnTo>
                  <a:lnTo>
                    <a:pt x="114766" y="88049"/>
                  </a:lnTo>
                  <a:lnTo>
                    <a:pt x="112897" y="83591"/>
                  </a:lnTo>
                  <a:lnTo>
                    <a:pt x="105420" y="66501"/>
                  </a:lnTo>
                  <a:lnTo>
                    <a:pt x="105420" y="66501"/>
                  </a:lnTo>
                  <a:lnTo>
                    <a:pt x="105046" y="65758"/>
                  </a:lnTo>
                  <a:lnTo>
                    <a:pt x="105046" y="65015"/>
                  </a:lnTo>
                  <a:lnTo>
                    <a:pt x="105420" y="64643"/>
                  </a:lnTo>
                  <a:lnTo>
                    <a:pt x="106168" y="63900"/>
                  </a:lnTo>
                  <a:lnTo>
                    <a:pt x="106168" y="63900"/>
                  </a:lnTo>
                  <a:lnTo>
                    <a:pt x="106915" y="63900"/>
                  </a:lnTo>
                  <a:lnTo>
                    <a:pt x="107663" y="63900"/>
                  </a:lnTo>
                  <a:lnTo>
                    <a:pt x="108411" y="64272"/>
                  </a:lnTo>
                  <a:lnTo>
                    <a:pt x="108785" y="65015"/>
                  </a:lnTo>
                  <a:lnTo>
                    <a:pt x="116261" y="82105"/>
                  </a:lnTo>
                  <a:lnTo>
                    <a:pt x="116261" y="82105"/>
                  </a:lnTo>
                  <a:lnTo>
                    <a:pt x="118130" y="84705"/>
                  </a:lnTo>
                  <a:lnTo>
                    <a:pt x="118878" y="86934"/>
                  </a:lnTo>
                  <a:lnTo>
                    <a:pt x="119626" y="89535"/>
                  </a:lnTo>
                  <a:lnTo>
                    <a:pt x="120000" y="92136"/>
                  </a:lnTo>
                  <a:lnTo>
                    <a:pt x="120000" y="94365"/>
                  </a:lnTo>
                  <a:lnTo>
                    <a:pt x="119626" y="96594"/>
                  </a:lnTo>
                  <a:lnTo>
                    <a:pt x="118878" y="98823"/>
                  </a:lnTo>
                  <a:lnTo>
                    <a:pt x="117757" y="101052"/>
                  </a:lnTo>
                  <a:lnTo>
                    <a:pt x="117757" y="101052"/>
                  </a:lnTo>
                  <a:lnTo>
                    <a:pt x="116261" y="102910"/>
                  </a:lnTo>
                  <a:lnTo>
                    <a:pt x="114766" y="104396"/>
                  </a:lnTo>
                  <a:lnTo>
                    <a:pt x="112897" y="105882"/>
                  </a:lnTo>
                  <a:lnTo>
                    <a:pt x="111028" y="106996"/>
                  </a:lnTo>
                  <a:lnTo>
                    <a:pt x="108785" y="107739"/>
                  </a:lnTo>
                  <a:lnTo>
                    <a:pt x="106542" y="108482"/>
                  </a:lnTo>
                  <a:lnTo>
                    <a:pt x="104299" y="108854"/>
                  </a:lnTo>
                  <a:lnTo>
                    <a:pt x="101308" y="108854"/>
                  </a:lnTo>
                  <a:lnTo>
                    <a:pt x="101308" y="108854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šḻïďê-任意多边形: 形状 23">
              <a:extLst>
                <a:ext uri="{FF2B5EF4-FFF2-40B4-BE49-F238E27FC236}">
                  <a16:creationId xmlns:a16="http://schemas.microsoft.com/office/drawing/2014/main" id="{530DA14B-2DF2-485E-94E3-A6BBAF3B047E}"/>
                </a:ext>
              </a:extLst>
            </p:cNvPr>
            <p:cNvSpPr/>
            <p:nvPr/>
          </p:nvSpPr>
          <p:spPr>
            <a:xfrm>
              <a:off x="1276983" y="2822252"/>
              <a:ext cx="209568" cy="3058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1165" y="11111"/>
                  </a:moveTo>
                  <a:lnTo>
                    <a:pt x="101165" y="11111"/>
                  </a:lnTo>
                  <a:lnTo>
                    <a:pt x="105470" y="14074"/>
                  </a:lnTo>
                  <a:lnTo>
                    <a:pt x="109237" y="17407"/>
                  </a:lnTo>
                  <a:lnTo>
                    <a:pt x="113004" y="21111"/>
                  </a:lnTo>
                  <a:lnTo>
                    <a:pt x="115156" y="24814"/>
                  </a:lnTo>
                  <a:lnTo>
                    <a:pt x="117309" y="28518"/>
                  </a:lnTo>
                  <a:lnTo>
                    <a:pt x="118923" y="32592"/>
                  </a:lnTo>
                  <a:lnTo>
                    <a:pt x="119461" y="36666"/>
                  </a:lnTo>
                  <a:lnTo>
                    <a:pt x="119999" y="41111"/>
                  </a:lnTo>
                  <a:lnTo>
                    <a:pt x="119999" y="41111"/>
                  </a:lnTo>
                  <a:lnTo>
                    <a:pt x="119461" y="45925"/>
                  </a:lnTo>
                  <a:lnTo>
                    <a:pt x="118385" y="50000"/>
                  </a:lnTo>
                  <a:lnTo>
                    <a:pt x="116771" y="54814"/>
                  </a:lnTo>
                  <a:lnTo>
                    <a:pt x="114618" y="58518"/>
                  </a:lnTo>
                  <a:lnTo>
                    <a:pt x="110852" y="62592"/>
                  </a:lnTo>
                  <a:lnTo>
                    <a:pt x="107623" y="65925"/>
                  </a:lnTo>
                  <a:lnTo>
                    <a:pt x="103318" y="69259"/>
                  </a:lnTo>
                  <a:lnTo>
                    <a:pt x="97937" y="72592"/>
                  </a:lnTo>
                  <a:lnTo>
                    <a:pt x="97937" y="72592"/>
                  </a:lnTo>
                  <a:lnTo>
                    <a:pt x="97937" y="72592"/>
                  </a:lnTo>
                  <a:lnTo>
                    <a:pt x="92017" y="77407"/>
                  </a:lnTo>
                  <a:lnTo>
                    <a:pt x="88789" y="80370"/>
                  </a:lnTo>
                  <a:lnTo>
                    <a:pt x="88789" y="80370"/>
                  </a:lnTo>
                  <a:lnTo>
                    <a:pt x="87713" y="82962"/>
                  </a:lnTo>
                  <a:lnTo>
                    <a:pt x="87174" y="85555"/>
                  </a:lnTo>
                  <a:lnTo>
                    <a:pt x="87174" y="85555"/>
                  </a:lnTo>
                  <a:lnTo>
                    <a:pt x="87174" y="85555"/>
                  </a:lnTo>
                  <a:lnTo>
                    <a:pt x="87174" y="86296"/>
                  </a:lnTo>
                  <a:lnTo>
                    <a:pt x="87174" y="86296"/>
                  </a:lnTo>
                  <a:lnTo>
                    <a:pt x="87174" y="86296"/>
                  </a:lnTo>
                  <a:lnTo>
                    <a:pt x="86098" y="88148"/>
                  </a:lnTo>
                  <a:lnTo>
                    <a:pt x="84484" y="89629"/>
                  </a:lnTo>
                  <a:lnTo>
                    <a:pt x="84484" y="89629"/>
                  </a:lnTo>
                  <a:lnTo>
                    <a:pt x="82331" y="90000"/>
                  </a:lnTo>
                  <a:lnTo>
                    <a:pt x="79103" y="90000"/>
                  </a:lnTo>
                  <a:lnTo>
                    <a:pt x="56502" y="86296"/>
                  </a:lnTo>
                  <a:lnTo>
                    <a:pt x="56502" y="86296"/>
                  </a:lnTo>
                  <a:lnTo>
                    <a:pt x="55426" y="85925"/>
                  </a:lnTo>
                  <a:lnTo>
                    <a:pt x="54887" y="85555"/>
                  </a:lnTo>
                  <a:lnTo>
                    <a:pt x="54349" y="84814"/>
                  </a:lnTo>
                  <a:lnTo>
                    <a:pt x="54349" y="84074"/>
                  </a:lnTo>
                  <a:lnTo>
                    <a:pt x="54349" y="84074"/>
                  </a:lnTo>
                  <a:lnTo>
                    <a:pt x="54887" y="83333"/>
                  </a:lnTo>
                  <a:lnTo>
                    <a:pt x="55426" y="82592"/>
                  </a:lnTo>
                  <a:lnTo>
                    <a:pt x="56502" y="82592"/>
                  </a:lnTo>
                  <a:lnTo>
                    <a:pt x="58116" y="82592"/>
                  </a:lnTo>
                  <a:lnTo>
                    <a:pt x="80717" y="86296"/>
                  </a:lnTo>
                  <a:lnTo>
                    <a:pt x="81793" y="86296"/>
                  </a:lnTo>
                  <a:lnTo>
                    <a:pt x="81793" y="86296"/>
                  </a:lnTo>
                  <a:lnTo>
                    <a:pt x="81793" y="85925"/>
                  </a:lnTo>
                  <a:lnTo>
                    <a:pt x="81793" y="85555"/>
                  </a:lnTo>
                  <a:lnTo>
                    <a:pt x="81793" y="85555"/>
                  </a:lnTo>
                  <a:lnTo>
                    <a:pt x="82331" y="81481"/>
                  </a:lnTo>
                  <a:lnTo>
                    <a:pt x="82869" y="80000"/>
                  </a:lnTo>
                  <a:lnTo>
                    <a:pt x="83946" y="78518"/>
                  </a:lnTo>
                  <a:lnTo>
                    <a:pt x="83946" y="78518"/>
                  </a:lnTo>
                  <a:lnTo>
                    <a:pt x="87713" y="75185"/>
                  </a:lnTo>
                  <a:lnTo>
                    <a:pt x="94170" y="70000"/>
                  </a:lnTo>
                  <a:lnTo>
                    <a:pt x="94170" y="70000"/>
                  </a:lnTo>
                  <a:lnTo>
                    <a:pt x="94708" y="69629"/>
                  </a:lnTo>
                  <a:lnTo>
                    <a:pt x="95246" y="69629"/>
                  </a:lnTo>
                  <a:lnTo>
                    <a:pt x="95246" y="69629"/>
                  </a:lnTo>
                  <a:lnTo>
                    <a:pt x="99551" y="66666"/>
                  </a:lnTo>
                  <a:lnTo>
                    <a:pt x="103318" y="63703"/>
                  </a:lnTo>
                  <a:lnTo>
                    <a:pt x="106547" y="60370"/>
                  </a:lnTo>
                  <a:lnTo>
                    <a:pt x="109237" y="57037"/>
                  </a:lnTo>
                  <a:lnTo>
                    <a:pt x="111390" y="53333"/>
                  </a:lnTo>
                  <a:lnTo>
                    <a:pt x="113542" y="49259"/>
                  </a:lnTo>
                  <a:lnTo>
                    <a:pt x="114080" y="45185"/>
                  </a:lnTo>
                  <a:lnTo>
                    <a:pt x="114618" y="41111"/>
                  </a:lnTo>
                  <a:lnTo>
                    <a:pt x="114618" y="41111"/>
                  </a:lnTo>
                  <a:lnTo>
                    <a:pt x="114080" y="37037"/>
                  </a:lnTo>
                  <a:lnTo>
                    <a:pt x="113542" y="33333"/>
                  </a:lnTo>
                  <a:lnTo>
                    <a:pt x="111390" y="29629"/>
                  </a:lnTo>
                  <a:lnTo>
                    <a:pt x="109775" y="26296"/>
                  </a:lnTo>
                  <a:lnTo>
                    <a:pt x="107623" y="22962"/>
                  </a:lnTo>
                  <a:lnTo>
                    <a:pt x="104932" y="20000"/>
                  </a:lnTo>
                  <a:lnTo>
                    <a:pt x="101165" y="16666"/>
                  </a:lnTo>
                  <a:lnTo>
                    <a:pt x="97399" y="14074"/>
                  </a:lnTo>
                  <a:lnTo>
                    <a:pt x="97399" y="14074"/>
                  </a:lnTo>
                  <a:lnTo>
                    <a:pt x="93632" y="11481"/>
                  </a:lnTo>
                  <a:lnTo>
                    <a:pt x="89327" y="9629"/>
                  </a:lnTo>
                  <a:lnTo>
                    <a:pt x="84484" y="7777"/>
                  </a:lnTo>
                  <a:lnTo>
                    <a:pt x="80179" y="6296"/>
                  </a:lnTo>
                  <a:lnTo>
                    <a:pt x="75336" y="5185"/>
                  </a:lnTo>
                  <a:lnTo>
                    <a:pt x="70493" y="4444"/>
                  </a:lnTo>
                  <a:lnTo>
                    <a:pt x="64573" y="4074"/>
                  </a:lnTo>
                  <a:lnTo>
                    <a:pt x="59730" y="3703"/>
                  </a:lnTo>
                  <a:lnTo>
                    <a:pt x="59730" y="3703"/>
                  </a:lnTo>
                  <a:lnTo>
                    <a:pt x="54349" y="4074"/>
                  </a:lnTo>
                  <a:lnTo>
                    <a:pt x="49506" y="4444"/>
                  </a:lnTo>
                  <a:lnTo>
                    <a:pt x="44663" y="5185"/>
                  </a:lnTo>
                  <a:lnTo>
                    <a:pt x="39820" y="6296"/>
                  </a:lnTo>
                  <a:lnTo>
                    <a:pt x="34977" y="7777"/>
                  </a:lnTo>
                  <a:lnTo>
                    <a:pt x="30672" y="9629"/>
                  </a:lnTo>
                  <a:lnTo>
                    <a:pt x="26367" y="11481"/>
                  </a:lnTo>
                  <a:lnTo>
                    <a:pt x="21524" y="14074"/>
                  </a:lnTo>
                  <a:lnTo>
                    <a:pt x="21524" y="14074"/>
                  </a:lnTo>
                  <a:lnTo>
                    <a:pt x="17757" y="16666"/>
                  </a:lnTo>
                  <a:lnTo>
                    <a:pt x="14529" y="20000"/>
                  </a:lnTo>
                  <a:lnTo>
                    <a:pt x="11838" y="22962"/>
                  </a:lnTo>
                  <a:lnTo>
                    <a:pt x="9147" y="26296"/>
                  </a:lnTo>
                  <a:lnTo>
                    <a:pt x="7533" y="29629"/>
                  </a:lnTo>
                  <a:lnTo>
                    <a:pt x="6457" y="33333"/>
                  </a:lnTo>
                  <a:lnTo>
                    <a:pt x="5381" y="37037"/>
                  </a:lnTo>
                  <a:lnTo>
                    <a:pt x="5381" y="41111"/>
                  </a:lnTo>
                  <a:lnTo>
                    <a:pt x="5381" y="41111"/>
                  </a:lnTo>
                  <a:lnTo>
                    <a:pt x="5381" y="45185"/>
                  </a:lnTo>
                  <a:lnTo>
                    <a:pt x="6457" y="49259"/>
                  </a:lnTo>
                  <a:lnTo>
                    <a:pt x="8071" y="53333"/>
                  </a:lnTo>
                  <a:lnTo>
                    <a:pt x="10224" y="57037"/>
                  </a:lnTo>
                  <a:lnTo>
                    <a:pt x="12914" y="60370"/>
                  </a:lnTo>
                  <a:lnTo>
                    <a:pt x="16143" y="63703"/>
                  </a:lnTo>
                  <a:lnTo>
                    <a:pt x="19910" y="66666"/>
                  </a:lnTo>
                  <a:lnTo>
                    <a:pt x="24753" y="69629"/>
                  </a:lnTo>
                  <a:lnTo>
                    <a:pt x="24753" y="69629"/>
                  </a:lnTo>
                  <a:lnTo>
                    <a:pt x="25829" y="70000"/>
                  </a:lnTo>
                  <a:lnTo>
                    <a:pt x="25829" y="70000"/>
                  </a:lnTo>
                  <a:lnTo>
                    <a:pt x="32286" y="75185"/>
                  </a:lnTo>
                  <a:lnTo>
                    <a:pt x="36053" y="78518"/>
                  </a:lnTo>
                  <a:lnTo>
                    <a:pt x="36053" y="78518"/>
                  </a:lnTo>
                  <a:lnTo>
                    <a:pt x="37668" y="81481"/>
                  </a:lnTo>
                  <a:lnTo>
                    <a:pt x="38206" y="85555"/>
                  </a:lnTo>
                  <a:lnTo>
                    <a:pt x="38206" y="87407"/>
                  </a:lnTo>
                  <a:lnTo>
                    <a:pt x="38206" y="88148"/>
                  </a:lnTo>
                  <a:lnTo>
                    <a:pt x="38206" y="88148"/>
                  </a:lnTo>
                  <a:lnTo>
                    <a:pt x="38206" y="89629"/>
                  </a:lnTo>
                  <a:lnTo>
                    <a:pt x="38744" y="90000"/>
                  </a:lnTo>
                  <a:lnTo>
                    <a:pt x="82869" y="96666"/>
                  </a:lnTo>
                  <a:lnTo>
                    <a:pt x="82869" y="96666"/>
                  </a:lnTo>
                  <a:lnTo>
                    <a:pt x="83946" y="97037"/>
                  </a:lnTo>
                  <a:lnTo>
                    <a:pt x="84484" y="97407"/>
                  </a:lnTo>
                  <a:lnTo>
                    <a:pt x="85022" y="98148"/>
                  </a:lnTo>
                  <a:lnTo>
                    <a:pt x="84484" y="98888"/>
                  </a:lnTo>
                  <a:lnTo>
                    <a:pt x="84484" y="98888"/>
                  </a:lnTo>
                  <a:lnTo>
                    <a:pt x="83946" y="100000"/>
                  </a:lnTo>
                  <a:lnTo>
                    <a:pt x="82331" y="100370"/>
                  </a:lnTo>
                  <a:lnTo>
                    <a:pt x="82331" y="100370"/>
                  </a:lnTo>
                  <a:lnTo>
                    <a:pt x="81793" y="100370"/>
                  </a:lnTo>
                  <a:lnTo>
                    <a:pt x="37130" y="93703"/>
                  </a:lnTo>
                  <a:lnTo>
                    <a:pt x="37130" y="93703"/>
                  </a:lnTo>
                  <a:lnTo>
                    <a:pt x="34977" y="92962"/>
                  </a:lnTo>
                  <a:lnTo>
                    <a:pt x="33901" y="91851"/>
                  </a:lnTo>
                  <a:lnTo>
                    <a:pt x="32825" y="90370"/>
                  </a:lnTo>
                  <a:lnTo>
                    <a:pt x="32825" y="88148"/>
                  </a:lnTo>
                  <a:lnTo>
                    <a:pt x="32825" y="87407"/>
                  </a:lnTo>
                  <a:lnTo>
                    <a:pt x="32825" y="87407"/>
                  </a:lnTo>
                  <a:lnTo>
                    <a:pt x="32825" y="85555"/>
                  </a:lnTo>
                  <a:lnTo>
                    <a:pt x="32825" y="85555"/>
                  </a:lnTo>
                  <a:lnTo>
                    <a:pt x="32286" y="82962"/>
                  </a:lnTo>
                  <a:lnTo>
                    <a:pt x="30672" y="80370"/>
                  </a:lnTo>
                  <a:lnTo>
                    <a:pt x="30672" y="80370"/>
                  </a:lnTo>
                  <a:lnTo>
                    <a:pt x="27443" y="77407"/>
                  </a:lnTo>
                  <a:lnTo>
                    <a:pt x="21524" y="72592"/>
                  </a:lnTo>
                  <a:lnTo>
                    <a:pt x="21524" y="72592"/>
                  </a:lnTo>
                  <a:lnTo>
                    <a:pt x="20448" y="72222"/>
                  </a:lnTo>
                  <a:lnTo>
                    <a:pt x="20448" y="72222"/>
                  </a:lnTo>
                  <a:lnTo>
                    <a:pt x="15605" y="69259"/>
                  </a:lnTo>
                  <a:lnTo>
                    <a:pt x="11300" y="65925"/>
                  </a:lnTo>
                  <a:lnTo>
                    <a:pt x="8071" y="62222"/>
                  </a:lnTo>
                  <a:lnTo>
                    <a:pt x="4843" y="58518"/>
                  </a:lnTo>
                  <a:lnTo>
                    <a:pt x="2690" y="54814"/>
                  </a:lnTo>
                  <a:lnTo>
                    <a:pt x="1076" y="50000"/>
                  </a:lnTo>
                  <a:lnTo>
                    <a:pt x="0" y="45925"/>
                  </a:lnTo>
                  <a:lnTo>
                    <a:pt x="0" y="41111"/>
                  </a:lnTo>
                  <a:lnTo>
                    <a:pt x="0" y="41111"/>
                  </a:lnTo>
                  <a:lnTo>
                    <a:pt x="0" y="36666"/>
                  </a:lnTo>
                  <a:lnTo>
                    <a:pt x="1076" y="32592"/>
                  </a:lnTo>
                  <a:lnTo>
                    <a:pt x="2152" y="28518"/>
                  </a:lnTo>
                  <a:lnTo>
                    <a:pt x="4304" y="24814"/>
                  </a:lnTo>
                  <a:lnTo>
                    <a:pt x="6995" y="21111"/>
                  </a:lnTo>
                  <a:lnTo>
                    <a:pt x="10224" y="17407"/>
                  </a:lnTo>
                  <a:lnTo>
                    <a:pt x="13991" y="14444"/>
                  </a:lnTo>
                  <a:lnTo>
                    <a:pt x="17757" y="11481"/>
                  </a:lnTo>
                  <a:lnTo>
                    <a:pt x="17757" y="11481"/>
                  </a:lnTo>
                  <a:lnTo>
                    <a:pt x="22600" y="8888"/>
                  </a:lnTo>
                  <a:lnTo>
                    <a:pt x="27982" y="6296"/>
                  </a:lnTo>
                  <a:lnTo>
                    <a:pt x="32825" y="4444"/>
                  </a:lnTo>
                  <a:lnTo>
                    <a:pt x="37668" y="2962"/>
                  </a:lnTo>
                  <a:lnTo>
                    <a:pt x="43049" y="1481"/>
                  </a:lnTo>
                  <a:lnTo>
                    <a:pt x="48430" y="740"/>
                  </a:lnTo>
                  <a:lnTo>
                    <a:pt x="53811" y="370"/>
                  </a:lnTo>
                  <a:lnTo>
                    <a:pt x="59730" y="0"/>
                  </a:lnTo>
                  <a:lnTo>
                    <a:pt x="59730" y="0"/>
                  </a:lnTo>
                  <a:lnTo>
                    <a:pt x="65112" y="370"/>
                  </a:lnTo>
                  <a:lnTo>
                    <a:pt x="71569" y="740"/>
                  </a:lnTo>
                  <a:lnTo>
                    <a:pt x="76950" y="1481"/>
                  </a:lnTo>
                  <a:lnTo>
                    <a:pt x="81793" y="2962"/>
                  </a:lnTo>
                  <a:lnTo>
                    <a:pt x="87174" y="4444"/>
                  </a:lnTo>
                  <a:lnTo>
                    <a:pt x="92017" y="6296"/>
                  </a:lnTo>
                  <a:lnTo>
                    <a:pt x="96860" y="8518"/>
                  </a:lnTo>
                  <a:lnTo>
                    <a:pt x="101165" y="11111"/>
                  </a:lnTo>
                  <a:lnTo>
                    <a:pt x="101165" y="11111"/>
                  </a:lnTo>
                  <a:close/>
                  <a:moveTo>
                    <a:pt x="80717" y="110370"/>
                  </a:moveTo>
                  <a:lnTo>
                    <a:pt x="37130" y="103703"/>
                  </a:lnTo>
                  <a:lnTo>
                    <a:pt x="37130" y="103703"/>
                  </a:lnTo>
                  <a:lnTo>
                    <a:pt x="36053" y="103333"/>
                  </a:lnTo>
                  <a:lnTo>
                    <a:pt x="35515" y="102962"/>
                  </a:lnTo>
                  <a:lnTo>
                    <a:pt x="34977" y="102222"/>
                  </a:lnTo>
                  <a:lnTo>
                    <a:pt x="35515" y="101481"/>
                  </a:lnTo>
                  <a:lnTo>
                    <a:pt x="35515" y="101481"/>
                  </a:lnTo>
                  <a:lnTo>
                    <a:pt x="36053" y="100740"/>
                  </a:lnTo>
                  <a:lnTo>
                    <a:pt x="36591" y="100000"/>
                  </a:lnTo>
                  <a:lnTo>
                    <a:pt x="37668" y="100000"/>
                  </a:lnTo>
                  <a:lnTo>
                    <a:pt x="38744" y="100000"/>
                  </a:lnTo>
                  <a:lnTo>
                    <a:pt x="82331" y="106666"/>
                  </a:lnTo>
                  <a:lnTo>
                    <a:pt x="82331" y="106666"/>
                  </a:lnTo>
                  <a:lnTo>
                    <a:pt x="83408" y="107037"/>
                  </a:lnTo>
                  <a:lnTo>
                    <a:pt x="83946" y="107407"/>
                  </a:lnTo>
                  <a:lnTo>
                    <a:pt x="84484" y="108148"/>
                  </a:lnTo>
                  <a:lnTo>
                    <a:pt x="84484" y="108888"/>
                  </a:lnTo>
                  <a:lnTo>
                    <a:pt x="84484" y="108888"/>
                  </a:lnTo>
                  <a:lnTo>
                    <a:pt x="83408" y="110000"/>
                  </a:lnTo>
                  <a:lnTo>
                    <a:pt x="81793" y="110370"/>
                  </a:lnTo>
                  <a:lnTo>
                    <a:pt x="81793" y="110370"/>
                  </a:lnTo>
                  <a:lnTo>
                    <a:pt x="80717" y="110370"/>
                  </a:lnTo>
                  <a:lnTo>
                    <a:pt x="80717" y="110370"/>
                  </a:lnTo>
                  <a:close/>
                  <a:moveTo>
                    <a:pt x="76950" y="116296"/>
                  </a:moveTo>
                  <a:lnTo>
                    <a:pt x="76950" y="116296"/>
                  </a:lnTo>
                  <a:lnTo>
                    <a:pt x="78026" y="116666"/>
                  </a:lnTo>
                  <a:lnTo>
                    <a:pt x="78565" y="117037"/>
                  </a:lnTo>
                  <a:lnTo>
                    <a:pt x="79103" y="117777"/>
                  </a:lnTo>
                  <a:lnTo>
                    <a:pt x="79103" y="118518"/>
                  </a:lnTo>
                  <a:lnTo>
                    <a:pt x="79103" y="118518"/>
                  </a:lnTo>
                  <a:lnTo>
                    <a:pt x="78026" y="119629"/>
                  </a:lnTo>
                  <a:lnTo>
                    <a:pt x="76412" y="120000"/>
                  </a:lnTo>
                  <a:lnTo>
                    <a:pt x="76412" y="120000"/>
                  </a:lnTo>
                  <a:lnTo>
                    <a:pt x="75336" y="120000"/>
                  </a:lnTo>
                  <a:lnTo>
                    <a:pt x="39820" y="114444"/>
                  </a:lnTo>
                  <a:lnTo>
                    <a:pt x="39820" y="114444"/>
                  </a:lnTo>
                  <a:lnTo>
                    <a:pt x="38744" y="114444"/>
                  </a:lnTo>
                  <a:lnTo>
                    <a:pt x="38206" y="113333"/>
                  </a:lnTo>
                  <a:lnTo>
                    <a:pt x="37668" y="112962"/>
                  </a:lnTo>
                  <a:lnTo>
                    <a:pt x="38206" y="112222"/>
                  </a:lnTo>
                  <a:lnTo>
                    <a:pt x="38206" y="112222"/>
                  </a:lnTo>
                  <a:lnTo>
                    <a:pt x="38744" y="111111"/>
                  </a:lnTo>
                  <a:lnTo>
                    <a:pt x="39282" y="110740"/>
                  </a:lnTo>
                  <a:lnTo>
                    <a:pt x="40358" y="110740"/>
                  </a:lnTo>
                  <a:lnTo>
                    <a:pt x="41434" y="110740"/>
                  </a:lnTo>
                  <a:lnTo>
                    <a:pt x="76950" y="116296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šḻïďê-任意多边形: 形状 24">
              <a:extLst>
                <a:ext uri="{FF2B5EF4-FFF2-40B4-BE49-F238E27FC236}">
                  <a16:creationId xmlns:a16="http://schemas.microsoft.com/office/drawing/2014/main" id="{A1E7ADB3-6CDC-4893-A064-B9DC25BDB96B}"/>
                </a:ext>
              </a:extLst>
            </p:cNvPr>
            <p:cNvSpPr/>
            <p:nvPr/>
          </p:nvSpPr>
          <p:spPr>
            <a:xfrm>
              <a:off x="3094999" y="1828958"/>
              <a:ext cx="212954" cy="21164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840" y="116296"/>
                  </a:moveTo>
                  <a:lnTo>
                    <a:pt x="104907" y="116296"/>
                  </a:lnTo>
                  <a:lnTo>
                    <a:pt x="79877" y="108888"/>
                  </a:lnTo>
                  <a:lnTo>
                    <a:pt x="79877" y="108888"/>
                  </a:lnTo>
                  <a:lnTo>
                    <a:pt x="79141" y="108518"/>
                  </a:lnTo>
                  <a:lnTo>
                    <a:pt x="15460" y="43703"/>
                  </a:lnTo>
                  <a:lnTo>
                    <a:pt x="15460" y="43703"/>
                  </a:lnTo>
                  <a:lnTo>
                    <a:pt x="15460" y="43703"/>
                  </a:lnTo>
                  <a:lnTo>
                    <a:pt x="1840" y="30000"/>
                  </a:lnTo>
                  <a:lnTo>
                    <a:pt x="1840" y="30000"/>
                  </a:lnTo>
                  <a:lnTo>
                    <a:pt x="368" y="27777"/>
                  </a:lnTo>
                  <a:lnTo>
                    <a:pt x="0" y="25555"/>
                  </a:lnTo>
                  <a:lnTo>
                    <a:pt x="0" y="25555"/>
                  </a:lnTo>
                  <a:lnTo>
                    <a:pt x="368" y="23333"/>
                  </a:lnTo>
                  <a:lnTo>
                    <a:pt x="1840" y="21481"/>
                  </a:lnTo>
                  <a:lnTo>
                    <a:pt x="20981" y="1851"/>
                  </a:lnTo>
                  <a:lnTo>
                    <a:pt x="20981" y="1851"/>
                  </a:lnTo>
                  <a:lnTo>
                    <a:pt x="21717" y="1111"/>
                  </a:lnTo>
                  <a:lnTo>
                    <a:pt x="22822" y="370"/>
                  </a:lnTo>
                  <a:lnTo>
                    <a:pt x="23926" y="0"/>
                  </a:lnTo>
                  <a:lnTo>
                    <a:pt x="25030" y="0"/>
                  </a:lnTo>
                  <a:lnTo>
                    <a:pt x="25030" y="0"/>
                  </a:lnTo>
                  <a:lnTo>
                    <a:pt x="26134" y="0"/>
                  </a:lnTo>
                  <a:lnTo>
                    <a:pt x="27607" y="370"/>
                  </a:lnTo>
                  <a:lnTo>
                    <a:pt x="28711" y="1111"/>
                  </a:lnTo>
                  <a:lnTo>
                    <a:pt x="29447" y="1851"/>
                  </a:lnTo>
                  <a:lnTo>
                    <a:pt x="43435" y="15925"/>
                  </a:lnTo>
                  <a:lnTo>
                    <a:pt x="43435" y="16296"/>
                  </a:lnTo>
                  <a:lnTo>
                    <a:pt x="107116" y="80740"/>
                  </a:lnTo>
                  <a:lnTo>
                    <a:pt x="107116" y="80740"/>
                  </a:lnTo>
                  <a:lnTo>
                    <a:pt x="107852" y="81111"/>
                  </a:lnTo>
                  <a:lnTo>
                    <a:pt x="119631" y="117407"/>
                  </a:lnTo>
                  <a:lnTo>
                    <a:pt x="119631" y="117777"/>
                  </a:lnTo>
                  <a:lnTo>
                    <a:pt x="119631" y="117777"/>
                  </a:lnTo>
                  <a:lnTo>
                    <a:pt x="120000" y="118148"/>
                  </a:lnTo>
                  <a:lnTo>
                    <a:pt x="120000" y="118518"/>
                  </a:lnTo>
                  <a:lnTo>
                    <a:pt x="119631" y="118518"/>
                  </a:lnTo>
                  <a:lnTo>
                    <a:pt x="119631" y="118518"/>
                  </a:lnTo>
                  <a:lnTo>
                    <a:pt x="119263" y="119259"/>
                  </a:lnTo>
                  <a:lnTo>
                    <a:pt x="119263" y="119259"/>
                  </a:lnTo>
                  <a:lnTo>
                    <a:pt x="119263" y="119259"/>
                  </a:lnTo>
                  <a:lnTo>
                    <a:pt x="118159" y="120000"/>
                  </a:lnTo>
                  <a:lnTo>
                    <a:pt x="118159" y="120000"/>
                  </a:lnTo>
                  <a:lnTo>
                    <a:pt x="117791" y="120000"/>
                  </a:lnTo>
                  <a:lnTo>
                    <a:pt x="1840" y="120000"/>
                  </a:lnTo>
                  <a:lnTo>
                    <a:pt x="1840" y="120000"/>
                  </a:lnTo>
                  <a:lnTo>
                    <a:pt x="1104" y="120000"/>
                  </a:lnTo>
                  <a:lnTo>
                    <a:pt x="736" y="119629"/>
                  </a:lnTo>
                  <a:lnTo>
                    <a:pt x="368" y="118888"/>
                  </a:lnTo>
                  <a:lnTo>
                    <a:pt x="0" y="118148"/>
                  </a:lnTo>
                  <a:lnTo>
                    <a:pt x="0" y="118148"/>
                  </a:lnTo>
                  <a:lnTo>
                    <a:pt x="0" y="116296"/>
                  </a:lnTo>
                  <a:lnTo>
                    <a:pt x="0" y="116296"/>
                  </a:lnTo>
                  <a:lnTo>
                    <a:pt x="1840" y="116296"/>
                  </a:lnTo>
                  <a:lnTo>
                    <a:pt x="1840" y="116296"/>
                  </a:lnTo>
                  <a:close/>
                  <a:moveTo>
                    <a:pt x="4417" y="27037"/>
                  </a:moveTo>
                  <a:lnTo>
                    <a:pt x="16932" y="40000"/>
                  </a:lnTo>
                  <a:lnTo>
                    <a:pt x="39386" y="17407"/>
                  </a:lnTo>
                  <a:lnTo>
                    <a:pt x="26871" y="4444"/>
                  </a:lnTo>
                  <a:lnTo>
                    <a:pt x="26871" y="4444"/>
                  </a:lnTo>
                  <a:lnTo>
                    <a:pt x="25766" y="4074"/>
                  </a:lnTo>
                  <a:lnTo>
                    <a:pt x="25030" y="3703"/>
                  </a:lnTo>
                  <a:lnTo>
                    <a:pt x="24294" y="4074"/>
                  </a:lnTo>
                  <a:lnTo>
                    <a:pt x="23558" y="4444"/>
                  </a:lnTo>
                  <a:lnTo>
                    <a:pt x="4417" y="24444"/>
                  </a:lnTo>
                  <a:lnTo>
                    <a:pt x="4417" y="24444"/>
                  </a:lnTo>
                  <a:lnTo>
                    <a:pt x="4049" y="24814"/>
                  </a:lnTo>
                  <a:lnTo>
                    <a:pt x="3680" y="25555"/>
                  </a:lnTo>
                  <a:lnTo>
                    <a:pt x="3680" y="25555"/>
                  </a:lnTo>
                  <a:lnTo>
                    <a:pt x="4049" y="26296"/>
                  </a:lnTo>
                  <a:lnTo>
                    <a:pt x="4417" y="27037"/>
                  </a:lnTo>
                  <a:lnTo>
                    <a:pt x="4417" y="27037"/>
                  </a:lnTo>
                  <a:close/>
                  <a:moveTo>
                    <a:pt x="19509" y="42592"/>
                  </a:moveTo>
                  <a:lnTo>
                    <a:pt x="79877" y="103703"/>
                  </a:lnTo>
                  <a:lnTo>
                    <a:pt x="82085" y="95925"/>
                  </a:lnTo>
                  <a:lnTo>
                    <a:pt x="23558" y="38518"/>
                  </a:lnTo>
                  <a:lnTo>
                    <a:pt x="19509" y="42592"/>
                  </a:lnTo>
                  <a:close/>
                  <a:moveTo>
                    <a:pt x="93865" y="93703"/>
                  </a:moveTo>
                  <a:lnTo>
                    <a:pt x="93865" y="85185"/>
                  </a:lnTo>
                  <a:lnTo>
                    <a:pt x="35337" y="26296"/>
                  </a:lnTo>
                  <a:lnTo>
                    <a:pt x="26134" y="35555"/>
                  </a:lnTo>
                  <a:lnTo>
                    <a:pt x="84662" y="93703"/>
                  </a:lnTo>
                  <a:lnTo>
                    <a:pt x="93865" y="93703"/>
                  </a:lnTo>
                  <a:close/>
                  <a:moveTo>
                    <a:pt x="102331" y="80740"/>
                  </a:moveTo>
                  <a:lnTo>
                    <a:pt x="41963" y="20000"/>
                  </a:lnTo>
                  <a:lnTo>
                    <a:pt x="37914" y="23703"/>
                  </a:lnTo>
                  <a:lnTo>
                    <a:pt x="96073" y="82222"/>
                  </a:lnTo>
                  <a:lnTo>
                    <a:pt x="102331" y="80740"/>
                  </a:lnTo>
                  <a:close/>
                  <a:moveTo>
                    <a:pt x="83190" y="105925"/>
                  </a:moveTo>
                  <a:lnTo>
                    <a:pt x="114478" y="115555"/>
                  </a:lnTo>
                  <a:lnTo>
                    <a:pt x="104907" y="84074"/>
                  </a:lnTo>
                  <a:lnTo>
                    <a:pt x="97546" y="85555"/>
                  </a:lnTo>
                  <a:lnTo>
                    <a:pt x="97546" y="95555"/>
                  </a:lnTo>
                  <a:lnTo>
                    <a:pt x="97546" y="95555"/>
                  </a:lnTo>
                  <a:lnTo>
                    <a:pt x="97177" y="96296"/>
                  </a:lnTo>
                  <a:lnTo>
                    <a:pt x="96809" y="97037"/>
                  </a:lnTo>
                  <a:lnTo>
                    <a:pt x="96441" y="97407"/>
                  </a:lnTo>
                  <a:lnTo>
                    <a:pt x="95705" y="97407"/>
                  </a:lnTo>
                  <a:lnTo>
                    <a:pt x="85398" y="97407"/>
                  </a:lnTo>
                  <a:lnTo>
                    <a:pt x="83190" y="105925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ḻïďê-任意多边形: 形状 25">
              <a:extLst>
                <a:ext uri="{FF2B5EF4-FFF2-40B4-BE49-F238E27FC236}">
                  <a16:creationId xmlns:a16="http://schemas.microsoft.com/office/drawing/2014/main" id="{075A8807-0155-41EA-801C-38B834A381F6}"/>
                </a:ext>
              </a:extLst>
            </p:cNvPr>
            <p:cNvSpPr/>
            <p:nvPr/>
          </p:nvSpPr>
          <p:spPr>
            <a:xfrm>
              <a:off x="5162450" y="3407728"/>
              <a:ext cx="304707" cy="23174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941" y="60000"/>
                  </a:moveTo>
                  <a:lnTo>
                    <a:pt x="112941" y="60000"/>
                  </a:lnTo>
                  <a:lnTo>
                    <a:pt x="114635" y="62592"/>
                  </a:lnTo>
                  <a:lnTo>
                    <a:pt x="116047" y="65555"/>
                  </a:lnTo>
                  <a:lnTo>
                    <a:pt x="117176" y="68148"/>
                  </a:lnTo>
                  <a:lnTo>
                    <a:pt x="118023" y="71111"/>
                  </a:lnTo>
                  <a:lnTo>
                    <a:pt x="118870" y="74074"/>
                  </a:lnTo>
                  <a:lnTo>
                    <a:pt x="119435" y="77407"/>
                  </a:lnTo>
                  <a:lnTo>
                    <a:pt x="119717" y="80740"/>
                  </a:lnTo>
                  <a:lnTo>
                    <a:pt x="120000" y="84444"/>
                  </a:lnTo>
                  <a:lnTo>
                    <a:pt x="120000" y="84444"/>
                  </a:lnTo>
                  <a:lnTo>
                    <a:pt x="119717" y="87777"/>
                  </a:lnTo>
                  <a:lnTo>
                    <a:pt x="119435" y="90740"/>
                  </a:lnTo>
                  <a:lnTo>
                    <a:pt x="118870" y="93703"/>
                  </a:lnTo>
                  <a:lnTo>
                    <a:pt x="118023" y="96666"/>
                  </a:lnTo>
                  <a:lnTo>
                    <a:pt x="116894" y="99629"/>
                  </a:lnTo>
                  <a:lnTo>
                    <a:pt x="115482" y="102592"/>
                  </a:lnTo>
                  <a:lnTo>
                    <a:pt x="114070" y="105555"/>
                  </a:lnTo>
                  <a:lnTo>
                    <a:pt x="112094" y="108518"/>
                  </a:lnTo>
                  <a:lnTo>
                    <a:pt x="112094" y="108518"/>
                  </a:lnTo>
                  <a:lnTo>
                    <a:pt x="110117" y="111111"/>
                  </a:lnTo>
                  <a:lnTo>
                    <a:pt x="108141" y="113333"/>
                  </a:lnTo>
                  <a:lnTo>
                    <a:pt x="105882" y="115555"/>
                  </a:lnTo>
                  <a:lnTo>
                    <a:pt x="103905" y="117407"/>
                  </a:lnTo>
                  <a:lnTo>
                    <a:pt x="101647" y="118518"/>
                  </a:lnTo>
                  <a:lnTo>
                    <a:pt x="99388" y="119259"/>
                  </a:lnTo>
                  <a:lnTo>
                    <a:pt x="96564" y="120000"/>
                  </a:lnTo>
                  <a:lnTo>
                    <a:pt x="94305" y="120000"/>
                  </a:lnTo>
                  <a:lnTo>
                    <a:pt x="72847" y="120000"/>
                  </a:lnTo>
                  <a:lnTo>
                    <a:pt x="72847" y="120000"/>
                  </a:lnTo>
                  <a:lnTo>
                    <a:pt x="68894" y="119629"/>
                  </a:lnTo>
                  <a:lnTo>
                    <a:pt x="65788" y="118888"/>
                  </a:lnTo>
                  <a:lnTo>
                    <a:pt x="62964" y="117407"/>
                  </a:lnTo>
                  <a:lnTo>
                    <a:pt x="61835" y="116296"/>
                  </a:lnTo>
                  <a:lnTo>
                    <a:pt x="60988" y="115185"/>
                  </a:lnTo>
                  <a:lnTo>
                    <a:pt x="60988" y="115185"/>
                  </a:lnTo>
                  <a:lnTo>
                    <a:pt x="60141" y="113703"/>
                  </a:lnTo>
                  <a:lnTo>
                    <a:pt x="59294" y="112222"/>
                  </a:lnTo>
                  <a:lnTo>
                    <a:pt x="58164" y="108518"/>
                  </a:lnTo>
                  <a:lnTo>
                    <a:pt x="57317" y="104444"/>
                  </a:lnTo>
                  <a:lnTo>
                    <a:pt x="57317" y="99259"/>
                  </a:lnTo>
                  <a:lnTo>
                    <a:pt x="57317" y="47777"/>
                  </a:lnTo>
                  <a:lnTo>
                    <a:pt x="45458" y="63333"/>
                  </a:lnTo>
                  <a:lnTo>
                    <a:pt x="45458" y="63333"/>
                  </a:lnTo>
                  <a:lnTo>
                    <a:pt x="44894" y="63703"/>
                  </a:lnTo>
                  <a:lnTo>
                    <a:pt x="44329" y="63703"/>
                  </a:lnTo>
                  <a:lnTo>
                    <a:pt x="44047" y="63703"/>
                  </a:lnTo>
                  <a:lnTo>
                    <a:pt x="43482" y="63333"/>
                  </a:lnTo>
                  <a:lnTo>
                    <a:pt x="43482" y="63333"/>
                  </a:lnTo>
                  <a:lnTo>
                    <a:pt x="43200" y="62592"/>
                  </a:lnTo>
                  <a:lnTo>
                    <a:pt x="42917" y="61851"/>
                  </a:lnTo>
                  <a:lnTo>
                    <a:pt x="42917" y="61111"/>
                  </a:lnTo>
                  <a:lnTo>
                    <a:pt x="43482" y="60370"/>
                  </a:lnTo>
                  <a:lnTo>
                    <a:pt x="56470" y="43703"/>
                  </a:lnTo>
                  <a:lnTo>
                    <a:pt x="56470" y="43703"/>
                  </a:lnTo>
                  <a:lnTo>
                    <a:pt x="57600" y="42592"/>
                  </a:lnTo>
                  <a:lnTo>
                    <a:pt x="58729" y="42222"/>
                  </a:lnTo>
                  <a:lnTo>
                    <a:pt x="59858" y="42592"/>
                  </a:lnTo>
                  <a:lnTo>
                    <a:pt x="60988" y="43703"/>
                  </a:lnTo>
                  <a:lnTo>
                    <a:pt x="73976" y="60370"/>
                  </a:lnTo>
                  <a:lnTo>
                    <a:pt x="73976" y="60370"/>
                  </a:lnTo>
                  <a:lnTo>
                    <a:pt x="74258" y="61111"/>
                  </a:lnTo>
                  <a:lnTo>
                    <a:pt x="74258" y="61851"/>
                  </a:lnTo>
                  <a:lnTo>
                    <a:pt x="74258" y="62592"/>
                  </a:lnTo>
                  <a:lnTo>
                    <a:pt x="73976" y="63333"/>
                  </a:lnTo>
                  <a:lnTo>
                    <a:pt x="73976" y="63333"/>
                  </a:lnTo>
                  <a:lnTo>
                    <a:pt x="73129" y="63703"/>
                  </a:lnTo>
                  <a:lnTo>
                    <a:pt x="72564" y="63703"/>
                  </a:lnTo>
                  <a:lnTo>
                    <a:pt x="72564" y="63703"/>
                  </a:lnTo>
                  <a:lnTo>
                    <a:pt x="72000" y="63703"/>
                  </a:lnTo>
                  <a:lnTo>
                    <a:pt x="71435" y="63333"/>
                  </a:lnTo>
                  <a:lnTo>
                    <a:pt x="60141" y="47777"/>
                  </a:lnTo>
                  <a:lnTo>
                    <a:pt x="60141" y="99259"/>
                  </a:lnTo>
                  <a:lnTo>
                    <a:pt x="60141" y="99259"/>
                  </a:lnTo>
                  <a:lnTo>
                    <a:pt x="60141" y="103333"/>
                  </a:lnTo>
                  <a:lnTo>
                    <a:pt x="60705" y="107037"/>
                  </a:lnTo>
                  <a:lnTo>
                    <a:pt x="61552" y="110000"/>
                  </a:lnTo>
                  <a:lnTo>
                    <a:pt x="62964" y="112222"/>
                  </a:lnTo>
                  <a:lnTo>
                    <a:pt x="62964" y="112222"/>
                  </a:lnTo>
                  <a:lnTo>
                    <a:pt x="64658" y="113703"/>
                  </a:lnTo>
                  <a:lnTo>
                    <a:pt x="66917" y="115555"/>
                  </a:lnTo>
                  <a:lnTo>
                    <a:pt x="69458" y="116296"/>
                  </a:lnTo>
                  <a:lnTo>
                    <a:pt x="72847" y="116296"/>
                  </a:lnTo>
                  <a:lnTo>
                    <a:pt x="94305" y="116296"/>
                  </a:lnTo>
                  <a:lnTo>
                    <a:pt x="94305" y="116296"/>
                  </a:lnTo>
                  <a:lnTo>
                    <a:pt x="96282" y="116296"/>
                  </a:lnTo>
                  <a:lnTo>
                    <a:pt x="98823" y="115555"/>
                  </a:lnTo>
                  <a:lnTo>
                    <a:pt x="100800" y="114814"/>
                  </a:lnTo>
                  <a:lnTo>
                    <a:pt x="102776" y="113333"/>
                  </a:lnTo>
                  <a:lnTo>
                    <a:pt x="104752" y="111851"/>
                  </a:lnTo>
                  <a:lnTo>
                    <a:pt x="106729" y="110370"/>
                  </a:lnTo>
                  <a:lnTo>
                    <a:pt x="108423" y="108148"/>
                  </a:lnTo>
                  <a:lnTo>
                    <a:pt x="110117" y="105925"/>
                  </a:lnTo>
                  <a:lnTo>
                    <a:pt x="110117" y="105925"/>
                  </a:lnTo>
                  <a:lnTo>
                    <a:pt x="111811" y="103333"/>
                  </a:lnTo>
                  <a:lnTo>
                    <a:pt x="113223" y="100740"/>
                  </a:lnTo>
                  <a:lnTo>
                    <a:pt x="114352" y="98148"/>
                  </a:lnTo>
                  <a:lnTo>
                    <a:pt x="115482" y="95555"/>
                  </a:lnTo>
                  <a:lnTo>
                    <a:pt x="116047" y="92592"/>
                  </a:lnTo>
                  <a:lnTo>
                    <a:pt x="116611" y="90000"/>
                  </a:lnTo>
                  <a:lnTo>
                    <a:pt x="116894" y="87407"/>
                  </a:lnTo>
                  <a:lnTo>
                    <a:pt x="117176" y="84444"/>
                  </a:lnTo>
                  <a:lnTo>
                    <a:pt x="117176" y="84444"/>
                  </a:lnTo>
                  <a:lnTo>
                    <a:pt x="116894" y="81111"/>
                  </a:lnTo>
                  <a:lnTo>
                    <a:pt x="116611" y="78148"/>
                  </a:lnTo>
                  <a:lnTo>
                    <a:pt x="116047" y="75185"/>
                  </a:lnTo>
                  <a:lnTo>
                    <a:pt x="115482" y="72222"/>
                  </a:lnTo>
                  <a:lnTo>
                    <a:pt x="114635" y="69629"/>
                  </a:lnTo>
                  <a:lnTo>
                    <a:pt x="113505" y="67037"/>
                  </a:lnTo>
                  <a:lnTo>
                    <a:pt x="112094" y="64814"/>
                  </a:lnTo>
                  <a:lnTo>
                    <a:pt x="110682" y="62592"/>
                  </a:lnTo>
                  <a:lnTo>
                    <a:pt x="110682" y="62592"/>
                  </a:lnTo>
                  <a:lnTo>
                    <a:pt x="107576" y="58518"/>
                  </a:lnTo>
                  <a:lnTo>
                    <a:pt x="105882" y="57037"/>
                  </a:lnTo>
                  <a:lnTo>
                    <a:pt x="104188" y="55555"/>
                  </a:lnTo>
                  <a:lnTo>
                    <a:pt x="102494" y="54444"/>
                  </a:lnTo>
                  <a:lnTo>
                    <a:pt x="100800" y="53703"/>
                  </a:lnTo>
                  <a:lnTo>
                    <a:pt x="99105" y="52962"/>
                  </a:lnTo>
                  <a:lnTo>
                    <a:pt x="97411" y="52592"/>
                  </a:lnTo>
                  <a:lnTo>
                    <a:pt x="97411" y="58148"/>
                  </a:lnTo>
                  <a:lnTo>
                    <a:pt x="97411" y="58148"/>
                  </a:lnTo>
                  <a:lnTo>
                    <a:pt x="96847" y="58888"/>
                  </a:lnTo>
                  <a:lnTo>
                    <a:pt x="96564" y="59629"/>
                  </a:lnTo>
                  <a:lnTo>
                    <a:pt x="96282" y="60000"/>
                  </a:lnTo>
                  <a:lnTo>
                    <a:pt x="95717" y="60000"/>
                  </a:lnTo>
                  <a:lnTo>
                    <a:pt x="95717" y="60000"/>
                  </a:lnTo>
                  <a:lnTo>
                    <a:pt x="94870" y="60000"/>
                  </a:lnTo>
                  <a:lnTo>
                    <a:pt x="94588" y="59629"/>
                  </a:lnTo>
                  <a:lnTo>
                    <a:pt x="94305" y="58888"/>
                  </a:lnTo>
                  <a:lnTo>
                    <a:pt x="94305" y="58148"/>
                  </a:lnTo>
                  <a:lnTo>
                    <a:pt x="94305" y="52592"/>
                  </a:lnTo>
                  <a:lnTo>
                    <a:pt x="94305" y="52592"/>
                  </a:lnTo>
                  <a:lnTo>
                    <a:pt x="94023" y="47407"/>
                  </a:lnTo>
                  <a:lnTo>
                    <a:pt x="93741" y="42962"/>
                  </a:lnTo>
                  <a:lnTo>
                    <a:pt x="92894" y="38518"/>
                  </a:lnTo>
                  <a:lnTo>
                    <a:pt x="92047" y="34444"/>
                  </a:lnTo>
                  <a:lnTo>
                    <a:pt x="90635" y="30000"/>
                  </a:lnTo>
                  <a:lnTo>
                    <a:pt x="88941" y="26296"/>
                  </a:lnTo>
                  <a:lnTo>
                    <a:pt x="87247" y="22222"/>
                  </a:lnTo>
                  <a:lnTo>
                    <a:pt x="84988" y="18148"/>
                  </a:lnTo>
                  <a:lnTo>
                    <a:pt x="84988" y="18148"/>
                  </a:lnTo>
                  <a:lnTo>
                    <a:pt x="82729" y="14814"/>
                  </a:lnTo>
                  <a:lnTo>
                    <a:pt x="79905" y="11851"/>
                  </a:lnTo>
                  <a:lnTo>
                    <a:pt x="77082" y="9259"/>
                  </a:lnTo>
                  <a:lnTo>
                    <a:pt x="73976" y="7407"/>
                  </a:lnTo>
                  <a:lnTo>
                    <a:pt x="70305" y="5925"/>
                  </a:lnTo>
                  <a:lnTo>
                    <a:pt x="66635" y="4814"/>
                  </a:lnTo>
                  <a:lnTo>
                    <a:pt x="62682" y="4074"/>
                  </a:lnTo>
                  <a:lnTo>
                    <a:pt x="58729" y="3703"/>
                  </a:lnTo>
                  <a:lnTo>
                    <a:pt x="58729" y="3703"/>
                  </a:lnTo>
                  <a:lnTo>
                    <a:pt x="54776" y="4074"/>
                  </a:lnTo>
                  <a:lnTo>
                    <a:pt x="51105" y="4444"/>
                  </a:lnTo>
                  <a:lnTo>
                    <a:pt x="47152" y="5555"/>
                  </a:lnTo>
                  <a:lnTo>
                    <a:pt x="43764" y="7037"/>
                  </a:lnTo>
                  <a:lnTo>
                    <a:pt x="40658" y="8888"/>
                  </a:lnTo>
                  <a:lnTo>
                    <a:pt x="37835" y="11481"/>
                  </a:lnTo>
                  <a:lnTo>
                    <a:pt x="35011" y="14074"/>
                  </a:lnTo>
                  <a:lnTo>
                    <a:pt x="32470" y="17037"/>
                  </a:lnTo>
                  <a:lnTo>
                    <a:pt x="32470" y="17037"/>
                  </a:lnTo>
                  <a:lnTo>
                    <a:pt x="30211" y="21111"/>
                  </a:lnTo>
                  <a:lnTo>
                    <a:pt x="28235" y="24444"/>
                  </a:lnTo>
                  <a:lnTo>
                    <a:pt x="26258" y="28148"/>
                  </a:lnTo>
                  <a:lnTo>
                    <a:pt x="24564" y="32222"/>
                  </a:lnTo>
                  <a:lnTo>
                    <a:pt x="23435" y="36296"/>
                  </a:lnTo>
                  <a:lnTo>
                    <a:pt x="22588" y="40370"/>
                  </a:lnTo>
                  <a:lnTo>
                    <a:pt x="22023" y="44444"/>
                  </a:lnTo>
                  <a:lnTo>
                    <a:pt x="21458" y="48888"/>
                  </a:lnTo>
                  <a:lnTo>
                    <a:pt x="21458" y="48888"/>
                  </a:lnTo>
                  <a:lnTo>
                    <a:pt x="25694" y="48518"/>
                  </a:lnTo>
                  <a:lnTo>
                    <a:pt x="30211" y="48518"/>
                  </a:lnTo>
                  <a:lnTo>
                    <a:pt x="30211" y="48518"/>
                  </a:lnTo>
                  <a:lnTo>
                    <a:pt x="30776" y="48518"/>
                  </a:lnTo>
                  <a:lnTo>
                    <a:pt x="31058" y="48888"/>
                  </a:lnTo>
                  <a:lnTo>
                    <a:pt x="31341" y="49629"/>
                  </a:lnTo>
                  <a:lnTo>
                    <a:pt x="31623" y="50370"/>
                  </a:lnTo>
                  <a:lnTo>
                    <a:pt x="31623" y="50370"/>
                  </a:lnTo>
                  <a:lnTo>
                    <a:pt x="31341" y="51481"/>
                  </a:lnTo>
                  <a:lnTo>
                    <a:pt x="31058" y="52222"/>
                  </a:lnTo>
                  <a:lnTo>
                    <a:pt x="30776" y="52592"/>
                  </a:lnTo>
                  <a:lnTo>
                    <a:pt x="30211" y="52592"/>
                  </a:lnTo>
                  <a:lnTo>
                    <a:pt x="25694" y="52592"/>
                  </a:lnTo>
                  <a:lnTo>
                    <a:pt x="25694" y="52592"/>
                  </a:lnTo>
                  <a:lnTo>
                    <a:pt x="23152" y="52962"/>
                  </a:lnTo>
                  <a:lnTo>
                    <a:pt x="20611" y="53333"/>
                  </a:lnTo>
                  <a:lnTo>
                    <a:pt x="18352" y="54074"/>
                  </a:lnTo>
                  <a:lnTo>
                    <a:pt x="16376" y="55185"/>
                  </a:lnTo>
                  <a:lnTo>
                    <a:pt x="14400" y="56666"/>
                  </a:lnTo>
                  <a:lnTo>
                    <a:pt x="12423" y="58518"/>
                  </a:lnTo>
                  <a:lnTo>
                    <a:pt x="10729" y="60740"/>
                  </a:lnTo>
                  <a:lnTo>
                    <a:pt x="9317" y="63333"/>
                  </a:lnTo>
                  <a:lnTo>
                    <a:pt x="9317" y="63333"/>
                  </a:lnTo>
                  <a:lnTo>
                    <a:pt x="6494" y="68518"/>
                  </a:lnTo>
                  <a:lnTo>
                    <a:pt x="4517" y="73703"/>
                  </a:lnTo>
                  <a:lnTo>
                    <a:pt x="3952" y="76296"/>
                  </a:lnTo>
                  <a:lnTo>
                    <a:pt x="3388" y="78888"/>
                  </a:lnTo>
                  <a:lnTo>
                    <a:pt x="2823" y="81481"/>
                  </a:lnTo>
                  <a:lnTo>
                    <a:pt x="2823" y="84444"/>
                  </a:lnTo>
                  <a:lnTo>
                    <a:pt x="2823" y="84444"/>
                  </a:lnTo>
                  <a:lnTo>
                    <a:pt x="2823" y="87407"/>
                  </a:lnTo>
                  <a:lnTo>
                    <a:pt x="3388" y="90740"/>
                  </a:lnTo>
                  <a:lnTo>
                    <a:pt x="3952" y="93333"/>
                  </a:lnTo>
                  <a:lnTo>
                    <a:pt x="4800" y="96296"/>
                  </a:lnTo>
                  <a:lnTo>
                    <a:pt x="5647" y="98888"/>
                  </a:lnTo>
                  <a:lnTo>
                    <a:pt x="6776" y="101481"/>
                  </a:lnTo>
                  <a:lnTo>
                    <a:pt x="8188" y="104074"/>
                  </a:lnTo>
                  <a:lnTo>
                    <a:pt x="9882" y="106666"/>
                  </a:lnTo>
                  <a:lnTo>
                    <a:pt x="9882" y="106666"/>
                  </a:lnTo>
                  <a:lnTo>
                    <a:pt x="11576" y="108888"/>
                  </a:lnTo>
                  <a:lnTo>
                    <a:pt x="13270" y="110740"/>
                  </a:lnTo>
                  <a:lnTo>
                    <a:pt x="15247" y="112222"/>
                  </a:lnTo>
                  <a:lnTo>
                    <a:pt x="17223" y="113703"/>
                  </a:lnTo>
                  <a:lnTo>
                    <a:pt x="19200" y="115185"/>
                  </a:lnTo>
                  <a:lnTo>
                    <a:pt x="21176" y="115925"/>
                  </a:lnTo>
                  <a:lnTo>
                    <a:pt x="23435" y="116296"/>
                  </a:lnTo>
                  <a:lnTo>
                    <a:pt x="25694" y="116296"/>
                  </a:lnTo>
                  <a:lnTo>
                    <a:pt x="44329" y="116296"/>
                  </a:lnTo>
                  <a:lnTo>
                    <a:pt x="44329" y="116296"/>
                  </a:lnTo>
                  <a:lnTo>
                    <a:pt x="44894" y="116296"/>
                  </a:lnTo>
                  <a:lnTo>
                    <a:pt x="45176" y="116666"/>
                  </a:lnTo>
                  <a:lnTo>
                    <a:pt x="45458" y="117407"/>
                  </a:lnTo>
                  <a:lnTo>
                    <a:pt x="45741" y="118148"/>
                  </a:lnTo>
                  <a:lnTo>
                    <a:pt x="45741" y="118148"/>
                  </a:lnTo>
                  <a:lnTo>
                    <a:pt x="45458" y="118888"/>
                  </a:lnTo>
                  <a:lnTo>
                    <a:pt x="45176" y="119629"/>
                  </a:lnTo>
                  <a:lnTo>
                    <a:pt x="44894" y="120000"/>
                  </a:lnTo>
                  <a:lnTo>
                    <a:pt x="44329" y="120000"/>
                  </a:lnTo>
                  <a:lnTo>
                    <a:pt x="25694" y="120000"/>
                  </a:lnTo>
                  <a:lnTo>
                    <a:pt x="25694" y="120000"/>
                  </a:lnTo>
                  <a:lnTo>
                    <a:pt x="23152" y="120000"/>
                  </a:lnTo>
                  <a:lnTo>
                    <a:pt x="20611" y="119259"/>
                  </a:lnTo>
                  <a:lnTo>
                    <a:pt x="18352" y="118518"/>
                  </a:lnTo>
                  <a:lnTo>
                    <a:pt x="16094" y="117407"/>
                  </a:lnTo>
                  <a:lnTo>
                    <a:pt x="13835" y="115925"/>
                  </a:lnTo>
                  <a:lnTo>
                    <a:pt x="11858" y="113703"/>
                  </a:lnTo>
                  <a:lnTo>
                    <a:pt x="9600" y="111481"/>
                  </a:lnTo>
                  <a:lnTo>
                    <a:pt x="7905" y="109259"/>
                  </a:lnTo>
                  <a:lnTo>
                    <a:pt x="7905" y="109259"/>
                  </a:lnTo>
                  <a:lnTo>
                    <a:pt x="5929" y="106296"/>
                  </a:lnTo>
                  <a:lnTo>
                    <a:pt x="4517" y="103703"/>
                  </a:lnTo>
                  <a:lnTo>
                    <a:pt x="2823" y="100740"/>
                  </a:lnTo>
                  <a:lnTo>
                    <a:pt x="1694" y="97777"/>
                  </a:lnTo>
                  <a:lnTo>
                    <a:pt x="847" y="94444"/>
                  </a:lnTo>
                  <a:lnTo>
                    <a:pt x="282" y="91481"/>
                  </a:lnTo>
                  <a:lnTo>
                    <a:pt x="0" y="88148"/>
                  </a:lnTo>
                  <a:lnTo>
                    <a:pt x="0" y="84444"/>
                  </a:lnTo>
                  <a:lnTo>
                    <a:pt x="0" y="84444"/>
                  </a:lnTo>
                  <a:lnTo>
                    <a:pt x="282" y="79259"/>
                  </a:lnTo>
                  <a:lnTo>
                    <a:pt x="1129" y="74074"/>
                  </a:lnTo>
                  <a:lnTo>
                    <a:pt x="2823" y="69259"/>
                  </a:lnTo>
                  <a:lnTo>
                    <a:pt x="5082" y="64074"/>
                  </a:lnTo>
                  <a:lnTo>
                    <a:pt x="5082" y="64074"/>
                  </a:lnTo>
                  <a:lnTo>
                    <a:pt x="6494" y="61481"/>
                  </a:lnTo>
                  <a:lnTo>
                    <a:pt x="7905" y="59259"/>
                  </a:lnTo>
                  <a:lnTo>
                    <a:pt x="9317" y="57407"/>
                  </a:lnTo>
                  <a:lnTo>
                    <a:pt x="11011" y="55555"/>
                  </a:lnTo>
                  <a:lnTo>
                    <a:pt x="12705" y="54074"/>
                  </a:lnTo>
                  <a:lnTo>
                    <a:pt x="14682" y="52592"/>
                  </a:lnTo>
                  <a:lnTo>
                    <a:pt x="16376" y="51481"/>
                  </a:lnTo>
                  <a:lnTo>
                    <a:pt x="18635" y="50000"/>
                  </a:lnTo>
                  <a:lnTo>
                    <a:pt x="18635" y="50000"/>
                  </a:lnTo>
                  <a:lnTo>
                    <a:pt x="18917" y="44814"/>
                  </a:lnTo>
                  <a:lnTo>
                    <a:pt x="19482" y="39629"/>
                  </a:lnTo>
                  <a:lnTo>
                    <a:pt x="20611" y="35185"/>
                  </a:lnTo>
                  <a:lnTo>
                    <a:pt x="22023" y="30370"/>
                  </a:lnTo>
                  <a:lnTo>
                    <a:pt x="23435" y="26296"/>
                  </a:lnTo>
                  <a:lnTo>
                    <a:pt x="25411" y="22222"/>
                  </a:lnTo>
                  <a:lnTo>
                    <a:pt x="28235" y="17777"/>
                  </a:lnTo>
                  <a:lnTo>
                    <a:pt x="30776" y="14074"/>
                  </a:lnTo>
                  <a:lnTo>
                    <a:pt x="30776" y="14074"/>
                  </a:lnTo>
                  <a:lnTo>
                    <a:pt x="33600" y="10740"/>
                  </a:lnTo>
                  <a:lnTo>
                    <a:pt x="36705" y="8148"/>
                  </a:lnTo>
                  <a:lnTo>
                    <a:pt x="40094" y="5555"/>
                  </a:lnTo>
                  <a:lnTo>
                    <a:pt x="43482" y="3703"/>
                  </a:lnTo>
                  <a:lnTo>
                    <a:pt x="46870" y="2222"/>
                  </a:lnTo>
                  <a:lnTo>
                    <a:pt x="50823" y="1111"/>
                  </a:lnTo>
                  <a:lnTo>
                    <a:pt x="54776" y="370"/>
                  </a:lnTo>
                  <a:lnTo>
                    <a:pt x="58729" y="0"/>
                  </a:lnTo>
                  <a:lnTo>
                    <a:pt x="58729" y="0"/>
                  </a:lnTo>
                  <a:lnTo>
                    <a:pt x="62682" y="370"/>
                  </a:lnTo>
                  <a:lnTo>
                    <a:pt x="66635" y="1111"/>
                  </a:lnTo>
                  <a:lnTo>
                    <a:pt x="70305" y="2222"/>
                  </a:lnTo>
                  <a:lnTo>
                    <a:pt x="74258" y="3703"/>
                  </a:lnTo>
                  <a:lnTo>
                    <a:pt x="77364" y="5555"/>
                  </a:lnTo>
                  <a:lnTo>
                    <a:pt x="80470" y="8148"/>
                  </a:lnTo>
                  <a:lnTo>
                    <a:pt x="83294" y="10740"/>
                  </a:lnTo>
                  <a:lnTo>
                    <a:pt x="85835" y="14074"/>
                  </a:lnTo>
                  <a:lnTo>
                    <a:pt x="85835" y="14074"/>
                  </a:lnTo>
                  <a:lnTo>
                    <a:pt x="88376" y="17777"/>
                  </a:lnTo>
                  <a:lnTo>
                    <a:pt x="90352" y="21851"/>
                  </a:lnTo>
                  <a:lnTo>
                    <a:pt x="92047" y="25925"/>
                  </a:lnTo>
                  <a:lnTo>
                    <a:pt x="93741" y="30000"/>
                  </a:lnTo>
                  <a:lnTo>
                    <a:pt x="94870" y="34444"/>
                  </a:lnTo>
                  <a:lnTo>
                    <a:pt x="95717" y="38888"/>
                  </a:lnTo>
                  <a:lnTo>
                    <a:pt x="96564" y="43703"/>
                  </a:lnTo>
                  <a:lnTo>
                    <a:pt x="96847" y="48518"/>
                  </a:lnTo>
                  <a:lnTo>
                    <a:pt x="96847" y="48518"/>
                  </a:lnTo>
                  <a:lnTo>
                    <a:pt x="99388" y="48888"/>
                  </a:lnTo>
                  <a:lnTo>
                    <a:pt x="101364" y="49629"/>
                  </a:lnTo>
                  <a:lnTo>
                    <a:pt x="103341" y="51111"/>
                  </a:lnTo>
                  <a:lnTo>
                    <a:pt x="105317" y="52222"/>
                  </a:lnTo>
                  <a:lnTo>
                    <a:pt x="107294" y="53703"/>
                  </a:lnTo>
                  <a:lnTo>
                    <a:pt x="109270" y="55555"/>
                  </a:lnTo>
                  <a:lnTo>
                    <a:pt x="110964" y="57777"/>
                  </a:lnTo>
                  <a:lnTo>
                    <a:pt x="112941" y="60000"/>
                  </a:lnTo>
                  <a:lnTo>
                    <a:pt x="112941" y="60000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šḻïďê-任意多边形: 形状 26">
              <a:extLst>
                <a:ext uri="{FF2B5EF4-FFF2-40B4-BE49-F238E27FC236}">
                  <a16:creationId xmlns:a16="http://schemas.microsoft.com/office/drawing/2014/main" id="{5ACE6D35-9634-408C-895F-6A807E6A4067}"/>
                </a:ext>
              </a:extLst>
            </p:cNvPr>
            <p:cNvSpPr/>
            <p:nvPr/>
          </p:nvSpPr>
          <p:spPr>
            <a:xfrm>
              <a:off x="7333603" y="3404287"/>
              <a:ext cx="208927" cy="25071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8339" y="66873"/>
                  </a:moveTo>
                  <a:lnTo>
                    <a:pt x="28339" y="66873"/>
                  </a:lnTo>
                  <a:lnTo>
                    <a:pt x="31881" y="61671"/>
                  </a:lnTo>
                  <a:lnTo>
                    <a:pt x="31881" y="61671"/>
                  </a:lnTo>
                  <a:lnTo>
                    <a:pt x="34095" y="56842"/>
                  </a:lnTo>
                  <a:lnTo>
                    <a:pt x="36752" y="50154"/>
                  </a:lnTo>
                  <a:lnTo>
                    <a:pt x="36752" y="50154"/>
                  </a:lnTo>
                  <a:lnTo>
                    <a:pt x="38523" y="46439"/>
                  </a:lnTo>
                  <a:lnTo>
                    <a:pt x="39409" y="43095"/>
                  </a:lnTo>
                  <a:lnTo>
                    <a:pt x="39852" y="39752"/>
                  </a:lnTo>
                  <a:lnTo>
                    <a:pt x="39852" y="36780"/>
                  </a:lnTo>
                  <a:lnTo>
                    <a:pt x="39852" y="9287"/>
                  </a:lnTo>
                  <a:lnTo>
                    <a:pt x="39852" y="9287"/>
                  </a:lnTo>
                  <a:lnTo>
                    <a:pt x="40295" y="8544"/>
                  </a:lnTo>
                  <a:lnTo>
                    <a:pt x="40738" y="7801"/>
                  </a:lnTo>
                  <a:lnTo>
                    <a:pt x="41180" y="7430"/>
                  </a:lnTo>
                  <a:lnTo>
                    <a:pt x="42066" y="7430"/>
                  </a:lnTo>
                  <a:lnTo>
                    <a:pt x="73062" y="7430"/>
                  </a:lnTo>
                  <a:lnTo>
                    <a:pt x="73062" y="7430"/>
                  </a:lnTo>
                  <a:lnTo>
                    <a:pt x="74833" y="7430"/>
                  </a:lnTo>
                  <a:lnTo>
                    <a:pt x="75276" y="7801"/>
                  </a:lnTo>
                  <a:lnTo>
                    <a:pt x="75719" y="8544"/>
                  </a:lnTo>
                  <a:lnTo>
                    <a:pt x="75719" y="9287"/>
                  </a:lnTo>
                  <a:lnTo>
                    <a:pt x="75719" y="36780"/>
                  </a:lnTo>
                  <a:lnTo>
                    <a:pt x="75719" y="36780"/>
                  </a:lnTo>
                  <a:lnTo>
                    <a:pt x="76162" y="40495"/>
                  </a:lnTo>
                  <a:lnTo>
                    <a:pt x="77047" y="44582"/>
                  </a:lnTo>
                  <a:lnTo>
                    <a:pt x="78376" y="49040"/>
                  </a:lnTo>
                  <a:lnTo>
                    <a:pt x="80147" y="53126"/>
                  </a:lnTo>
                  <a:lnTo>
                    <a:pt x="80147" y="53126"/>
                  </a:lnTo>
                  <a:lnTo>
                    <a:pt x="84575" y="60928"/>
                  </a:lnTo>
                  <a:lnTo>
                    <a:pt x="86346" y="63900"/>
                  </a:lnTo>
                  <a:lnTo>
                    <a:pt x="88118" y="66130"/>
                  </a:lnTo>
                  <a:lnTo>
                    <a:pt x="88560" y="66501"/>
                  </a:lnTo>
                  <a:lnTo>
                    <a:pt x="116014" y="104024"/>
                  </a:lnTo>
                  <a:lnTo>
                    <a:pt x="116014" y="104024"/>
                  </a:lnTo>
                  <a:lnTo>
                    <a:pt x="118671" y="106996"/>
                  </a:lnTo>
                  <a:lnTo>
                    <a:pt x="120000" y="109969"/>
                  </a:lnTo>
                  <a:lnTo>
                    <a:pt x="120000" y="112569"/>
                  </a:lnTo>
                  <a:lnTo>
                    <a:pt x="120000" y="114055"/>
                  </a:lnTo>
                  <a:lnTo>
                    <a:pt x="119114" y="115170"/>
                  </a:lnTo>
                  <a:lnTo>
                    <a:pt x="119114" y="115170"/>
                  </a:lnTo>
                  <a:lnTo>
                    <a:pt x="118228" y="116284"/>
                  </a:lnTo>
                  <a:lnTo>
                    <a:pt x="117343" y="117399"/>
                  </a:lnTo>
                  <a:lnTo>
                    <a:pt x="116014" y="118142"/>
                  </a:lnTo>
                  <a:lnTo>
                    <a:pt x="114243" y="118885"/>
                  </a:lnTo>
                  <a:lnTo>
                    <a:pt x="109815" y="119628"/>
                  </a:lnTo>
                  <a:lnTo>
                    <a:pt x="104501" y="120000"/>
                  </a:lnTo>
                  <a:lnTo>
                    <a:pt x="15055" y="120000"/>
                  </a:lnTo>
                  <a:lnTo>
                    <a:pt x="15055" y="120000"/>
                  </a:lnTo>
                  <a:lnTo>
                    <a:pt x="10184" y="119628"/>
                  </a:lnTo>
                  <a:lnTo>
                    <a:pt x="6199" y="118885"/>
                  </a:lnTo>
                  <a:lnTo>
                    <a:pt x="4428" y="118142"/>
                  </a:lnTo>
                  <a:lnTo>
                    <a:pt x="3099" y="117399"/>
                  </a:lnTo>
                  <a:lnTo>
                    <a:pt x="2214" y="116284"/>
                  </a:lnTo>
                  <a:lnTo>
                    <a:pt x="1328" y="115170"/>
                  </a:lnTo>
                  <a:lnTo>
                    <a:pt x="1328" y="115170"/>
                  </a:lnTo>
                  <a:lnTo>
                    <a:pt x="0" y="114055"/>
                  </a:lnTo>
                  <a:lnTo>
                    <a:pt x="0" y="112569"/>
                  </a:lnTo>
                  <a:lnTo>
                    <a:pt x="0" y="109969"/>
                  </a:lnTo>
                  <a:lnTo>
                    <a:pt x="1771" y="106996"/>
                  </a:lnTo>
                  <a:lnTo>
                    <a:pt x="3985" y="103653"/>
                  </a:lnTo>
                  <a:lnTo>
                    <a:pt x="28339" y="66873"/>
                  </a:lnTo>
                  <a:close/>
                  <a:moveTo>
                    <a:pt x="112472" y="105882"/>
                  </a:moveTo>
                  <a:lnTo>
                    <a:pt x="85461" y="69473"/>
                  </a:lnTo>
                  <a:lnTo>
                    <a:pt x="85461" y="69473"/>
                  </a:lnTo>
                  <a:lnTo>
                    <a:pt x="81918" y="69102"/>
                  </a:lnTo>
                  <a:lnTo>
                    <a:pt x="77933" y="68730"/>
                  </a:lnTo>
                  <a:lnTo>
                    <a:pt x="77933" y="68730"/>
                  </a:lnTo>
                  <a:lnTo>
                    <a:pt x="73948" y="69102"/>
                  </a:lnTo>
                  <a:lnTo>
                    <a:pt x="70405" y="69845"/>
                  </a:lnTo>
                  <a:lnTo>
                    <a:pt x="66863" y="70959"/>
                  </a:lnTo>
                  <a:lnTo>
                    <a:pt x="63321" y="72445"/>
                  </a:lnTo>
                  <a:lnTo>
                    <a:pt x="63321" y="72445"/>
                  </a:lnTo>
                  <a:lnTo>
                    <a:pt x="59335" y="73931"/>
                  </a:lnTo>
                  <a:lnTo>
                    <a:pt x="55350" y="75417"/>
                  </a:lnTo>
                  <a:lnTo>
                    <a:pt x="50922" y="76160"/>
                  </a:lnTo>
                  <a:lnTo>
                    <a:pt x="46937" y="76160"/>
                  </a:lnTo>
                  <a:lnTo>
                    <a:pt x="46937" y="76160"/>
                  </a:lnTo>
                  <a:lnTo>
                    <a:pt x="42952" y="76160"/>
                  </a:lnTo>
                  <a:lnTo>
                    <a:pt x="38523" y="75417"/>
                  </a:lnTo>
                  <a:lnTo>
                    <a:pt x="34095" y="73931"/>
                  </a:lnTo>
                  <a:lnTo>
                    <a:pt x="30110" y="72445"/>
                  </a:lnTo>
                  <a:lnTo>
                    <a:pt x="7970" y="105882"/>
                  </a:lnTo>
                  <a:lnTo>
                    <a:pt x="7970" y="105882"/>
                  </a:lnTo>
                  <a:lnTo>
                    <a:pt x="6199" y="108482"/>
                  </a:lnTo>
                  <a:lnTo>
                    <a:pt x="4870" y="110340"/>
                  </a:lnTo>
                  <a:lnTo>
                    <a:pt x="4870" y="112198"/>
                  </a:lnTo>
                  <a:lnTo>
                    <a:pt x="4870" y="113684"/>
                  </a:lnTo>
                  <a:lnTo>
                    <a:pt x="4870" y="113684"/>
                  </a:lnTo>
                  <a:lnTo>
                    <a:pt x="6199" y="114798"/>
                  </a:lnTo>
                  <a:lnTo>
                    <a:pt x="8413" y="115541"/>
                  </a:lnTo>
                  <a:lnTo>
                    <a:pt x="11512" y="116284"/>
                  </a:lnTo>
                  <a:lnTo>
                    <a:pt x="15055" y="116284"/>
                  </a:lnTo>
                  <a:lnTo>
                    <a:pt x="104501" y="116284"/>
                  </a:lnTo>
                  <a:lnTo>
                    <a:pt x="104501" y="116284"/>
                  </a:lnTo>
                  <a:lnTo>
                    <a:pt x="108487" y="116284"/>
                  </a:lnTo>
                  <a:lnTo>
                    <a:pt x="112029" y="115541"/>
                  </a:lnTo>
                  <a:lnTo>
                    <a:pt x="113800" y="114798"/>
                  </a:lnTo>
                  <a:lnTo>
                    <a:pt x="115571" y="113684"/>
                  </a:lnTo>
                  <a:lnTo>
                    <a:pt x="115571" y="113684"/>
                  </a:lnTo>
                  <a:lnTo>
                    <a:pt x="115571" y="112198"/>
                  </a:lnTo>
                  <a:lnTo>
                    <a:pt x="115571" y="110340"/>
                  </a:lnTo>
                  <a:lnTo>
                    <a:pt x="114243" y="108482"/>
                  </a:lnTo>
                  <a:lnTo>
                    <a:pt x="112472" y="105882"/>
                  </a:lnTo>
                  <a:lnTo>
                    <a:pt x="112472" y="105882"/>
                  </a:lnTo>
                  <a:close/>
                  <a:moveTo>
                    <a:pt x="41623" y="51269"/>
                  </a:moveTo>
                  <a:lnTo>
                    <a:pt x="41623" y="51269"/>
                  </a:lnTo>
                  <a:lnTo>
                    <a:pt x="38523" y="58328"/>
                  </a:lnTo>
                  <a:lnTo>
                    <a:pt x="35424" y="63529"/>
                  </a:lnTo>
                  <a:lnTo>
                    <a:pt x="35424" y="63529"/>
                  </a:lnTo>
                  <a:lnTo>
                    <a:pt x="32324" y="68730"/>
                  </a:lnTo>
                  <a:lnTo>
                    <a:pt x="32324" y="69102"/>
                  </a:lnTo>
                  <a:lnTo>
                    <a:pt x="32324" y="69102"/>
                  </a:lnTo>
                  <a:lnTo>
                    <a:pt x="35867" y="70588"/>
                  </a:lnTo>
                  <a:lnTo>
                    <a:pt x="39852" y="71702"/>
                  </a:lnTo>
                  <a:lnTo>
                    <a:pt x="43394" y="72445"/>
                  </a:lnTo>
                  <a:lnTo>
                    <a:pt x="46937" y="72445"/>
                  </a:lnTo>
                  <a:lnTo>
                    <a:pt x="46937" y="72445"/>
                  </a:lnTo>
                  <a:lnTo>
                    <a:pt x="50479" y="72445"/>
                  </a:lnTo>
                  <a:lnTo>
                    <a:pt x="54022" y="71702"/>
                  </a:lnTo>
                  <a:lnTo>
                    <a:pt x="57564" y="70588"/>
                  </a:lnTo>
                  <a:lnTo>
                    <a:pt x="61107" y="69102"/>
                  </a:lnTo>
                  <a:lnTo>
                    <a:pt x="61107" y="69102"/>
                  </a:lnTo>
                  <a:lnTo>
                    <a:pt x="65092" y="67244"/>
                  </a:lnTo>
                  <a:lnTo>
                    <a:pt x="69520" y="66130"/>
                  </a:lnTo>
                  <a:lnTo>
                    <a:pt x="73505" y="65386"/>
                  </a:lnTo>
                  <a:lnTo>
                    <a:pt x="77933" y="65015"/>
                  </a:lnTo>
                  <a:lnTo>
                    <a:pt x="77933" y="65015"/>
                  </a:lnTo>
                  <a:lnTo>
                    <a:pt x="81918" y="65386"/>
                  </a:lnTo>
                  <a:lnTo>
                    <a:pt x="81918" y="65386"/>
                  </a:lnTo>
                  <a:lnTo>
                    <a:pt x="77490" y="57213"/>
                  </a:lnTo>
                  <a:lnTo>
                    <a:pt x="73505" y="50154"/>
                  </a:lnTo>
                  <a:lnTo>
                    <a:pt x="72619" y="46439"/>
                  </a:lnTo>
                  <a:lnTo>
                    <a:pt x="71734" y="43095"/>
                  </a:lnTo>
                  <a:lnTo>
                    <a:pt x="71291" y="39752"/>
                  </a:lnTo>
                  <a:lnTo>
                    <a:pt x="70848" y="36780"/>
                  </a:lnTo>
                  <a:lnTo>
                    <a:pt x="70848" y="11145"/>
                  </a:lnTo>
                  <a:lnTo>
                    <a:pt x="44280" y="11145"/>
                  </a:lnTo>
                  <a:lnTo>
                    <a:pt x="44280" y="36780"/>
                  </a:lnTo>
                  <a:lnTo>
                    <a:pt x="44280" y="36780"/>
                  </a:lnTo>
                  <a:lnTo>
                    <a:pt x="44280" y="39752"/>
                  </a:lnTo>
                  <a:lnTo>
                    <a:pt x="43837" y="43467"/>
                  </a:lnTo>
                  <a:lnTo>
                    <a:pt x="42952" y="47182"/>
                  </a:lnTo>
                  <a:lnTo>
                    <a:pt x="41623" y="51269"/>
                  </a:lnTo>
                  <a:lnTo>
                    <a:pt x="41623" y="51269"/>
                  </a:lnTo>
                  <a:close/>
                  <a:moveTo>
                    <a:pt x="37195" y="3715"/>
                  </a:moveTo>
                  <a:lnTo>
                    <a:pt x="37195" y="3715"/>
                  </a:lnTo>
                  <a:lnTo>
                    <a:pt x="36309" y="3715"/>
                  </a:lnTo>
                  <a:lnTo>
                    <a:pt x="35867" y="3343"/>
                  </a:lnTo>
                  <a:lnTo>
                    <a:pt x="35424" y="2600"/>
                  </a:lnTo>
                  <a:lnTo>
                    <a:pt x="34981" y="1857"/>
                  </a:lnTo>
                  <a:lnTo>
                    <a:pt x="34981" y="1857"/>
                  </a:lnTo>
                  <a:lnTo>
                    <a:pt x="35424" y="1114"/>
                  </a:lnTo>
                  <a:lnTo>
                    <a:pt x="35867" y="371"/>
                  </a:lnTo>
                  <a:lnTo>
                    <a:pt x="36309" y="0"/>
                  </a:lnTo>
                  <a:lnTo>
                    <a:pt x="37195" y="0"/>
                  </a:lnTo>
                  <a:lnTo>
                    <a:pt x="77933" y="0"/>
                  </a:lnTo>
                  <a:lnTo>
                    <a:pt x="77933" y="0"/>
                  </a:lnTo>
                  <a:lnTo>
                    <a:pt x="79261" y="0"/>
                  </a:lnTo>
                  <a:lnTo>
                    <a:pt x="79704" y="371"/>
                  </a:lnTo>
                  <a:lnTo>
                    <a:pt x="80147" y="1114"/>
                  </a:lnTo>
                  <a:lnTo>
                    <a:pt x="80147" y="1857"/>
                  </a:lnTo>
                  <a:lnTo>
                    <a:pt x="80147" y="1857"/>
                  </a:lnTo>
                  <a:lnTo>
                    <a:pt x="80147" y="2600"/>
                  </a:lnTo>
                  <a:lnTo>
                    <a:pt x="79704" y="3343"/>
                  </a:lnTo>
                  <a:lnTo>
                    <a:pt x="79261" y="3715"/>
                  </a:lnTo>
                  <a:lnTo>
                    <a:pt x="77933" y="3715"/>
                  </a:lnTo>
                  <a:lnTo>
                    <a:pt x="37195" y="3715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ḻïďê-Oval 27">
              <a:extLst>
                <a:ext uri="{FF2B5EF4-FFF2-40B4-BE49-F238E27FC236}">
                  <a16:creationId xmlns:a16="http://schemas.microsoft.com/office/drawing/2014/main" id="{7B827B4A-5C47-4D19-8F88-AFBFA66CD731}"/>
                </a:ext>
              </a:extLst>
            </p:cNvPr>
            <p:cNvSpPr/>
            <p:nvPr/>
          </p:nvSpPr>
          <p:spPr>
            <a:xfrm>
              <a:off x="5087582" y="1738942"/>
              <a:ext cx="457200" cy="457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šḻïďê-Oval 28">
              <a:extLst>
                <a:ext uri="{FF2B5EF4-FFF2-40B4-BE49-F238E27FC236}">
                  <a16:creationId xmlns:a16="http://schemas.microsoft.com/office/drawing/2014/main" id="{7353C518-0E92-409E-85BC-D4DF2AAE5ADE}"/>
                </a:ext>
              </a:extLst>
            </p:cNvPr>
            <p:cNvSpPr/>
            <p:nvPr/>
          </p:nvSpPr>
          <p:spPr>
            <a:xfrm>
              <a:off x="7201446" y="1738942"/>
              <a:ext cx="457200" cy="457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šḻïďê-任意多边形: 形状 29">
              <a:extLst>
                <a:ext uri="{FF2B5EF4-FFF2-40B4-BE49-F238E27FC236}">
                  <a16:creationId xmlns:a16="http://schemas.microsoft.com/office/drawing/2014/main" id="{C0FF8312-8E6A-4BB5-AB75-A0DAAE3D8D12}"/>
                </a:ext>
              </a:extLst>
            </p:cNvPr>
            <p:cNvSpPr/>
            <p:nvPr/>
          </p:nvSpPr>
          <p:spPr>
            <a:xfrm>
              <a:off x="5187323" y="1838488"/>
              <a:ext cx="244136" cy="24413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17407"/>
                  </a:moveTo>
                  <a:lnTo>
                    <a:pt x="12184" y="80740"/>
                  </a:lnTo>
                  <a:lnTo>
                    <a:pt x="12184" y="80740"/>
                  </a:lnTo>
                  <a:lnTo>
                    <a:pt x="12553" y="80370"/>
                  </a:lnTo>
                  <a:lnTo>
                    <a:pt x="76430" y="15925"/>
                  </a:lnTo>
                  <a:lnTo>
                    <a:pt x="76800" y="15555"/>
                  </a:lnTo>
                  <a:lnTo>
                    <a:pt x="90461" y="1851"/>
                  </a:lnTo>
                  <a:lnTo>
                    <a:pt x="90461" y="1851"/>
                  </a:lnTo>
                  <a:lnTo>
                    <a:pt x="91569" y="1111"/>
                  </a:lnTo>
                  <a:lnTo>
                    <a:pt x="92307" y="370"/>
                  </a:lnTo>
                  <a:lnTo>
                    <a:pt x="93415" y="0"/>
                  </a:lnTo>
                  <a:lnTo>
                    <a:pt x="94523" y="0"/>
                  </a:lnTo>
                  <a:lnTo>
                    <a:pt x="94523" y="0"/>
                  </a:lnTo>
                  <a:lnTo>
                    <a:pt x="95630" y="0"/>
                  </a:lnTo>
                  <a:lnTo>
                    <a:pt x="96738" y="370"/>
                  </a:lnTo>
                  <a:lnTo>
                    <a:pt x="97846" y="1111"/>
                  </a:lnTo>
                  <a:lnTo>
                    <a:pt x="98584" y="1851"/>
                  </a:lnTo>
                  <a:lnTo>
                    <a:pt x="118523" y="21481"/>
                  </a:lnTo>
                  <a:lnTo>
                    <a:pt x="118523" y="21481"/>
                  </a:lnTo>
                  <a:lnTo>
                    <a:pt x="119630" y="23333"/>
                  </a:lnTo>
                  <a:lnTo>
                    <a:pt x="120000" y="25555"/>
                  </a:lnTo>
                  <a:lnTo>
                    <a:pt x="120000" y="25555"/>
                  </a:lnTo>
                  <a:lnTo>
                    <a:pt x="119630" y="27777"/>
                  </a:lnTo>
                  <a:lnTo>
                    <a:pt x="118523" y="30000"/>
                  </a:lnTo>
                  <a:lnTo>
                    <a:pt x="104861" y="43333"/>
                  </a:lnTo>
                  <a:lnTo>
                    <a:pt x="104492" y="43333"/>
                  </a:lnTo>
                  <a:lnTo>
                    <a:pt x="40984" y="108148"/>
                  </a:lnTo>
                  <a:lnTo>
                    <a:pt x="40984" y="108148"/>
                  </a:lnTo>
                  <a:lnTo>
                    <a:pt x="39507" y="108518"/>
                  </a:lnTo>
                  <a:lnTo>
                    <a:pt x="2215" y="120000"/>
                  </a:lnTo>
                  <a:lnTo>
                    <a:pt x="2215" y="120000"/>
                  </a:lnTo>
                  <a:lnTo>
                    <a:pt x="1846" y="120000"/>
                  </a:lnTo>
                  <a:lnTo>
                    <a:pt x="1846" y="120000"/>
                  </a:lnTo>
                  <a:lnTo>
                    <a:pt x="1107" y="120000"/>
                  </a:lnTo>
                  <a:lnTo>
                    <a:pt x="369" y="119259"/>
                  </a:lnTo>
                  <a:lnTo>
                    <a:pt x="369" y="119259"/>
                  </a:lnTo>
                  <a:lnTo>
                    <a:pt x="0" y="118518"/>
                  </a:lnTo>
                  <a:lnTo>
                    <a:pt x="0" y="117407"/>
                  </a:lnTo>
                  <a:lnTo>
                    <a:pt x="0" y="117407"/>
                  </a:lnTo>
                  <a:close/>
                  <a:moveTo>
                    <a:pt x="21046" y="2222"/>
                  </a:moveTo>
                  <a:lnTo>
                    <a:pt x="21046" y="2222"/>
                  </a:lnTo>
                  <a:lnTo>
                    <a:pt x="23261" y="1111"/>
                  </a:lnTo>
                  <a:lnTo>
                    <a:pt x="25846" y="370"/>
                  </a:lnTo>
                  <a:lnTo>
                    <a:pt x="25846" y="370"/>
                  </a:lnTo>
                  <a:lnTo>
                    <a:pt x="27323" y="370"/>
                  </a:lnTo>
                  <a:lnTo>
                    <a:pt x="28430" y="740"/>
                  </a:lnTo>
                  <a:lnTo>
                    <a:pt x="29907" y="1481"/>
                  </a:lnTo>
                  <a:lnTo>
                    <a:pt x="31384" y="2222"/>
                  </a:lnTo>
                  <a:lnTo>
                    <a:pt x="31384" y="2222"/>
                  </a:lnTo>
                  <a:lnTo>
                    <a:pt x="42461" y="14074"/>
                  </a:lnTo>
                  <a:lnTo>
                    <a:pt x="55015" y="27777"/>
                  </a:lnTo>
                  <a:lnTo>
                    <a:pt x="55015" y="27777"/>
                  </a:lnTo>
                  <a:lnTo>
                    <a:pt x="55753" y="28518"/>
                  </a:lnTo>
                  <a:lnTo>
                    <a:pt x="55753" y="29259"/>
                  </a:lnTo>
                  <a:lnTo>
                    <a:pt x="55384" y="29629"/>
                  </a:lnTo>
                  <a:lnTo>
                    <a:pt x="55015" y="30370"/>
                  </a:lnTo>
                  <a:lnTo>
                    <a:pt x="55015" y="30370"/>
                  </a:lnTo>
                  <a:lnTo>
                    <a:pt x="54276" y="30740"/>
                  </a:lnTo>
                  <a:lnTo>
                    <a:pt x="53907" y="31111"/>
                  </a:lnTo>
                  <a:lnTo>
                    <a:pt x="53169" y="30740"/>
                  </a:lnTo>
                  <a:lnTo>
                    <a:pt x="52430" y="30370"/>
                  </a:lnTo>
                  <a:lnTo>
                    <a:pt x="52430" y="30370"/>
                  </a:lnTo>
                  <a:lnTo>
                    <a:pt x="40246" y="17037"/>
                  </a:lnTo>
                  <a:lnTo>
                    <a:pt x="28430" y="4814"/>
                  </a:lnTo>
                  <a:lnTo>
                    <a:pt x="28430" y="4814"/>
                  </a:lnTo>
                  <a:lnTo>
                    <a:pt x="27323" y="4074"/>
                  </a:lnTo>
                  <a:lnTo>
                    <a:pt x="26215" y="3703"/>
                  </a:lnTo>
                  <a:lnTo>
                    <a:pt x="25107" y="4074"/>
                  </a:lnTo>
                  <a:lnTo>
                    <a:pt x="24000" y="5185"/>
                  </a:lnTo>
                  <a:lnTo>
                    <a:pt x="5169" y="24074"/>
                  </a:lnTo>
                  <a:lnTo>
                    <a:pt x="5169" y="24074"/>
                  </a:lnTo>
                  <a:lnTo>
                    <a:pt x="4061" y="25185"/>
                  </a:lnTo>
                  <a:lnTo>
                    <a:pt x="3692" y="26296"/>
                  </a:lnTo>
                  <a:lnTo>
                    <a:pt x="4061" y="27407"/>
                  </a:lnTo>
                  <a:lnTo>
                    <a:pt x="5169" y="28518"/>
                  </a:lnTo>
                  <a:lnTo>
                    <a:pt x="5169" y="28518"/>
                  </a:lnTo>
                  <a:lnTo>
                    <a:pt x="5538" y="29629"/>
                  </a:lnTo>
                  <a:lnTo>
                    <a:pt x="5538" y="29629"/>
                  </a:lnTo>
                  <a:lnTo>
                    <a:pt x="6646" y="30370"/>
                  </a:lnTo>
                  <a:lnTo>
                    <a:pt x="6646" y="30370"/>
                  </a:lnTo>
                  <a:lnTo>
                    <a:pt x="7753" y="31481"/>
                  </a:lnTo>
                  <a:lnTo>
                    <a:pt x="7753" y="31481"/>
                  </a:lnTo>
                  <a:lnTo>
                    <a:pt x="9600" y="32962"/>
                  </a:lnTo>
                  <a:lnTo>
                    <a:pt x="22892" y="19259"/>
                  </a:lnTo>
                  <a:lnTo>
                    <a:pt x="22892" y="19259"/>
                  </a:lnTo>
                  <a:lnTo>
                    <a:pt x="23630" y="18518"/>
                  </a:lnTo>
                  <a:lnTo>
                    <a:pt x="24369" y="18518"/>
                  </a:lnTo>
                  <a:lnTo>
                    <a:pt x="25107" y="18518"/>
                  </a:lnTo>
                  <a:lnTo>
                    <a:pt x="25476" y="19629"/>
                  </a:lnTo>
                  <a:lnTo>
                    <a:pt x="25476" y="19629"/>
                  </a:lnTo>
                  <a:lnTo>
                    <a:pt x="26215" y="20000"/>
                  </a:lnTo>
                  <a:lnTo>
                    <a:pt x="26215" y="20740"/>
                  </a:lnTo>
                  <a:lnTo>
                    <a:pt x="26215" y="21481"/>
                  </a:lnTo>
                  <a:lnTo>
                    <a:pt x="25846" y="22222"/>
                  </a:lnTo>
                  <a:lnTo>
                    <a:pt x="12184" y="35555"/>
                  </a:lnTo>
                  <a:lnTo>
                    <a:pt x="12184" y="35555"/>
                  </a:lnTo>
                  <a:lnTo>
                    <a:pt x="20676" y="44074"/>
                  </a:lnTo>
                  <a:lnTo>
                    <a:pt x="26584" y="37777"/>
                  </a:lnTo>
                  <a:lnTo>
                    <a:pt x="26584" y="37777"/>
                  </a:lnTo>
                  <a:lnTo>
                    <a:pt x="27323" y="37407"/>
                  </a:lnTo>
                  <a:lnTo>
                    <a:pt x="28061" y="37407"/>
                  </a:lnTo>
                  <a:lnTo>
                    <a:pt x="28800" y="37407"/>
                  </a:lnTo>
                  <a:lnTo>
                    <a:pt x="29169" y="38148"/>
                  </a:lnTo>
                  <a:lnTo>
                    <a:pt x="29169" y="38148"/>
                  </a:lnTo>
                  <a:lnTo>
                    <a:pt x="29907" y="38518"/>
                  </a:lnTo>
                  <a:lnTo>
                    <a:pt x="29907" y="39259"/>
                  </a:lnTo>
                  <a:lnTo>
                    <a:pt x="29907" y="40000"/>
                  </a:lnTo>
                  <a:lnTo>
                    <a:pt x="29538" y="40740"/>
                  </a:lnTo>
                  <a:lnTo>
                    <a:pt x="23261" y="46666"/>
                  </a:lnTo>
                  <a:lnTo>
                    <a:pt x="23261" y="46666"/>
                  </a:lnTo>
                  <a:lnTo>
                    <a:pt x="29538" y="52962"/>
                  </a:lnTo>
                  <a:lnTo>
                    <a:pt x="29538" y="52962"/>
                  </a:lnTo>
                  <a:lnTo>
                    <a:pt x="29907" y="53703"/>
                  </a:lnTo>
                  <a:lnTo>
                    <a:pt x="29907" y="54074"/>
                  </a:lnTo>
                  <a:lnTo>
                    <a:pt x="29907" y="54814"/>
                  </a:lnTo>
                  <a:lnTo>
                    <a:pt x="29538" y="55555"/>
                  </a:lnTo>
                  <a:lnTo>
                    <a:pt x="29538" y="55555"/>
                  </a:lnTo>
                  <a:lnTo>
                    <a:pt x="28800" y="55925"/>
                  </a:lnTo>
                  <a:lnTo>
                    <a:pt x="28061" y="56296"/>
                  </a:lnTo>
                  <a:lnTo>
                    <a:pt x="28061" y="56296"/>
                  </a:lnTo>
                  <a:lnTo>
                    <a:pt x="27323" y="55925"/>
                  </a:lnTo>
                  <a:lnTo>
                    <a:pt x="26953" y="55555"/>
                  </a:lnTo>
                  <a:lnTo>
                    <a:pt x="26953" y="55555"/>
                  </a:lnTo>
                  <a:lnTo>
                    <a:pt x="2584" y="31481"/>
                  </a:lnTo>
                  <a:lnTo>
                    <a:pt x="2584" y="31481"/>
                  </a:lnTo>
                  <a:lnTo>
                    <a:pt x="1476" y="30370"/>
                  </a:lnTo>
                  <a:lnTo>
                    <a:pt x="738" y="29259"/>
                  </a:lnTo>
                  <a:lnTo>
                    <a:pt x="369" y="27777"/>
                  </a:lnTo>
                  <a:lnTo>
                    <a:pt x="369" y="26666"/>
                  </a:lnTo>
                  <a:lnTo>
                    <a:pt x="369" y="26666"/>
                  </a:lnTo>
                  <a:lnTo>
                    <a:pt x="369" y="25185"/>
                  </a:lnTo>
                  <a:lnTo>
                    <a:pt x="738" y="23703"/>
                  </a:lnTo>
                  <a:lnTo>
                    <a:pt x="1476" y="22592"/>
                  </a:lnTo>
                  <a:lnTo>
                    <a:pt x="2215" y="21111"/>
                  </a:lnTo>
                  <a:lnTo>
                    <a:pt x="21046" y="2222"/>
                  </a:lnTo>
                  <a:close/>
                  <a:moveTo>
                    <a:pt x="4430" y="115555"/>
                  </a:moveTo>
                  <a:lnTo>
                    <a:pt x="36184" y="105555"/>
                  </a:lnTo>
                  <a:lnTo>
                    <a:pt x="33969" y="97407"/>
                  </a:lnTo>
                  <a:lnTo>
                    <a:pt x="24369" y="97407"/>
                  </a:lnTo>
                  <a:lnTo>
                    <a:pt x="24369" y="97407"/>
                  </a:lnTo>
                  <a:lnTo>
                    <a:pt x="23630" y="97407"/>
                  </a:lnTo>
                  <a:lnTo>
                    <a:pt x="22892" y="97037"/>
                  </a:lnTo>
                  <a:lnTo>
                    <a:pt x="22523" y="96296"/>
                  </a:lnTo>
                  <a:lnTo>
                    <a:pt x="22523" y="95555"/>
                  </a:lnTo>
                  <a:lnTo>
                    <a:pt x="22523" y="85555"/>
                  </a:lnTo>
                  <a:lnTo>
                    <a:pt x="15138" y="84074"/>
                  </a:lnTo>
                  <a:lnTo>
                    <a:pt x="4430" y="115555"/>
                  </a:lnTo>
                  <a:close/>
                  <a:moveTo>
                    <a:pt x="17353" y="80370"/>
                  </a:moveTo>
                  <a:lnTo>
                    <a:pt x="24000" y="81851"/>
                  </a:lnTo>
                  <a:lnTo>
                    <a:pt x="81969" y="23703"/>
                  </a:lnTo>
                  <a:lnTo>
                    <a:pt x="78276" y="20000"/>
                  </a:lnTo>
                  <a:lnTo>
                    <a:pt x="17353" y="80370"/>
                  </a:lnTo>
                  <a:close/>
                  <a:moveTo>
                    <a:pt x="26215" y="93703"/>
                  </a:moveTo>
                  <a:lnTo>
                    <a:pt x="34707" y="93703"/>
                  </a:lnTo>
                  <a:lnTo>
                    <a:pt x="93415" y="35555"/>
                  </a:lnTo>
                  <a:lnTo>
                    <a:pt x="84553" y="26296"/>
                  </a:lnTo>
                  <a:lnTo>
                    <a:pt x="26215" y="85185"/>
                  </a:lnTo>
                  <a:lnTo>
                    <a:pt x="26215" y="93703"/>
                  </a:lnTo>
                  <a:close/>
                  <a:moveTo>
                    <a:pt x="96000" y="38148"/>
                  </a:moveTo>
                  <a:lnTo>
                    <a:pt x="37292" y="95925"/>
                  </a:lnTo>
                  <a:lnTo>
                    <a:pt x="39507" y="103333"/>
                  </a:lnTo>
                  <a:lnTo>
                    <a:pt x="100430" y="42222"/>
                  </a:lnTo>
                  <a:lnTo>
                    <a:pt x="96000" y="38148"/>
                  </a:lnTo>
                  <a:close/>
                  <a:moveTo>
                    <a:pt x="81969" y="93333"/>
                  </a:moveTo>
                  <a:lnTo>
                    <a:pt x="75692" y="99259"/>
                  </a:lnTo>
                  <a:lnTo>
                    <a:pt x="75692" y="99259"/>
                  </a:lnTo>
                  <a:lnTo>
                    <a:pt x="84184" y="107777"/>
                  </a:lnTo>
                  <a:lnTo>
                    <a:pt x="97476" y="94074"/>
                  </a:lnTo>
                  <a:lnTo>
                    <a:pt x="97476" y="94074"/>
                  </a:lnTo>
                  <a:lnTo>
                    <a:pt x="98215" y="93703"/>
                  </a:lnTo>
                  <a:lnTo>
                    <a:pt x="98953" y="93703"/>
                  </a:lnTo>
                  <a:lnTo>
                    <a:pt x="99692" y="93703"/>
                  </a:lnTo>
                  <a:lnTo>
                    <a:pt x="100061" y="94444"/>
                  </a:lnTo>
                  <a:lnTo>
                    <a:pt x="100061" y="94444"/>
                  </a:lnTo>
                  <a:lnTo>
                    <a:pt x="100800" y="94814"/>
                  </a:lnTo>
                  <a:lnTo>
                    <a:pt x="100800" y="95555"/>
                  </a:lnTo>
                  <a:lnTo>
                    <a:pt x="100800" y="96296"/>
                  </a:lnTo>
                  <a:lnTo>
                    <a:pt x="100430" y="97037"/>
                  </a:lnTo>
                  <a:lnTo>
                    <a:pt x="86769" y="110370"/>
                  </a:lnTo>
                  <a:lnTo>
                    <a:pt x="86769" y="110370"/>
                  </a:lnTo>
                  <a:lnTo>
                    <a:pt x="91200" y="115185"/>
                  </a:lnTo>
                  <a:lnTo>
                    <a:pt x="91200" y="115185"/>
                  </a:lnTo>
                  <a:lnTo>
                    <a:pt x="91938" y="115925"/>
                  </a:lnTo>
                  <a:lnTo>
                    <a:pt x="93415" y="116296"/>
                  </a:lnTo>
                  <a:lnTo>
                    <a:pt x="93415" y="116296"/>
                  </a:lnTo>
                  <a:lnTo>
                    <a:pt x="94892" y="115925"/>
                  </a:lnTo>
                  <a:lnTo>
                    <a:pt x="95630" y="115185"/>
                  </a:lnTo>
                  <a:lnTo>
                    <a:pt x="114461" y="95925"/>
                  </a:lnTo>
                  <a:lnTo>
                    <a:pt x="114461" y="95925"/>
                  </a:lnTo>
                  <a:lnTo>
                    <a:pt x="115200" y="95185"/>
                  </a:lnTo>
                  <a:lnTo>
                    <a:pt x="115569" y="94444"/>
                  </a:lnTo>
                  <a:lnTo>
                    <a:pt x="115569" y="93703"/>
                  </a:lnTo>
                  <a:lnTo>
                    <a:pt x="114830" y="92962"/>
                  </a:lnTo>
                  <a:lnTo>
                    <a:pt x="89723" y="67777"/>
                  </a:lnTo>
                  <a:lnTo>
                    <a:pt x="89723" y="67777"/>
                  </a:lnTo>
                  <a:lnTo>
                    <a:pt x="89353" y="67037"/>
                  </a:lnTo>
                  <a:lnTo>
                    <a:pt x="88984" y="66296"/>
                  </a:lnTo>
                  <a:lnTo>
                    <a:pt x="89353" y="65555"/>
                  </a:lnTo>
                  <a:lnTo>
                    <a:pt x="89723" y="65185"/>
                  </a:lnTo>
                  <a:lnTo>
                    <a:pt x="89723" y="65185"/>
                  </a:lnTo>
                  <a:lnTo>
                    <a:pt x="90461" y="64444"/>
                  </a:lnTo>
                  <a:lnTo>
                    <a:pt x="91200" y="64444"/>
                  </a:lnTo>
                  <a:lnTo>
                    <a:pt x="91938" y="64814"/>
                  </a:lnTo>
                  <a:lnTo>
                    <a:pt x="92307" y="65185"/>
                  </a:lnTo>
                  <a:lnTo>
                    <a:pt x="117415" y="90370"/>
                  </a:lnTo>
                  <a:lnTo>
                    <a:pt x="117415" y="90370"/>
                  </a:lnTo>
                  <a:lnTo>
                    <a:pt x="118153" y="91111"/>
                  </a:lnTo>
                  <a:lnTo>
                    <a:pt x="118523" y="92222"/>
                  </a:lnTo>
                  <a:lnTo>
                    <a:pt x="118892" y="93333"/>
                  </a:lnTo>
                  <a:lnTo>
                    <a:pt x="118892" y="94444"/>
                  </a:lnTo>
                  <a:lnTo>
                    <a:pt x="118892" y="94444"/>
                  </a:lnTo>
                  <a:lnTo>
                    <a:pt x="118523" y="96666"/>
                  </a:lnTo>
                  <a:lnTo>
                    <a:pt x="117415" y="98888"/>
                  </a:lnTo>
                  <a:lnTo>
                    <a:pt x="98584" y="118148"/>
                  </a:lnTo>
                  <a:lnTo>
                    <a:pt x="98584" y="118148"/>
                  </a:lnTo>
                  <a:lnTo>
                    <a:pt x="97476" y="118888"/>
                  </a:lnTo>
                  <a:lnTo>
                    <a:pt x="96000" y="119259"/>
                  </a:lnTo>
                  <a:lnTo>
                    <a:pt x="94892" y="119629"/>
                  </a:lnTo>
                  <a:lnTo>
                    <a:pt x="93415" y="120000"/>
                  </a:lnTo>
                  <a:lnTo>
                    <a:pt x="93415" y="120000"/>
                  </a:lnTo>
                  <a:lnTo>
                    <a:pt x="91938" y="119629"/>
                  </a:lnTo>
                  <a:lnTo>
                    <a:pt x="90461" y="119259"/>
                  </a:lnTo>
                  <a:lnTo>
                    <a:pt x="89353" y="118888"/>
                  </a:lnTo>
                  <a:lnTo>
                    <a:pt x="88246" y="118148"/>
                  </a:lnTo>
                  <a:lnTo>
                    <a:pt x="88246" y="118148"/>
                  </a:lnTo>
                  <a:lnTo>
                    <a:pt x="78276" y="107037"/>
                  </a:lnTo>
                  <a:lnTo>
                    <a:pt x="64615" y="93333"/>
                  </a:lnTo>
                  <a:lnTo>
                    <a:pt x="64615" y="93333"/>
                  </a:lnTo>
                  <a:lnTo>
                    <a:pt x="64246" y="92592"/>
                  </a:lnTo>
                  <a:lnTo>
                    <a:pt x="63876" y="92222"/>
                  </a:lnTo>
                  <a:lnTo>
                    <a:pt x="64246" y="91481"/>
                  </a:lnTo>
                  <a:lnTo>
                    <a:pt x="64615" y="90740"/>
                  </a:lnTo>
                  <a:lnTo>
                    <a:pt x="64615" y="90740"/>
                  </a:lnTo>
                  <a:lnTo>
                    <a:pt x="65353" y="90370"/>
                  </a:lnTo>
                  <a:lnTo>
                    <a:pt x="66092" y="90000"/>
                  </a:lnTo>
                  <a:lnTo>
                    <a:pt x="66461" y="90370"/>
                  </a:lnTo>
                  <a:lnTo>
                    <a:pt x="67200" y="90740"/>
                  </a:lnTo>
                  <a:lnTo>
                    <a:pt x="67200" y="90740"/>
                  </a:lnTo>
                  <a:lnTo>
                    <a:pt x="73107" y="96666"/>
                  </a:lnTo>
                  <a:lnTo>
                    <a:pt x="79015" y="90370"/>
                  </a:lnTo>
                  <a:lnTo>
                    <a:pt x="79015" y="90370"/>
                  </a:lnTo>
                  <a:lnTo>
                    <a:pt x="79753" y="90000"/>
                  </a:lnTo>
                  <a:lnTo>
                    <a:pt x="80492" y="90000"/>
                  </a:lnTo>
                  <a:lnTo>
                    <a:pt x="81230" y="90000"/>
                  </a:lnTo>
                  <a:lnTo>
                    <a:pt x="81600" y="90740"/>
                  </a:lnTo>
                  <a:lnTo>
                    <a:pt x="81600" y="90740"/>
                  </a:lnTo>
                  <a:lnTo>
                    <a:pt x="82338" y="91111"/>
                  </a:lnTo>
                  <a:lnTo>
                    <a:pt x="82338" y="91851"/>
                  </a:lnTo>
                  <a:lnTo>
                    <a:pt x="82338" y="92592"/>
                  </a:lnTo>
                  <a:lnTo>
                    <a:pt x="81969" y="93333"/>
                  </a:lnTo>
                  <a:lnTo>
                    <a:pt x="81969" y="93333"/>
                  </a:lnTo>
                  <a:close/>
                  <a:moveTo>
                    <a:pt x="80492" y="17037"/>
                  </a:moveTo>
                  <a:lnTo>
                    <a:pt x="103015" y="39629"/>
                  </a:lnTo>
                  <a:lnTo>
                    <a:pt x="115569" y="27037"/>
                  </a:lnTo>
                  <a:lnTo>
                    <a:pt x="115569" y="27037"/>
                  </a:lnTo>
                  <a:lnTo>
                    <a:pt x="116307" y="26296"/>
                  </a:lnTo>
                  <a:lnTo>
                    <a:pt x="116307" y="25555"/>
                  </a:lnTo>
                  <a:lnTo>
                    <a:pt x="116307" y="25555"/>
                  </a:lnTo>
                  <a:lnTo>
                    <a:pt x="116307" y="24814"/>
                  </a:lnTo>
                  <a:lnTo>
                    <a:pt x="115569" y="24444"/>
                  </a:lnTo>
                  <a:lnTo>
                    <a:pt x="96000" y="4444"/>
                  </a:lnTo>
                  <a:lnTo>
                    <a:pt x="96000" y="4444"/>
                  </a:lnTo>
                  <a:lnTo>
                    <a:pt x="95261" y="4074"/>
                  </a:lnTo>
                  <a:lnTo>
                    <a:pt x="94523" y="3703"/>
                  </a:lnTo>
                  <a:lnTo>
                    <a:pt x="93784" y="4074"/>
                  </a:lnTo>
                  <a:lnTo>
                    <a:pt x="93046" y="4444"/>
                  </a:lnTo>
                  <a:lnTo>
                    <a:pt x="80492" y="17037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šḻïďê-任意多边形: 形状 30">
              <a:extLst>
                <a:ext uri="{FF2B5EF4-FFF2-40B4-BE49-F238E27FC236}">
                  <a16:creationId xmlns:a16="http://schemas.microsoft.com/office/drawing/2014/main" id="{C16FC2DC-D985-43DA-A262-B9DB9D370EA5}"/>
                </a:ext>
              </a:extLst>
            </p:cNvPr>
            <p:cNvSpPr/>
            <p:nvPr/>
          </p:nvSpPr>
          <p:spPr>
            <a:xfrm>
              <a:off x="7317632" y="1850390"/>
              <a:ext cx="224357" cy="2257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2222" y="14444"/>
                  </a:moveTo>
                  <a:lnTo>
                    <a:pt x="19259" y="16666"/>
                  </a:lnTo>
                  <a:lnTo>
                    <a:pt x="48148" y="45185"/>
                  </a:lnTo>
                  <a:lnTo>
                    <a:pt x="48148" y="45185"/>
                  </a:lnTo>
                  <a:lnTo>
                    <a:pt x="48518" y="45925"/>
                  </a:lnTo>
                  <a:lnTo>
                    <a:pt x="48888" y="46666"/>
                  </a:lnTo>
                  <a:lnTo>
                    <a:pt x="48518" y="47407"/>
                  </a:lnTo>
                  <a:lnTo>
                    <a:pt x="48148" y="48148"/>
                  </a:lnTo>
                  <a:lnTo>
                    <a:pt x="48148" y="48148"/>
                  </a:lnTo>
                  <a:lnTo>
                    <a:pt x="47407" y="48518"/>
                  </a:lnTo>
                  <a:lnTo>
                    <a:pt x="47037" y="48518"/>
                  </a:lnTo>
                  <a:lnTo>
                    <a:pt x="47037" y="48518"/>
                  </a:lnTo>
                  <a:lnTo>
                    <a:pt x="46296" y="48518"/>
                  </a:lnTo>
                  <a:lnTo>
                    <a:pt x="45555" y="48148"/>
                  </a:lnTo>
                  <a:lnTo>
                    <a:pt x="17037" y="19259"/>
                  </a:lnTo>
                  <a:lnTo>
                    <a:pt x="14444" y="21851"/>
                  </a:lnTo>
                  <a:lnTo>
                    <a:pt x="14444" y="21851"/>
                  </a:lnTo>
                  <a:lnTo>
                    <a:pt x="13703" y="22222"/>
                  </a:lnTo>
                  <a:lnTo>
                    <a:pt x="13333" y="22222"/>
                  </a:lnTo>
                  <a:lnTo>
                    <a:pt x="13333" y="22222"/>
                  </a:lnTo>
                  <a:lnTo>
                    <a:pt x="12592" y="22222"/>
                  </a:lnTo>
                  <a:lnTo>
                    <a:pt x="11851" y="21851"/>
                  </a:lnTo>
                  <a:lnTo>
                    <a:pt x="740" y="10740"/>
                  </a:lnTo>
                  <a:lnTo>
                    <a:pt x="740" y="10740"/>
                  </a:lnTo>
                  <a:lnTo>
                    <a:pt x="370" y="10000"/>
                  </a:lnTo>
                  <a:lnTo>
                    <a:pt x="0" y="9259"/>
                  </a:lnTo>
                  <a:lnTo>
                    <a:pt x="370" y="8518"/>
                  </a:lnTo>
                  <a:lnTo>
                    <a:pt x="740" y="7777"/>
                  </a:lnTo>
                  <a:lnTo>
                    <a:pt x="8148" y="370"/>
                  </a:lnTo>
                  <a:lnTo>
                    <a:pt x="8148" y="370"/>
                  </a:lnTo>
                  <a:lnTo>
                    <a:pt x="8888" y="0"/>
                  </a:lnTo>
                  <a:lnTo>
                    <a:pt x="9629" y="0"/>
                  </a:lnTo>
                  <a:lnTo>
                    <a:pt x="10000" y="0"/>
                  </a:lnTo>
                  <a:lnTo>
                    <a:pt x="10740" y="370"/>
                  </a:lnTo>
                  <a:lnTo>
                    <a:pt x="22222" y="11481"/>
                  </a:lnTo>
                  <a:lnTo>
                    <a:pt x="22222" y="11481"/>
                  </a:lnTo>
                  <a:lnTo>
                    <a:pt x="22592" y="12222"/>
                  </a:lnTo>
                  <a:lnTo>
                    <a:pt x="22962" y="12962"/>
                  </a:lnTo>
                  <a:lnTo>
                    <a:pt x="22592" y="13703"/>
                  </a:lnTo>
                  <a:lnTo>
                    <a:pt x="22222" y="14444"/>
                  </a:lnTo>
                  <a:lnTo>
                    <a:pt x="22222" y="14444"/>
                  </a:lnTo>
                  <a:close/>
                  <a:moveTo>
                    <a:pt x="93333" y="18148"/>
                  </a:moveTo>
                  <a:lnTo>
                    <a:pt x="93333" y="18148"/>
                  </a:lnTo>
                  <a:lnTo>
                    <a:pt x="92962" y="18888"/>
                  </a:lnTo>
                  <a:lnTo>
                    <a:pt x="92592" y="19629"/>
                  </a:lnTo>
                  <a:lnTo>
                    <a:pt x="92962" y="20370"/>
                  </a:lnTo>
                  <a:lnTo>
                    <a:pt x="93333" y="20740"/>
                  </a:lnTo>
                  <a:lnTo>
                    <a:pt x="98888" y="26296"/>
                  </a:lnTo>
                  <a:lnTo>
                    <a:pt x="98888" y="26296"/>
                  </a:lnTo>
                  <a:lnTo>
                    <a:pt x="99629" y="27037"/>
                  </a:lnTo>
                  <a:lnTo>
                    <a:pt x="100370" y="27407"/>
                  </a:lnTo>
                  <a:lnTo>
                    <a:pt x="101111" y="27037"/>
                  </a:lnTo>
                  <a:lnTo>
                    <a:pt x="101851" y="26296"/>
                  </a:lnTo>
                  <a:lnTo>
                    <a:pt x="115185" y="13333"/>
                  </a:lnTo>
                  <a:lnTo>
                    <a:pt x="115185" y="13333"/>
                  </a:lnTo>
                  <a:lnTo>
                    <a:pt x="115925" y="12962"/>
                  </a:lnTo>
                  <a:lnTo>
                    <a:pt x="117037" y="12962"/>
                  </a:lnTo>
                  <a:lnTo>
                    <a:pt x="117037" y="12962"/>
                  </a:lnTo>
                  <a:lnTo>
                    <a:pt x="117777" y="13333"/>
                  </a:lnTo>
                  <a:lnTo>
                    <a:pt x="118148" y="14074"/>
                  </a:lnTo>
                  <a:lnTo>
                    <a:pt x="118148" y="14074"/>
                  </a:lnTo>
                  <a:lnTo>
                    <a:pt x="119259" y="17407"/>
                  </a:lnTo>
                  <a:lnTo>
                    <a:pt x="120000" y="20740"/>
                  </a:lnTo>
                  <a:lnTo>
                    <a:pt x="120000" y="23703"/>
                  </a:lnTo>
                  <a:lnTo>
                    <a:pt x="119629" y="27407"/>
                  </a:lnTo>
                  <a:lnTo>
                    <a:pt x="119629" y="27407"/>
                  </a:lnTo>
                  <a:lnTo>
                    <a:pt x="118888" y="31111"/>
                  </a:lnTo>
                  <a:lnTo>
                    <a:pt x="117407" y="34074"/>
                  </a:lnTo>
                  <a:lnTo>
                    <a:pt x="115555" y="37037"/>
                  </a:lnTo>
                  <a:lnTo>
                    <a:pt x="113333" y="39629"/>
                  </a:lnTo>
                  <a:lnTo>
                    <a:pt x="113333" y="39629"/>
                  </a:lnTo>
                  <a:lnTo>
                    <a:pt x="111481" y="41111"/>
                  </a:lnTo>
                  <a:lnTo>
                    <a:pt x="109629" y="42592"/>
                  </a:lnTo>
                  <a:lnTo>
                    <a:pt x="107407" y="43703"/>
                  </a:lnTo>
                  <a:lnTo>
                    <a:pt x="105555" y="44814"/>
                  </a:lnTo>
                  <a:lnTo>
                    <a:pt x="103333" y="45555"/>
                  </a:lnTo>
                  <a:lnTo>
                    <a:pt x="101111" y="45925"/>
                  </a:lnTo>
                  <a:lnTo>
                    <a:pt x="98518" y="46296"/>
                  </a:lnTo>
                  <a:lnTo>
                    <a:pt x="96296" y="46666"/>
                  </a:lnTo>
                  <a:lnTo>
                    <a:pt x="96296" y="46666"/>
                  </a:lnTo>
                  <a:lnTo>
                    <a:pt x="92222" y="46296"/>
                  </a:lnTo>
                  <a:lnTo>
                    <a:pt x="88888" y="45185"/>
                  </a:lnTo>
                  <a:lnTo>
                    <a:pt x="45185" y="88148"/>
                  </a:lnTo>
                  <a:lnTo>
                    <a:pt x="45185" y="88148"/>
                  </a:lnTo>
                  <a:lnTo>
                    <a:pt x="46296" y="91851"/>
                  </a:lnTo>
                  <a:lnTo>
                    <a:pt x="46666" y="95185"/>
                  </a:lnTo>
                  <a:lnTo>
                    <a:pt x="46666" y="98518"/>
                  </a:lnTo>
                  <a:lnTo>
                    <a:pt x="45925" y="101851"/>
                  </a:lnTo>
                  <a:lnTo>
                    <a:pt x="45925" y="101851"/>
                  </a:lnTo>
                  <a:lnTo>
                    <a:pt x="45185" y="105185"/>
                  </a:lnTo>
                  <a:lnTo>
                    <a:pt x="43703" y="108148"/>
                  </a:lnTo>
                  <a:lnTo>
                    <a:pt x="41851" y="110740"/>
                  </a:lnTo>
                  <a:lnTo>
                    <a:pt x="39629" y="113333"/>
                  </a:lnTo>
                  <a:lnTo>
                    <a:pt x="39629" y="113333"/>
                  </a:lnTo>
                  <a:lnTo>
                    <a:pt x="36296" y="116296"/>
                  </a:lnTo>
                  <a:lnTo>
                    <a:pt x="32592" y="118148"/>
                  </a:lnTo>
                  <a:lnTo>
                    <a:pt x="30740" y="118888"/>
                  </a:lnTo>
                  <a:lnTo>
                    <a:pt x="28518" y="119629"/>
                  </a:lnTo>
                  <a:lnTo>
                    <a:pt x="24074" y="120000"/>
                  </a:lnTo>
                  <a:lnTo>
                    <a:pt x="24074" y="120000"/>
                  </a:lnTo>
                  <a:lnTo>
                    <a:pt x="21851" y="119629"/>
                  </a:lnTo>
                  <a:lnTo>
                    <a:pt x="18888" y="119259"/>
                  </a:lnTo>
                  <a:lnTo>
                    <a:pt x="16666" y="118518"/>
                  </a:lnTo>
                  <a:lnTo>
                    <a:pt x="14444" y="117777"/>
                  </a:lnTo>
                  <a:lnTo>
                    <a:pt x="14444" y="117777"/>
                  </a:lnTo>
                  <a:lnTo>
                    <a:pt x="13703" y="117037"/>
                  </a:lnTo>
                  <a:lnTo>
                    <a:pt x="13333" y="116296"/>
                  </a:lnTo>
                  <a:lnTo>
                    <a:pt x="13333" y="116296"/>
                  </a:lnTo>
                  <a:lnTo>
                    <a:pt x="13333" y="115185"/>
                  </a:lnTo>
                  <a:lnTo>
                    <a:pt x="13703" y="114444"/>
                  </a:lnTo>
                  <a:lnTo>
                    <a:pt x="27037" y="101481"/>
                  </a:lnTo>
                  <a:lnTo>
                    <a:pt x="27037" y="101481"/>
                  </a:lnTo>
                  <a:lnTo>
                    <a:pt x="27407" y="101111"/>
                  </a:lnTo>
                  <a:lnTo>
                    <a:pt x="27777" y="100370"/>
                  </a:lnTo>
                  <a:lnTo>
                    <a:pt x="27407" y="99629"/>
                  </a:lnTo>
                  <a:lnTo>
                    <a:pt x="27037" y="98888"/>
                  </a:lnTo>
                  <a:lnTo>
                    <a:pt x="21481" y="92962"/>
                  </a:lnTo>
                  <a:lnTo>
                    <a:pt x="21481" y="92962"/>
                  </a:lnTo>
                  <a:lnTo>
                    <a:pt x="20740" y="92592"/>
                  </a:lnTo>
                  <a:lnTo>
                    <a:pt x="19629" y="92222"/>
                  </a:lnTo>
                  <a:lnTo>
                    <a:pt x="18888" y="92592"/>
                  </a:lnTo>
                  <a:lnTo>
                    <a:pt x="18148" y="92962"/>
                  </a:lnTo>
                  <a:lnTo>
                    <a:pt x="5185" y="106296"/>
                  </a:lnTo>
                  <a:lnTo>
                    <a:pt x="5185" y="106296"/>
                  </a:lnTo>
                  <a:lnTo>
                    <a:pt x="4444" y="106666"/>
                  </a:lnTo>
                  <a:lnTo>
                    <a:pt x="3703" y="106666"/>
                  </a:lnTo>
                  <a:lnTo>
                    <a:pt x="3703" y="106666"/>
                  </a:lnTo>
                  <a:lnTo>
                    <a:pt x="2592" y="106296"/>
                  </a:lnTo>
                  <a:lnTo>
                    <a:pt x="2222" y="105555"/>
                  </a:lnTo>
                  <a:lnTo>
                    <a:pt x="2222" y="105555"/>
                  </a:lnTo>
                  <a:lnTo>
                    <a:pt x="1111" y="102592"/>
                  </a:lnTo>
                  <a:lnTo>
                    <a:pt x="370" y="99259"/>
                  </a:lnTo>
                  <a:lnTo>
                    <a:pt x="370" y="95925"/>
                  </a:lnTo>
                  <a:lnTo>
                    <a:pt x="740" y="92592"/>
                  </a:lnTo>
                  <a:lnTo>
                    <a:pt x="740" y="92592"/>
                  </a:lnTo>
                  <a:lnTo>
                    <a:pt x="1481" y="88888"/>
                  </a:lnTo>
                  <a:lnTo>
                    <a:pt x="2962" y="85555"/>
                  </a:lnTo>
                  <a:lnTo>
                    <a:pt x="4814" y="82962"/>
                  </a:lnTo>
                  <a:lnTo>
                    <a:pt x="7037" y="80370"/>
                  </a:lnTo>
                  <a:lnTo>
                    <a:pt x="7037" y="80370"/>
                  </a:lnTo>
                  <a:lnTo>
                    <a:pt x="8888" y="78518"/>
                  </a:lnTo>
                  <a:lnTo>
                    <a:pt x="10740" y="77037"/>
                  </a:lnTo>
                  <a:lnTo>
                    <a:pt x="12592" y="75925"/>
                  </a:lnTo>
                  <a:lnTo>
                    <a:pt x="14444" y="74814"/>
                  </a:lnTo>
                  <a:lnTo>
                    <a:pt x="16666" y="74074"/>
                  </a:lnTo>
                  <a:lnTo>
                    <a:pt x="18888" y="73703"/>
                  </a:lnTo>
                  <a:lnTo>
                    <a:pt x="21851" y="73333"/>
                  </a:lnTo>
                  <a:lnTo>
                    <a:pt x="24074" y="73333"/>
                  </a:lnTo>
                  <a:lnTo>
                    <a:pt x="24074" y="73333"/>
                  </a:lnTo>
                  <a:lnTo>
                    <a:pt x="28148" y="73703"/>
                  </a:lnTo>
                  <a:lnTo>
                    <a:pt x="31481" y="74814"/>
                  </a:lnTo>
                  <a:lnTo>
                    <a:pt x="74814" y="31481"/>
                  </a:lnTo>
                  <a:lnTo>
                    <a:pt x="74814" y="31481"/>
                  </a:lnTo>
                  <a:lnTo>
                    <a:pt x="73703" y="27777"/>
                  </a:lnTo>
                  <a:lnTo>
                    <a:pt x="73333" y="24814"/>
                  </a:lnTo>
                  <a:lnTo>
                    <a:pt x="73333" y="21481"/>
                  </a:lnTo>
                  <a:lnTo>
                    <a:pt x="74074" y="18148"/>
                  </a:lnTo>
                  <a:lnTo>
                    <a:pt x="74074" y="18148"/>
                  </a:lnTo>
                  <a:lnTo>
                    <a:pt x="74814" y="14814"/>
                  </a:lnTo>
                  <a:lnTo>
                    <a:pt x="76296" y="11851"/>
                  </a:lnTo>
                  <a:lnTo>
                    <a:pt x="78148" y="8888"/>
                  </a:lnTo>
                  <a:lnTo>
                    <a:pt x="80370" y="6666"/>
                  </a:lnTo>
                  <a:lnTo>
                    <a:pt x="80370" y="6666"/>
                  </a:lnTo>
                  <a:lnTo>
                    <a:pt x="83333" y="4074"/>
                  </a:lnTo>
                  <a:lnTo>
                    <a:pt x="85925" y="2592"/>
                  </a:lnTo>
                  <a:lnTo>
                    <a:pt x="89259" y="1111"/>
                  </a:lnTo>
                  <a:lnTo>
                    <a:pt x="92592" y="370"/>
                  </a:lnTo>
                  <a:lnTo>
                    <a:pt x="92592" y="370"/>
                  </a:lnTo>
                  <a:lnTo>
                    <a:pt x="95925" y="0"/>
                  </a:lnTo>
                  <a:lnTo>
                    <a:pt x="99259" y="0"/>
                  </a:lnTo>
                  <a:lnTo>
                    <a:pt x="102592" y="740"/>
                  </a:lnTo>
                  <a:lnTo>
                    <a:pt x="105555" y="2222"/>
                  </a:lnTo>
                  <a:lnTo>
                    <a:pt x="105555" y="2222"/>
                  </a:lnTo>
                  <a:lnTo>
                    <a:pt x="106296" y="2592"/>
                  </a:lnTo>
                  <a:lnTo>
                    <a:pt x="107037" y="3703"/>
                  </a:lnTo>
                  <a:lnTo>
                    <a:pt x="107037" y="3703"/>
                  </a:lnTo>
                  <a:lnTo>
                    <a:pt x="107037" y="4444"/>
                  </a:lnTo>
                  <a:lnTo>
                    <a:pt x="106296" y="5185"/>
                  </a:lnTo>
                  <a:lnTo>
                    <a:pt x="93333" y="18148"/>
                  </a:lnTo>
                  <a:close/>
                  <a:moveTo>
                    <a:pt x="88888" y="19629"/>
                  </a:moveTo>
                  <a:lnTo>
                    <a:pt x="88888" y="19629"/>
                  </a:lnTo>
                  <a:lnTo>
                    <a:pt x="89629" y="17407"/>
                  </a:lnTo>
                  <a:lnTo>
                    <a:pt x="90740" y="15185"/>
                  </a:lnTo>
                  <a:lnTo>
                    <a:pt x="101851" y="4444"/>
                  </a:lnTo>
                  <a:lnTo>
                    <a:pt x="101851" y="4444"/>
                  </a:lnTo>
                  <a:lnTo>
                    <a:pt x="99259" y="3703"/>
                  </a:lnTo>
                  <a:lnTo>
                    <a:pt x="96666" y="3703"/>
                  </a:lnTo>
                  <a:lnTo>
                    <a:pt x="94074" y="3703"/>
                  </a:lnTo>
                  <a:lnTo>
                    <a:pt x="91851" y="4074"/>
                  </a:lnTo>
                  <a:lnTo>
                    <a:pt x="89629" y="4814"/>
                  </a:lnTo>
                  <a:lnTo>
                    <a:pt x="87407" y="5925"/>
                  </a:lnTo>
                  <a:lnTo>
                    <a:pt x="85185" y="7407"/>
                  </a:lnTo>
                  <a:lnTo>
                    <a:pt x="83333" y="9259"/>
                  </a:lnTo>
                  <a:lnTo>
                    <a:pt x="83333" y="9259"/>
                  </a:lnTo>
                  <a:lnTo>
                    <a:pt x="81111" y="11481"/>
                  </a:lnTo>
                  <a:lnTo>
                    <a:pt x="79629" y="13703"/>
                  </a:lnTo>
                  <a:lnTo>
                    <a:pt x="78518" y="16296"/>
                  </a:lnTo>
                  <a:lnTo>
                    <a:pt x="77407" y="19259"/>
                  </a:lnTo>
                  <a:lnTo>
                    <a:pt x="77407" y="19259"/>
                  </a:lnTo>
                  <a:lnTo>
                    <a:pt x="77037" y="22592"/>
                  </a:lnTo>
                  <a:lnTo>
                    <a:pt x="77037" y="25185"/>
                  </a:lnTo>
                  <a:lnTo>
                    <a:pt x="77777" y="28148"/>
                  </a:lnTo>
                  <a:lnTo>
                    <a:pt x="78518" y="31111"/>
                  </a:lnTo>
                  <a:lnTo>
                    <a:pt x="78518" y="31111"/>
                  </a:lnTo>
                  <a:lnTo>
                    <a:pt x="78518" y="32222"/>
                  </a:lnTo>
                  <a:lnTo>
                    <a:pt x="78148" y="33333"/>
                  </a:lnTo>
                  <a:lnTo>
                    <a:pt x="33333" y="78148"/>
                  </a:lnTo>
                  <a:lnTo>
                    <a:pt x="33333" y="78148"/>
                  </a:lnTo>
                  <a:lnTo>
                    <a:pt x="32592" y="78518"/>
                  </a:lnTo>
                  <a:lnTo>
                    <a:pt x="31481" y="78518"/>
                  </a:lnTo>
                  <a:lnTo>
                    <a:pt x="31481" y="78518"/>
                  </a:lnTo>
                  <a:lnTo>
                    <a:pt x="27777" y="77407"/>
                  </a:lnTo>
                  <a:lnTo>
                    <a:pt x="24074" y="77037"/>
                  </a:lnTo>
                  <a:lnTo>
                    <a:pt x="24074" y="77037"/>
                  </a:lnTo>
                  <a:lnTo>
                    <a:pt x="19629" y="77407"/>
                  </a:lnTo>
                  <a:lnTo>
                    <a:pt x="16296" y="78518"/>
                  </a:lnTo>
                  <a:lnTo>
                    <a:pt x="12592" y="80370"/>
                  </a:lnTo>
                  <a:lnTo>
                    <a:pt x="9629" y="82962"/>
                  </a:lnTo>
                  <a:lnTo>
                    <a:pt x="9629" y="82962"/>
                  </a:lnTo>
                  <a:lnTo>
                    <a:pt x="7777" y="84814"/>
                  </a:lnTo>
                  <a:lnTo>
                    <a:pt x="6296" y="87037"/>
                  </a:lnTo>
                  <a:lnTo>
                    <a:pt x="5185" y="89259"/>
                  </a:lnTo>
                  <a:lnTo>
                    <a:pt x="4444" y="91851"/>
                  </a:lnTo>
                  <a:lnTo>
                    <a:pt x="4074" y="94074"/>
                  </a:lnTo>
                  <a:lnTo>
                    <a:pt x="3703" y="96296"/>
                  </a:lnTo>
                  <a:lnTo>
                    <a:pt x="4074" y="98888"/>
                  </a:lnTo>
                  <a:lnTo>
                    <a:pt x="4444" y="101481"/>
                  </a:lnTo>
                  <a:lnTo>
                    <a:pt x="15555" y="90000"/>
                  </a:lnTo>
                  <a:lnTo>
                    <a:pt x="15555" y="90000"/>
                  </a:lnTo>
                  <a:lnTo>
                    <a:pt x="17407" y="88888"/>
                  </a:lnTo>
                  <a:lnTo>
                    <a:pt x="19629" y="88518"/>
                  </a:lnTo>
                  <a:lnTo>
                    <a:pt x="19629" y="88518"/>
                  </a:lnTo>
                  <a:lnTo>
                    <a:pt x="21111" y="88518"/>
                  </a:lnTo>
                  <a:lnTo>
                    <a:pt x="22222" y="88888"/>
                  </a:lnTo>
                  <a:lnTo>
                    <a:pt x="23333" y="89259"/>
                  </a:lnTo>
                  <a:lnTo>
                    <a:pt x="24074" y="90000"/>
                  </a:lnTo>
                  <a:lnTo>
                    <a:pt x="29629" y="95925"/>
                  </a:lnTo>
                  <a:lnTo>
                    <a:pt x="29629" y="95925"/>
                  </a:lnTo>
                  <a:lnTo>
                    <a:pt x="31111" y="98148"/>
                  </a:lnTo>
                  <a:lnTo>
                    <a:pt x="31481" y="100370"/>
                  </a:lnTo>
                  <a:lnTo>
                    <a:pt x="31481" y="100370"/>
                  </a:lnTo>
                  <a:lnTo>
                    <a:pt x="31111" y="101481"/>
                  </a:lnTo>
                  <a:lnTo>
                    <a:pt x="30740" y="102592"/>
                  </a:lnTo>
                  <a:lnTo>
                    <a:pt x="30370" y="103333"/>
                  </a:lnTo>
                  <a:lnTo>
                    <a:pt x="29629" y="104444"/>
                  </a:lnTo>
                  <a:lnTo>
                    <a:pt x="18148" y="115185"/>
                  </a:lnTo>
                  <a:lnTo>
                    <a:pt x="18148" y="115185"/>
                  </a:lnTo>
                  <a:lnTo>
                    <a:pt x="21111" y="115925"/>
                  </a:lnTo>
                  <a:lnTo>
                    <a:pt x="23703" y="116296"/>
                  </a:lnTo>
                  <a:lnTo>
                    <a:pt x="25925" y="115925"/>
                  </a:lnTo>
                  <a:lnTo>
                    <a:pt x="28518" y="115555"/>
                  </a:lnTo>
                  <a:lnTo>
                    <a:pt x="28518" y="115555"/>
                  </a:lnTo>
                  <a:lnTo>
                    <a:pt x="30740" y="114814"/>
                  </a:lnTo>
                  <a:lnTo>
                    <a:pt x="32962" y="113703"/>
                  </a:lnTo>
                  <a:lnTo>
                    <a:pt x="35185" y="112222"/>
                  </a:lnTo>
                  <a:lnTo>
                    <a:pt x="37037" y="110740"/>
                  </a:lnTo>
                  <a:lnTo>
                    <a:pt x="37037" y="110740"/>
                  </a:lnTo>
                  <a:lnTo>
                    <a:pt x="38888" y="108518"/>
                  </a:lnTo>
                  <a:lnTo>
                    <a:pt x="40740" y="105925"/>
                  </a:lnTo>
                  <a:lnTo>
                    <a:pt x="41851" y="103333"/>
                  </a:lnTo>
                  <a:lnTo>
                    <a:pt x="42592" y="100370"/>
                  </a:lnTo>
                  <a:lnTo>
                    <a:pt x="42592" y="100370"/>
                  </a:lnTo>
                  <a:lnTo>
                    <a:pt x="42962" y="97407"/>
                  </a:lnTo>
                  <a:lnTo>
                    <a:pt x="42962" y="94444"/>
                  </a:lnTo>
                  <a:lnTo>
                    <a:pt x="42222" y="91111"/>
                  </a:lnTo>
                  <a:lnTo>
                    <a:pt x="41481" y="88518"/>
                  </a:lnTo>
                  <a:lnTo>
                    <a:pt x="41481" y="88518"/>
                  </a:lnTo>
                  <a:lnTo>
                    <a:pt x="41481" y="87407"/>
                  </a:lnTo>
                  <a:lnTo>
                    <a:pt x="41851" y="86296"/>
                  </a:lnTo>
                  <a:lnTo>
                    <a:pt x="87037" y="41481"/>
                  </a:lnTo>
                  <a:lnTo>
                    <a:pt x="87037" y="41481"/>
                  </a:lnTo>
                  <a:lnTo>
                    <a:pt x="87777" y="41111"/>
                  </a:lnTo>
                  <a:lnTo>
                    <a:pt x="88888" y="41481"/>
                  </a:lnTo>
                  <a:lnTo>
                    <a:pt x="88888" y="41481"/>
                  </a:lnTo>
                  <a:lnTo>
                    <a:pt x="92592" y="42592"/>
                  </a:lnTo>
                  <a:lnTo>
                    <a:pt x="96296" y="42962"/>
                  </a:lnTo>
                  <a:lnTo>
                    <a:pt x="96296" y="42962"/>
                  </a:lnTo>
                  <a:lnTo>
                    <a:pt x="100370" y="42592"/>
                  </a:lnTo>
                  <a:lnTo>
                    <a:pt x="104074" y="41481"/>
                  </a:lnTo>
                  <a:lnTo>
                    <a:pt x="107407" y="39629"/>
                  </a:lnTo>
                  <a:lnTo>
                    <a:pt x="110740" y="37037"/>
                  </a:lnTo>
                  <a:lnTo>
                    <a:pt x="110740" y="37037"/>
                  </a:lnTo>
                  <a:lnTo>
                    <a:pt x="112592" y="35185"/>
                  </a:lnTo>
                  <a:lnTo>
                    <a:pt x="114074" y="32962"/>
                  </a:lnTo>
                  <a:lnTo>
                    <a:pt x="115185" y="30740"/>
                  </a:lnTo>
                  <a:lnTo>
                    <a:pt x="115925" y="28148"/>
                  </a:lnTo>
                  <a:lnTo>
                    <a:pt x="116296" y="25925"/>
                  </a:lnTo>
                  <a:lnTo>
                    <a:pt x="116666" y="23333"/>
                  </a:lnTo>
                  <a:lnTo>
                    <a:pt x="116296" y="20740"/>
                  </a:lnTo>
                  <a:lnTo>
                    <a:pt x="115925" y="18518"/>
                  </a:lnTo>
                  <a:lnTo>
                    <a:pt x="104444" y="29629"/>
                  </a:lnTo>
                  <a:lnTo>
                    <a:pt x="104444" y="29629"/>
                  </a:lnTo>
                  <a:lnTo>
                    <a:pt x="103703" y="30370"/>
                  </a:lnTo>
                  <a:lnTo>
                    <a:pt x="102592" y="30740"/>
                  </a:lnTo>
                  <a:lnTo>
                    <a:pt x="100370" y="31111"/>
                  </a:lnTo>
                  <a:lnTo>
                    <a:pt x="100370" y="31111"/>
                  </a:lnTo>
                  <a:lnTo>
                    <a:pt x="98148" y="30740"/>
                  </a:lnTo>
                  <a:lnTo>
                    <a:pt x="96296" y="29629"/>
                  </a:lnTo>
                  <a:lnTo>
                    <a:pt x="90740" y="23703"/>
                  </a:lnTo>
                  <a:lnTo>
                    <a:pt x="90740" y="23703"/>
                  </a:lnTo>
                  <a:lnTo>
                    <a:pt x="89629" y="21851"/>
                  </a:lnTo>
                  <a:lnTo>
                    <a:pt x="88888" y="19629"/>
                  </a:lnTo>
                  <a:lnTo>
                    <a:pt x="88888" y="19629"/>
                  </a:lnTo>
                  <a:close/>
                  <a:moveTo>
                    <a:pt x="18148" y="12962"/>
                  </a:moveTo>
                  <a:lnTo>
                    <a:pt x="9629" y="4444"/>
                  </a:lnTo>
                  <a:lnTo>
                    <a:pt x="4444" y="9259"/>
                  </a:lnTo>
                  <a:lnTo>
                    <a:pt x="13333" y="17777"/>
                  </a:lnTo>
                  <a:lnTo>
                    <a:pt x="18148" y="12962"/>
                  </a:lnTo>
                  <a:close/>
                  <a:moveTo>
                    <a:pt x="115185" y="108888"/>
                  </a:moveTo>
                  <a:lnTo>
                    <a:pt x="115185" y="108888"/>
                  </a:lnTo>
                  <a:lnTo>
                    <a:pt x="115555" y="108518"/>
                  </a:lnTo>
                  <a:lnTo>
                    <a:pt x="115925" y="107777"/>
                  </a:lnTo>
                  <a:lnTo>
                    <a:pt x="115555" y="107037"/>
                  </a:lnTo>
                  <a:lnTo>
                    <a:pt x="115185" y="106296"/>
                  </a:lnTo>
                  <a:lnTo>
                    <a:pt x="77407" y="68888"/>
                  </a:lnTo>
                  <a:lnTo>
                    <a:pt x="77407" y="68888"/>
                  </a:lnTo>
                  <a:lnTo>
                    <a:pt x="77037" y="68148"/>
                  </a:lnTo>
                  <a:lnTo>
                    <a:pt x="76666" y="67407"/>
                  </a:lnTo>
                  <a:lnTo>
                    <a:pt x="77037" y="66666"/>
                  </a:lnTo>
                  <a:lnTo>
                    <a:pt x="77407" y="66296"/>
                  </a:lnTo>
                  <a:lnTo>
                    <a:pt x="77407" y="66296"/>
                  </a:lnTo>
                  <a:lnTo>
                    <a:pt x="78148" y="65555"/>
                  </a:lnTo>
                  <a:lnTo>
                    <a:pt x="78888" y="65555"/>
                  </a:lnTo>
                  <a:lnTo>
                    <a:pt x="79259" y="65555"/>
                  </a:lnTo>
                  <a:lnTo>
                    <a:pt x="80000" y="65925"/>
                  </a:lnTo>
                  <a:lnTo>
                    <a:pt x="117777" y="103333"/>
                  </a:lnTo>
                  <a:lnTo>
                    <a:pt x="117777" y="103333"/>
                  </a:lnTo>
                  <a:lnTo>
                    <a:pt x="119259" y="105555"/>
                  </a:lnTo>
                  <a:lnTo>
                    <a:pt x="119629" y="107777"/>
                  </a:lnTo>
                  <a:lnTo>
                    <a:pt x="119629" y="107777"/>
                  </a:lnTo>
                  <a:lnTo>
                    <a:pt x="119259" y="110000"/>
                  </a:lnTo>
                  <a:lnTo>
                    <a:pt x="117777" y="111851"/>
                  </a:lnTo>
                  <a:lnTo>
                    <a:pt x="112592" y="117407"/>
                  </a:lnTo>
                  <a:lnTo>
                    <a:pt x="112592" y="117407"/>
                  </a:lnTo>
                  <a:lnTo>
                    <a:pt x="110370" y="118518"/>
                  </a:lnTo>
                  <a:lnTo>
                    <a:pt x="107777" y="118888"/>
                  </a:lnTo>
                  <a:lnTo>
                    <a:pt x="107777" y="118888"/>
                  </a:lnTo>
                  <a:lnTo>
                    <a:pt x="105555" y="118518"/>
                  </a:lnTo>
                  <a:lnTo>
                    <a:pt x="104814" y="118148"/>
                  </a:lnTo>
                  <a:lnTo>
                    <a:pt x="103703" y="117407"/>
                  </a:lnTo>
                  <a:lnTo>
                    <a:pt x="66296" y="80000"/>
                  </a:lnTo>
                  <a:lnTo>
                    <a:pt x="66296" y="80000"/>
                  </a:lnTo>
                  <a:lnTo>
                    <a:pt x="65925" y="79259"/>
                  </a:lnTo>
                  <a:lnTo>
                    <a:pt x="65555" y="78518"/>
                  </a:lnTo>
                  <a:lnTo>
                    <a:pt x="65925" y="77777"/>
                  </a:lnTo>
                  <a:lnTo>
                    <a:pt x="66296" y="77407"/>
                  </a:lnTo>
                  <a:lnTo>
                    <a:pt x="66296" y="77407"/>
                  </a:lnTo>
                  <a:lnTo>
                    <a:pt x="67037" y="76666"/>
                  </a:lnTo>
                  <a:lnTo>
                    <a:pt x="67777" y="76666"/>
                  </a:lnTo>
                  <a:lnTo>
                    <a:pt x="68148" y="76666"/>
                  </a:lnTo>
                  <a:lnTo>
                    <a:pt x="68888" y="77037"/>
                  </a:lnTo>
                  <a:lnTo>
                    <a:pt x="106296" y="114444"/>
                  </a:lnTo>
                  <a:lnTo>
                    <a:pt x="106296" y="114444"/>
                  </a:lnTo>
                  <a:lnTo>
                    <a:pt x="107037" y="115185"/>
                  </a:lnTo>
                  <a:lnTo>
                    <a:pt x="108148" y="115555"/>
                  </a:lnTo>
                  <a:lnTo>
                    <a:pt x="108888" y="115185"/>
                  </a:lnTo>
                  <a:lnTo>
                    <a:pt x="109259" y="114444"/>
                  </a:lnTo>
                  <a:lnTo>
                    <a:pt x="115185" y="108888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4CD1C8E-EB54-47D6-9219-60FD171F0BB6}"/>
              </a:ext>
            </a:extLst>
          </p:cNvPr>
          <p:cNvSpPr txBox="1"/>
          <p:nvPr/>
        </p:nvSpPr>
        <p:spPr>
          <a:xfrm>
            <a:off x="1868335" y="184670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054E616-722C-4BAD-9FD5-28357CBA7A87}"/>
              </a:ext>
            </a:extLst>
          </p:cNvPr>
          <p:cNvSpPr txBox="1"/>
          <p:nvPr/>
        </p:nvSpPr>
        <p:spPr>
          <a:xfrm>
            <a:off x="4070176" y="184670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F06A7DF-9B84-4073-9D33-479FD5C36B3E}"/>
              </a:ext>
            </a:extLst>
          </p:cNvPr>
          <p:cNvSpPr txBox="1"/>
          <p:nvPr/>
        </p:nvSpPr>
        <p:spPr>
          <a:xfrm>
            <a:off x="6184584" y="184670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1C38F60-6C4D-428D-99F3-F8757583F14F}"/>
              </a:ext>
            </a:extLst>
          </p:cNvPr>
          <p:cNvSpPr txBox="1"/>
          <p:nvPr/>
        </p:nvSpPr>
        <p:spPr>
          <a:xfrm>
            <a:off x="1868335" y="358087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52F07B2-05C1-4C6B-9FE4-C6561B460BC8}"/>
              </a:ext>
            </a:extLst>
          </p:cNvPr>
          <p:cNvSpPr txBox="1"/>
          <p:nvPr/>
        </p:nvSpPr>
        <p:spPr>
          <a:xfrm>
            <a:off x="4070176" y="358087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F6EFBEA-C721-4E80-A692-0ABE5B0BA7B5}"/>
              </a:ext>
            </a:extLst>
          </p:cNvPr>
          <p:cNvSpPr txBox="1"/>
          <p:nvPr/>
        </p:nvSpPr>
        <p:spPr>
          <a:xfrm>
            <a:off x="6184584" y="358087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84900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2EA4AE4-145A-4724-81B7-F832B0FCFF7A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5E227B7-4316-4B20-91EC-EA464EB56517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9">
            <a:extLst>
              <a:ext uri="{FF2B5EF4-FFF2-40B4-BE49-F238E27FC236}">
                <a16:creationId xmlns:a16="http://schemas.microsoft.com/office/drawing/2014/main" id="{5E836C88-CCAC-4FEE-A906-7DA70E0FB036}"/>
              </a:ext>
            </a:extLst>
          </p:cNvPr>
          <p:cNvGrpSpPr/>
          <p:nvPr/>
        </p:nvGrpSpPr>
        <p:grpSpPr>
          <a:xfrm>
            <a:off x="1807677" y="1423129"/>
            <a:ext cx="2459023" cy="2252938"/>
            <a:chOff x="2314575" y="2067552"/>
            <a:chExt cx="2095501" cy="1466851"/>
          </a:xfrm>
          <a:solidFill>
            <a:srgbClr val="D86A3C">
              <a:alpha val="89000"/>
            </a:srgbClr>
          </a:solidFill>
        </p:grpSpPr>
        <p:sp>
          <p:nvSpPr>
            <p:cNvPr id="5" name="任意多边形 75">
              <a:extLst>
                <a:ext uri="{FF2B5EF4-FFF2-40B4-BE49-F238E27FC236}">
                  <a16:creationId xmlns:a16="http://schemas.microsoft.com/office/drawing/2014/main" id="{FA0872B1-52A1-4771-BCDC-A04CC080A122}"/>
                </a:ext>
              </a:extLst>
            </p:cNvPr>
            <p:cNvSpPr/>
            <p:nvPr/>
          </p:nvSpPr>
          <p:spPr>
            <a:xfrm>
              <a:off x="2314575" y="2067552"/>
              <a:ext cx="1804988" cy="1466850"/>
            </a:xfrm>
            <a:custGeom>
              <a:avLst/>
              <a:gdLst>
                <a:gd name="connsiteX0" fmla="*/ 0 w 1804988"/>
                <a:gd name="connsiteY0" fmla="*/ 1466850 h 1466850"/>
                <a:gd name="connsiteX1" fmla="*/ 409575 w 1804988"/>
                <a:gd name="connsiteY1" fmla="*/ 747712 h 1466850"/>
                <a:gd name="connsiteX2" fmla="*/ 690563 w 1804988"/>
                <a:gd name="connsiteY2" fmla="*/ 1166812 h 1466850"/>
                <a:gd name="connsiteX3" fmla="*/ 1233488 w 1804988"/>
                <a:gd name="connsiteY3" fmla="*/ 0 h 1466850"/>
                <a:gd name="connsiteX4" fmla="*/ 1804988 w 1804988"/>
                <a:gd name="connsiteY4" fmla="*/ 1466850 h 1466850"/>
                <a:gd name="connsiteX5" fmla="*/ 0 w 1804988"/>
                <a:gd name="connsiteY5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4988" h="1466850">
                  <a:moveTo>
                    <a:pt x="0" y="1466850"/>
                  </a:moveTo>
                  <a:lnTo>
                    <a:pt x="409575" y="747712"/>
                  </a:lnTo>
                  <a:lnTo>
                    <a:pt x="690563" y="1166812"/>
                  </a:lnTo>
                  <a:lnTo>
                    <a:pt x="1233488" y="0"/>
                  </a:lnTo>
                  <a:lnTo>
                    <a:pt x="1804988" y="1466850"/>
                  </a:lnTo>
                  <a:lnTo>
                    <a:pt x="0" y="14668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任意多边形 76">
              <a:extLst>
                <a:ext uri="{FF2B5EF4-FFF2-40B4-BE49-F238E27FC236}">
                  <a16:creationId xmlns:a16="http://schemas.microsoft.com/office/drawing/2014/main" id="{8DABA6E5-42CB-4271-86C4-8C6DCD174E19}"/>
                </a:ext>
              </a:extLst>
            </p:cNvPr>
            <p:cNvSpPr/>
            <p:nvPr/>
          </p:nvSpPr>
          <p:spPr>
            <a:xfrm>
              <a:off x="3548063" y="2067553"/>
              <a:ext cx="862013" cy="1466850"/>
            </a:xfrm>
            <a:custGeom>
              <a:avLst/>
              <a:gdLst>
                <a:gd name="connsiteX0" fmla="*/ 0 w 862013"/>
                <a:gd name="connsiteY0" fmla="*/ 0 h 1466850"/>
                <a:gd name="connsiteX1" fmla="*/ 862013 w 862013"/>
                <a:gd name="connsiteY1" fmla="*/ 1466850 h 1466850"/>
                <a:gd name="connsiteX2" fmla="*/ 571500 w 862013"/>
                <a:gd name="connsiteY2" fmla="*/ 1466850 h 1466850"/>
                <a:gd name="connsiteX3" fmla="*/ 0 w 862013"/>
                <a:gd name="connsiteY3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013" h="1466850">
                  <a:moveTo>
                    <a:pt x="0" y="0"/>
                  </a:moveTo>
                  <a:lnTo>
                    <a:pt x="862013" y="1466850"/>
                  </a:lnTo>
                  <a:lnTo>
                    <a:pt x="571500" y="146685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组合 40">
            <a:extLst>
              <a:ext uri="{FF2B5EF4-FFF2-40B4-BE49-F238E27FC236}">
                <a16:creationId xmlns:a16="http://schemas.microsoft.com/office/drawing/2014/main" id="{091F1414-3C8C-4CA1-99F3-4D626CC9FB8F}"/>
              </a:ext>
            </a:extLst>
          </p:cNvPr>
          <p:cNvGrpSpPr/>
          <p:nvPr/>
        </p:nvGrpSpPr>
        <p:grpSpPr>
          <a:xfrm>
            <a:off x="3109839" y="2709685"/>
            <a:ext cx="2488828" cy="972731"/>
            <a:chOff x="3424238" y="2709863"/>
            <a:chExt cx="2120900" cy="828675"/>
          </a:xfrm>
          <a:solidFill>
            <a:schemeClr val="bg2">
              <a:lumMod val="10000"/>
            </a:schemeClr>
          </a:solidFill>
        </p:grpSpPr>
        <p:sp>
          <p:nvSpPr>
            <p:cNvPr id="8" name="任意多边形 73">
              <a:extLst>
                <a:ext uri="{FF2B5EF4-FFF2-40B4-BE49-F238E27FC236}">
                  <a16:creationId xmlns:a16="http://schemas.microsoft.com/office/drawing/2014/main" id="{8A4C019A-45AE-430F-B7A7-9B732941718F}"/>
                </a:ext>
              </a:extLst>
            </p:cNvPr>
            <p:cNvSpPr/>
            <p:nvPr/>
          </p:nvSpPr>
          <p:spPr>
            <a:xfrm>
              <a:off x="3424238" y="2714625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任意多边形 74">
              <a:extLst>
                <a:ext uri="{FF2B5EF4-FFF2-40B4-BE49-F238E27FC236}">
                  <a16:creationId xmlns:a16="http://schemas.microsoft.com/office/drawing/2014/main" id="{CF0DFEB9-0D1F-4C8B-8E1D-F664FFBEFEE3}"/>
                </a:ext>
              </a:extLst>
            </p:cNvPr>
            <p:cNvSpPr/>
            <p:nvPr/>
          </p:nvSpPr>
          <p:spPr>
            <a:xfrm>
              <a:off x="4635500" y="2709863"/>
              <a:ext cx="909638" cy="828675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81025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组合 42">
            <a:extLst>
              <a:ext uri="{FF2B5EF4-FFF2-40B4-BE49-F238E27FC236}">
                <a16:creationId xmlns:a16="http://schemas.microsoft.com/office/drawing/2014/main" id="{1EE60B3F-D1DC-4BE5-B20A-D0C632872B36}"/>
              </a:ext>
            </a:extLst>
          </p:cNvPr>
          <p:cNvGrpSpPr/>
          <p:nvPr/>
        </p:nvGrpSpPr>
        <p:grpSpPr>
          <a:xfrm>
            <a:off x="5030753" y="2471503"/>
            <a:ext cx="2495971" cy="1217265"/>
            <a:chOff x="5140553" y="2718924"/>
            <a:chExt cx="2126987" cy="823913"/>
          </a:xfrm>
          <a:solidFill>
            <a:schemeClr val="bg2">
              <a:lumMod val="10000"/>
            </a:schemeClr>
          </a:solidFill>
        </p:grpSpPr>
        <p:sp>
          <p:nvSpPr>
            <p:cNvPr id="11" name="任意多边形 71">
              <a:extLst>
                <a:ext uri="{FF2B5EF4-FFF2-40B4-BE49-F238E27FC236}">
                  <a16:creationId xmlns:a16="http://schemas.microsoft.com/office/drawing/2014/main" id="{EA71F7A5-6741-4718-9A61-3283019B107A}"/>
                </a:ext>
              </a:extLst>
            </p:cNvPr>
            <p:cNvSpPr/>
            <p:nvPr/>
          </p:nvSpPr>
          <p:spPr>
            <a:xfrm>
              <a:off x="5140553" y="2718924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任意多边形 72">
              <a:extLst>
                <a:ext uri="{FF2B5EF4-FFF2-40B4-BE49-F238E27FC236}">
                  <a16:creationId xmlns:a16="http://schemas.microsoft.com/office/drawing/2014/main" id="{2CB97554-EAEF-41B2-A788-7F89C0040A97}"/>
                </a:ext>
              </a:extLst>
            </p:cNvPr>
            <p:cNvSpPr/>
            <p:nvPr/>
          </p:nvSpPr>
          <p:spPr>
            <a:xfrm>
              <a:off x="6357902" y="2719536"/>
              <a:ext cx="909638" cy="823301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7087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68849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">
            <a:extLst>
              <a:ext uri="{FF2B5EF4-FFF2-40B4-BE49-F238E27FC236}">
                <a16:creationId xmlns:a16="http://schemas.microsoft.com/office/drawing/2014/main" id="{7B1BB65E-98BA-4411-B70C-12AEE4CC9FB2}"/>
              </a:ext>
            </a:extLst>
          </p:cNvPr>
          <p:cNvGrpSpPr/>
          <p:nvPr/>
        </p:nvGrpSpPr>
        <p:grpSpPr>
          <a:xfrm>
            <a:off x="1336574" y="1311102"/>
            <a:ext cx="392858" cy="2471022"/>
            <a:chOff x="1336574" y="1273403"/>
            <a:chExt cx="392858" cy="2470259"/>
          </a:xfrm>
          <a:solidFill>
            <a:schemeClr val="accent3"/>
          </a:solidFill>
        </p:grpSpPr>
        <p:grpSp>
          <p:nvGrpSpPr>
            <p:cNvPr id="14" name="组合 44">
              <a:extLst>
                <a:ext uri="{FF2B5EF4-FFF2-40B4-BE49-F238E27FC236}">
                  <a16:creationId xmlns:a16="http://schemas.microsoft.com/office/drawing/2014/main" id="{C73E185D-85C8-4606-81BB-709C41FA3025}"/>
                </a:ext>
              </a:extLst>
            </p:cNvPr>
            <p:cNvGrpSpPr/>
            <p:nvPr/>
          </p:nvGrpSpPr>
          <p:grpSpPr>
            <a:xfrm>
              <a:off x="1673545" y="1391743"/>
              <a:ext cx="55887" cy="2246653"/>
              <a:chOff x="2147888" y="2152650"/>
              <a:chExt cx="100012" cy="1914526"/>
            </a:xfrm>
            <a:grpFill/>
          </p:grpSpPr>
          <p:sp>
            <p:nvSpPr>
              <p:cNvPr id="21" name="任意多边形 64">
                <a:extLst>
                  <a:ext uri="{FF2B5EF4-FFF2-40B4-BE49-F238E27FC236}">
                    <a16:creationId xmlns:a16="http://schemas.microsoft.com/office/drawing/2014/main" id="{91977E56-DBBD-42B1-9594-8A1C2BD1AF06}"/>
                  </a:ext>
                </a:extLst>
              </p:cNvPr>
              <p:cNvSpPr/>
              <p:nvPr/>
            </p:nvSpPr>
            <p:spPr>
              <a:xfrm>
                <a:off x="2247900" y="2152650"/>
                <a:ext cx="0" cy="1914526"/>
              </a:xfrm>
              <a:custGeom>
                <a:avLst/>
                <a:gdLst>
                  <a:gd name="connsiteX0" fmla="*/ 0 w 0"/>
                  <a:gd name="connsiteY0" fmla="*/ 0 h 1914525"/>
                  <a:gd name="connsiteX1" fmla="*/ 0 w 0"/>
                  <a:gd name="connsiteY1" fmla="*/ 1914525 h 191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914525">
                    <a:moveTo>
                      <a:pt x="0" y="0"/>
                    </a:moveTo>
                    <a:lnTo>
                      <a:pt x="0" y="1914525"/>
                    </a:lnTo>
                  </a:path>
                </a:pathLst>
              </a:custGeom>
              <a:grpFill/>
              <a:ln w="3175">
                <a:solidFill>
                  <a:schemeClr val="accent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任意多边形 65">
                <a:extLst>
                  <a:ext uri="{FF2B5EF4-FFF2-40B4-BE49-F238E27FC236}">
                    <a16:creationId xmlns:a16="http://schemas.microsoft.com/office/drawing/2014/main" id="{F8D1C13C-5DDB-4C44-BFFA-5C1E09E20C4E}"/>
                  </a:ext>
                </a:extLst>
              </p:cNvPr>
              <p:cNvSpPr/>
              <p:nvPr/>
            </p:nvSpPr>
            <p:spPr>
              <a:xfrm>
                <a:off x="2147888" y="2159794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任意多边形 66">
                <a:extLst>
                  <a:ext uri="{FF2B5EF4-FFF2-40B4-BE49-F238E27FC236}">
                    <a16:creationId xmlns:a16="http://schemas.microsoft.com/office/drawing/2014/main" id="{282D1A3B-633D-4436-9B6B-901F4710B276}"/>
                  </a:ext>
                </a:extLst>
              </p:cNvPr>
              <p:cNvSpPr/>
              <p:nvPr/>
            </p:nvSpPr>
            <p:spPr>
              <a:xfrm>
                <a:off x="2147888" y="2540432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accent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任意多边形 67">
                <a:extLst>
                  <a:ext uri="{FF2B5EF4-FFF2-40B4-BE49-F238E27FC236}">
                    <a16:creationId xmlns:a16="http://schemas.microsoft.com/office/drawing/2014/main" id="{FAA21FED-4379-4B76-8B4F-E5263CC4E312}"/>
                  </a:ext>
                </a:extLst>
              </p:cNvPr>
              <p:cNvSpPr/>
              <p:nvPr/>
            </p:nvSpPr>
            <p:spPr>
              <a:xfrm>
                <a:off x="2147888" y="2921070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accent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任意多边形 68">
                <a:extLst>
                  <a:ext uri="{FF2B5EF4-FFF2-40B4-BE49-F238E27FC236}">
                    <a16:creationId xmlns:a16="http://schemas.microsoft.com/office/drawing/2014/main" id="{C19AC131-F8E2-403E-8EAF-BCE5C2C8D09E}"/>
                  </a:ext>
                </a:extLst>
              </p:cNvPr>
              <p:cNvSpPr/>
              <p:nvPr/>
            </p:nvSpPr>
            <p:spPr>
              <a:xfrm>
                <a:off x="2147888" y="3301708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accent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任意多边形 69">
                <a:extLst>
                  <a:ext uri="{FF2B5EF4-FFF2-40B4-BE49-F238E27FC236}">
                    <a16:creationId xmlns:a16="http://schemas.microsoft.com/office/drawing/2014/main" id="{728F0EE5-CAD5-4F17-B18A-05F286A37666}"/>
                  </a:ext>
                </a:extLst>
              </p:cNvPr>
              <p:cNvSpPr/>
              <p:nvPr/>
            </p:nvSpPr>
            <p:spPr>
              <a:xfrm>
                <a:off x="2147888" y="3682346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accent1"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任意多边形 70">
                <a:extLst>
                  <a:ext uri="{FF2B5EF4-FFF2-40B4-BE49-F238E27FC236}">
                    <a16:creationId xmlns:a16="http://schemas.microsoft.com/office/drawing/2014/main" id="{59849076-381A-446E-A4CD-8535DBE83319}"/>
                  </a:ext>
                </a:extLst>
              </p:cNvPr>
              <p:cNvSpPr/>
              <p:nvPr/>
            </p:nvSpPr>
            <p:spPr>
              <a:xfrm>
                <a:off x="2147888" y="4062983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507284F-5E61-4AA7-BB0D-D886B4202B92}"/>
                </a:ext>
              </a:extLst>
            </p:cNvPr>
            <p:cNvSpPr/>
            <p:nvPr/>
          </p:nvSpPr>
          <p:spPr>
            <a:xfrm>
              <a:off x="1336574" y="3482052"/>
              <a:ext cx="26321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488ECED-D670-4772-9E13-F8F15608BCE1}"/>
                </a:ext>
              </a:extLst>
            </p:cNvPr>
            <p:cNvSpPr/>
            <p:nvPr/>
          </p:nvSpPr>
          <p:spPr>
            <a:xfrm>
              <a:off x="1336574" y="3052841"/>
              <a:ext cx="26321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8C64D06-3A1E-4B4D-AD93-B2FA48D35FF8}"/>
                </a:ext>
              </a:extLst>
            </p:cNvPr>
            <p:cNvSpPr/>
            <p:nvPr/>
          </p:nvSpPr>
          <p:spPr>
            <a:xfrm>
              <a:off x="1336574" y="2587862"/>
              <a:ext cx="26321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AAACA1D-F492-448A-A34D-B81C304C36BC}"/>
                </a:ext>
              </a:extLst>
            </p:cNvPr>
            <p:cNvSpPr/>
            <p:nvPr/>
          </p:nvSpPr>
          <p:spPr>
            <a:xfrm>
              <a:off x="1336574" y="2149709"/>
              <a:ext cx="26321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CC79F9B-4BFD-443B-8482-1850A9E1D263}"/>
                </a:ext>
              </a:extLst>
            </p:cNvPr>
            <p:cNvSpPr/>
            <p:nvPr/>
          </p:nvSpPr>
          <p:spPr>
            <a:xfrm>
              <a:off x="1336574" y="1693672"/>
              <a:ext cx="26321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ACA3321-A816-4233-AEF0-909B78F19158}"/>
                </a:ext>
              </a:extLst>
            </p:cNvPr>
            <p:cNvSpPr/>
            <p:nvPr/>
          </p:nvSpPr>
          <p:spPr>
            <a:xfrm>
              <a:off x="1336574" y="1273403"/>
              <a:ext cx="263214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8" name="组合 58">
            <a:extLst>
              <a:ext uri="{FF2B5EF4-FFF2-40B4-BE49-F238E27FC236}">
                <a16:creationId xmlns:a16="http://schemas.microsoft.com/office/drawing/2014/main" id="{4FB3976B-A4A6-4150-BFE9-5593B50176BC}"/>
              </a:ext>
            </a:extLst>
          </p:cNvPr>
          <p:cNvGrpSpPr/>
          <p:nvPr/>
        </p:nvGrpSpPr>
        <p:grpSpPr>
          <a:xfrm>
            <a:off x="6444002" y="1720181"/>
            <a:ext cx="1257904" cy="569730"/>
            <a:chOff x="6233755" y="2514601"/>
            <a:chExt cx="1071946" cy="485356"/>
          </a:xfrm>
          <a:solidFill>
            <a:srgbClr val="D86A3C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26E3884B-D012-4F97-B040-F9E37FB46AA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233755" y="2514601"/>
              <a:ext cx="1071946" cy="485356"/>
            </a:xfrm>
            <a:custGeom>
              <a:avLst/>
              <a:gdLst>
                <a:gd name="T0" fmla="*/ 42 w 324"/>
                <a:gd name="T1" fmla="*/ 0 h 145"/>
                <a:gd name="T2" fmla="*/ 275 w 324"/>
                <a:gd name="T3" fmla="*/ 0 h 145"/>
                <a:gd name="T4" fmla="*/ 324 w 324"/>
                <a:gd name="T5" fmla="*/ 49 h 145"/>
                <a:gd name="T6" fmla="*/ 324 w 324"/>
                <a:gd name="T7" fmla="*/ 145 h 145"/>
                <a:gd name="T8" fmla="*/ 284 w 324"/>
                <a:gd name="T9" fmla="*/ 92 h 145"/>
                <a:gd name="T10" fmla="*/ 40 w 324"/>
                <a:gd name="T11" fmla="*/ 92 h 145"/>
                <a:gd name="T12" fmla="*/ 0 w 324"/>
                <a:gd name="T13" fmla="*/ 45 h 145"/>
                <a:gd name="T14" fmla="*/ 42 w 32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45">
                  <a:moveTo>
                    <a:pt x="42" y="0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0"/>
                    <a:pt x="324" y="1"/>
                    <a:pt x="324" y="49"/>
                  </a:cubicBezTo>
                  <a:cubicBezTo>
                    <a:pt x="324" y="97"/>
                    <a:pt x="324" y="145"/>
                    <a:pt x="324" y="145"/>
                  </a:cubicBezTo>
                  <a:cubicBezTo>
                    <a:pt x="324" y="145"/>
                    <a:pt x="314" y="92"/>
                    <a:pt x="284" y="92"/>
                  </a:cubicBezTo>
                  <a:cubicBezTo>
                    <a:pt x="255" y="92"/>
                    <a:pt x="40" y="92"/>
                    <a:pt x="40" y="92"/>
                  </a:cubicBezTo>
                  <a:cubicBezTo>
                    <a:pt x="40" y="92"/>
                    <a:pt x="0" y="91"/>
                    <a:pt x="0" y="45"/>
                  </a:cubicBezTo>
                  <a:cubicBezTo>
                    <a:pt x="0" y="7"/>
                    <a:pt x="42" y="0"/>
                    <a:pt x="42" y="0"/>
                  </a:cubicBezTo>
                  <a:close/>
                </a:path>
              </a:pathLst>
            </a:custGeom>
            <a:grpFill/>
            <a:ln w="3175">
              <a:solidFill>
                <a:schemeClr val="accent3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0" name="文本框 69">
              <a:extLst>
                <a:ext uri="{FF2B5EF4-FFF2-40B4-BE49-F238E27FC236}">
                  <a16:creationId xmlns:a16="http://schemas.microsoft.com/office/drawing/2014/main" id="{F24F537A-0620-47AE-9D78-6941F8A03A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2578" y="2578261"/>
              <a:ext cx="954047" cy="1924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5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b="0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单击添加标题</a:t>
              </a:r>
              <a:endParaRPr lang="en-US" altLang="zh-CN" sz="1200" b="0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1" name="组合 59">
            <a:extLst>
              <a:ext uri="{FF2B5EF4-FFF2-40B4-BE49-F238E27FC236}">
                <a16:creationId xmlns:a16="http://schemas.microsoft.com/office/drawing/2014/main" id="{C855B4F4-0E40-4AEA-AFAD-AED97897448D}"/>
              </a:ext>
            </a:extLst>
          </p:cNvPr>
          <p:cNvGrpSpPr/>
          <p:nvPr/>
        </p:nvGrpSpPr>
        <p:grpSpPr>
          <a:xfrm>
            <a:off x="4543848" y="2077968"/>
            <a:ext cx="1257904" cy="569730"/>
            <a:chOff x="6233755" y="2514601"/>
            <a:chExt cx="1071946" cy="485356"/>
          </a:xfrm>
          <a:solidFill>
            <a:schemeClr val="bg2">
              <a:lumMod val="10000"/>
            </a:schemeClr>
          </a:solidFill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B3072DC7-424F-436E-9032-8649DA8BB03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233755" y="2514601"/>
              <a:ext cx="1071946" cy="485356"/>
            </a:xfrm>
            <a:custGeom>
              <a:avLst/>
              <a:gdLst>
                <a:gd name="T0" fmla="*/ 42 w 324"/>
                <a:gd name="T1" fmla="*/ 0 h 145"/>
                <a:gd name="T2" fmla="*/ 275 w 324"/>
                <a:gd name="T3" fmla="*/ 0 h 145"/>
                <a:gd name="T4" fmla="*/ 324 w 324"/>
                <a:gd name="T5" fmla="*/ 49 h 145"/>
                <a:gd name="T6" fmla="*/ 324 w 324"/>
                <a:gd name="T7" fmla="*/ 145 h 145"/>
                <a:gd name="T8" fmla="*/ 284 w 324"/>
                <a:gd name="T9" fmla="*/ 92 h 145"/>
                <a:gd name="T10" fmla="*/ 40 w 324"/>
                <a:gd name="T11" fmla="*/ 92 h 145"/>
                <a:gd name="T12" fmla="*/ 0 w 324"/>
                <a:gd name="T13" fmla="*/ 45 h 145"/>
                <a:gd name="T14" fmla="*/ 42 w 32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45">
                  <a:moveTo>
                    <a:pt x="42" y="0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0"/>
                    <a:pt x="324" y="1"/>
                    <a:pt x="324" y="49"/>
                  </a:cubicBezTo>
                  <a:cubicBezTo>
                    <a:pt x="324" y="97"/>
                    <a:pt x="324" y="145"/>
                    <a:pt x="324" y="145"/>
                  </a:cubicBezTo>
                  <a:cubicBezTo>
                    <a:pt x="324" y="145"/>
                    <a:pt x="314" y="92"/>
                    <a:pt x="284" y="92"/>
                  </a:cubicBezTo>
                  <a:cubicBezTo>
                    <a:pt x="255" y="92"/>
                    <a:pt x="40" y="92"/>
                    <a:pt x="40" y="92"/>
                  </a:cubicBezTo>
                  <a:cubicBezTo>
                    <a:pt x="40" y="92"/>
                    <a:pt x="0" y="91"/>
                    <a:pt x="0" y="45"/>
                  </a:cubicBezTo>
                  <a:cubicBezTo>
                    <a:pt x="0" y="7"/>
                    <a:pt x="42" y="0"/>
                    <a:pt x="42" y="0"/>
                  </a:cubicBezTo>
                  <a:close/>
                </a:path>
              </a:pathLst>
            </a:custGeom>
            <a:grpFill/>
            <a:ln w="3175">
              <a:solidFill>
                <a:schemeClr val="accent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3" name="文本框 69">
              <a:extLst>
                <a:ext uri="{FF2B5EF4-FFF2-40B4-BE49-F238E27FC236}">
                  <a16:creationId xmlns:a16="http://schemas.microsoft.com/office/drawing/2014/main" id="{2BBC9407-31F7-49E5-8CF5-2E2FB08322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2578" y="2578260"/>
              <a:ext cx="954047" cy="1924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5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b="0" dirty="0">
                  <a:latin typeface="微软雅黑"/>
                  <a:ea typeface="微软雅黑"/>
                  <a:cs typeface="Bebas Neue" charset="0"/>
                  <a:sym typeface="Bebas Neue" charset="0"/>
                </a:rPr>
                <a:t>单击添加标题</a:t>
              </a:r>
              <a:endParaRPr lang="en-US" altLang="zh-CN" sz="1200" b="0" dirty="0"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5EE69D4A-B9E7-4869-B7B0-2ED478AF12A0}"/>
              </a:ext>
            </a:extLst>
          </p:cNvPr>
          <p:cNvSpPr/>
          <p:nvPr/>
        </p:nvSpPr>
        <p:spPr>
          <a:xfrm>
            <a:off x="1044754" y="3940908"/>
            <a:ext cx="600880" cy="45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C0A994F-DCD5-412B-88C9-72B6F3AAF080}"/>
              </a:ext>
            </a:extLst>
          </p:cNvPr>
          <p:cNvSpPr/>
          <p:nvPr/>
        </p:nvSpPr>
        <p:spPr>
          <a:xfrm>
            <a:off x="3757474" y="3940908"/>
            <a:ext cx="600880" cy="45733"/>
          </a:xfrm>
          <a:prstGeom prst="rect">
            <a:avLst/>
          </a:prstGeom>
          <a:solidFill>
            <a:srgbClr val="062527"/>
          </a:solidFill>
          <a:ln>
            <a:solidFill>
              <a:srgbClr val="0625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B5CBF97-7FDF-473F-947F-AEB1D430B9C8}"/>
              </a:ext>
            </a:extLst>
          </p:cNvPr>
          <p:cNvSpPr/>
          <p:nvPr/>
        </p:nvSpPr>
        <p:spPr>
          <a:xfrm>
            <a:off x="6397804" y="3940908"/>
            <a:ext cx="600880" cy="4573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2E0E5A-27F9-4750-B641-CECE1941B57B}"/>
              </a:ext>
            </a:extLst>
          </p:cNvPr>
          <p:cNvSpPr txBox="1"/>
          <p:nvPr/>
        </p:nvSpPr>
        <p:spPr>
          <a:xfrm>
            <a:off x="398376" y="4486628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8" name="Rectangle 24">
            <a:extLst>
              <a:ext uri="{FF2B5EF4-FFF2-40B4-BE49-F238E27FC236}">
                <a16:creationId xmlns:a16="http://schemas.microsoft.com/office/drawing/2014/main" id="{6F0E38E4-49F0-41E2-A1E4-D894E72C6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241" y="4185695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F7C3AB3-0B59-4815-90B5-710488988BE9}"/>
              </a:ext>
            </a:extLst>
          </p:cNvPr>
          <p:cNvSpPr txBox="1"/>
          <p:nvPr/>
        </p:nvSpPr>
        <p:spPr>
          <a:xfrm>
            <a:off x="3154357" y="4499911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id="{CE0D18D7-8F6D-4BC4-A2A0-8E45060AA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2222" y="4198978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A24CA65-0B9E-4ACF-9F0C-E2D55605D1FC}"/>
              </a:ext>
            </a:extLst>
          </p:cNvPr>
          <p:cNvSpPr txBox="1"/>
          <p:nvPr/>
        </p:nvSpPr>
        <p:spPr>
          <a:xfrm>
            <a:off x="5764796" y="4520506"/>
            <a:ext cx="18763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2" name="Rectangle 24">
            <a:extLst>
              <a:ext uri="{FF2B5EF4-FFF2-40B4-BE49-F238E27FC236}">
                <a16:creationId xmlns:a16="http://schemas.microsoft.com/office/drawing/2014/main" id="{C46A7E64-66DD-414A-98C9-6FA7F8A6C1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2661" y="4219573"/>
            <a:ext cx="1198405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927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575792-E3D7-469C-BD3B-C08F93E5664B}"/>
              </a:ext>
            </a:extLst>
          </p:cNvPr>
          <p:cNvSpPr txBox="1"/>
          <p:nvPr/>
        </p:nvSpPr>
        <p:spPr>
          <a:xfrm>
            <a:off x="3869653" y="2509306"/>
            <a:ext cx="280436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bg2">
                    <a:lumMod val="10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sz="1000" dirty="0">
              <a:solidFill>
                <a:schemeClr val="bg2">
                  <a:lumMod val="10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FEF6DAD-14C6-40D4-AEDE-8D4BEED16CFB}"/>
              </a:ext>
            </a:extLst>
          </p:cNvPr>
          <p:cNvSpPr/>
          <p:nvPr/>
        </p:nvSpPr>
        <p:spPr>
          <a:xfrm>
            <a:off x="3869653" y="1986086"/>
            <a:ext cx="19287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zh-CN" altLang="en-US" sz="28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2800" spc="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5543B1D7-12D3-402C-8C6B-ABC1218E8455}"/>
              </a:ext>
            </a:extLst>
          </p:cNvPr>
          <p:cNvSpPr txBox="1"/>
          <p:nvPr/>
        </p:nvSpPr>
        <p:spPr>
          <a:xfrm>
            <a:off x="3869653" y="2769802"/>
            <a:ext cx="4865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spc="151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A3B30EE-071D-441A-A875-036AE568A060}"/>
              </a:ext>
            </a:extLst>
          </p:cNvPr>
          <p:cNvSpPr/>
          <p:nvPr/>
        </p:nvSpPr>
        <p:spPr>
          <a:xfrm>
            <a:off x="0" y="1248151"/>
            <a:ext cx="9144000" cy="246120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48DAF12-B5AF-497D-853A-8D7DF43DB2F6}"/>
              </a:ext>
            </a:extLst>
          </p:cNvPr>
          <p:cNvSpPr/>
          <p:nvPr/>
        </p:nvSpPr>
        <p:spPr>
          <a:xfrm>
            <a:off x="7867507" y="1358039"/>
            <a:ext cx="1037692" cy="5181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02</a:t>
            </a:r>
            <a:endParaRPr lang="zh-CN" altLang="en-US" sz="3600" dirty="0">
              <a:solidFill>
                <a:schemeClr val="bg2">
                  <a:lumMod val="10000"/>
                </a:schemeClr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436FB97-A15F-4F16-B2B7-CE6BDAF6F31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0" y="1337679"/>
            <a:ext cx="3571136" cy="228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8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2BA818-7957-43B2-B8F3-8AD65398C422}"/>
              </a:ext>
            </a:extLst>
          </p:cNvPr>
          <p:cNvSpPr txBox="1"/>
          <p:nvPr/>
        </p:nvSpPr>
        <p:spPr>
          <a:xfrm>
            <a:off x="144254" y="125634"/>
            <a:ext cx="15139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rPr>
              <a:t>点击添加你的文本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492795F-A7FC-4DFB-8D6B-7AF2A93D3AB4}"/>
              </a:ext>
            </a:extLst>
          </p:cNvPr>
          <p:cNvCxnSpPr/>
          <p:nvPr/>
        </p:nvCxnSpPr>
        <p:spPr>
          <a:xfrm>
            <a:off x="339255" y="388331"/>
            <a:ext cx="731520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80547B9D-7828-462F-84C8-8EC00A555741}"/>
              </a:ext>
            </a:extLst>
          </p:cNvPr>
          <p:cNvGrpSpPr/>
          <p:nvPr/>
        </p:nvGrpSpPr>
        <p:grpSpPr>
          <a:xfrm>
            <a:off x="6244674" y="1466103"/>
            <a:ext cx="1890210" cy="2565285"/>
            <a:chOff x="5827987" y="1289107"/>
            <a:chExt cx="1890210" cy="2565285"/>
          </a:xfrm>
        </p:grpSpPr>
        <p:sp>
          <p:nvSpPr>
            <p:cNvPr id="5" name="Rectangle 11">
              <a:extLst>
                <a:ext uri="{FF2B5EF4-FFF2-40B4-BE49-F238E27FC236}">
                  <a16:creationId xmlns:a16="http://schemas.microsoft.com/office/drawing/2014/main" id="{CA25443F-C8AE-42F6-9CAD-0B6B21AAB686}"/>
                </a:ext>
              </a:extLst>
            </p:cNvPr>
            <p:cNvSpPr/>
            <p:nvPr/>
          </p:nvSpPr>
          <p:spPr>
            <a:xfrm>
              <a:off x="5887831" y="1370116"/>
              <a:ext cx="1770522" cy="2484276"/>
            </a:xfrm>
            <a:prstGeom prst="rect">
              <a:avLst/>
            </a:prstGeom>
            <a:ln w="1905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Arrow: Pentagon 12">
              <a:extLst>
                <a:ext uri="{FF2B5EF4-FFF2-40B4-BE49-F238E27FC236}">
                  <a16:creationId xmlns:a16="http://schemas.microsoft.com/office/drawing/2014/main" id="{A7E7E33A-6F76-4BEB-8893-B8E954E054E9}"/>
                </a:ext>
              </a:extLst>
            </p:cNvPr>
            <p:cNvSpPr/>
            <p:nvPr/>
          </p:nvSpPr>
          <p:spPr>
            <a:xfrm rot="5400000">
              <a:off x="6044010" y="1073084"/>
              <a:ext cx="1458164" cy="1890210"/>
            </a:xfrm>
            <a:prstGeom prst="homePlat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tIns="0" anchor="t" anchorCtr="1">
              <a:normAutofit/>
            </a:bodyPr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" name="Freeform: Shape 19">
              <a:extLst>
                <a:ext uri="{FF2B5EF4-FFF2-40B4-BE49-F238E27FC236}">
                  <a16:creationId xmlns:a16="http://schemas.microsoft.com/office/drawing/2014/main" id="{4CAB8CF0-0813-488C-A9D5-EDB78E583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5640" y="1894422"/>
              <a:ext cx="474903" cy="4749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2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ED8D49F-481B-498E-8EB1-849D3A162CDF}"/>
              </a:ext>
            </a:extLst>
          </p:cNvPr>
          <p:cNvGrpSpPr/>
          <p:nvPr/>
        </p:nvGrpSpPr>
        <p:grpSpPr>
          <a:xfrm>
            <a:off x="1180057" y="1466103"/>
            <a:ext cx="1890210" cy="2565285"/>
            <a:chOff x="1425804" y="1289107"/>
            <a:chExt cx="1890210" cy="2565285"/>
          </a:xfrm>
        </p:grpSpPr>
        <p:sp>
          <p:nvSpPr>
            <p:cNvPr id="9" name="Rectangle 1">
              <a:extLst>
                <a:ext uri="{FF2B5EF4-FFF2-40B4-BE49-F238E27FC236}">
                  <a16:creationId xmlns:a16="http://schemas.microsoft.com/office/drawing/2014/main" id="{8F48D298-9316-4376-A6A5-1AD46D39F9B3}"/>
                </a:ext>
              </a:extLst>
            </p:cNvPr>
            <p:cNvSpPr/>
            <p:nvPr/>
          </p:nvSpPr>
          <p:spPr>
            <a:xfrm>
              <a:off x="1485648" y="1370116"/>
              <a:ext cx="1770522" cy="2484276"/>
            </a:xfrm>
            <a:prstGeom prst="rect">
              <a:avLst/>
            </a:prstGeom>
            <a:ln w="1905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Arrow: Pentagon 2">
              <a:extLst>
                <a:ext uri="{FF2B5EF4-FFF2-40B4-BE49-F238E27FC236}">
                  <a16:creationId xmlns:a16="http://schemas.microsoft.com/office/drawing/2014/main" id="{523691D3-EF3F-45EC-927C-296969EEFBB3}"/>
                </a:ext>
              </a:extLst>
            </p:cNvPr>
            <p:cNvSpPr/>
            <p:nvPr/>
          </p:nvSpPr>
          <p:spPr>
            <a:xfrm rot="5400000">
              <a:off x="1641827" y="1073084"/>
              <a:ext cx="1458164" cy="1890210"/>
            </a:xfrm>
            <a:prstGeom prst="homePlat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Freeform: Shape 20">
              <a:extLst>
                <a:ext uri="{FF2B5EF4-FFF2-40B4-BE49-F238E27FC236}">
                  <a16:creationId xmlns:a16="http://schemas.microsoft.com/office/drawing/2014/main" id="{28850124-40DF-47C0-BAC8-1C7D5E958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3458" y="1894422"/>
              <a:ext cx="474903" cy="47490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2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9BF6BB5-716E-42A1-BDE6-9D1686C298BF}"/>
              </a:ext>
            </a:extLst>
          </p:cNvPr>
          <p:cNvGrpSpPr/>
          <p:nvPr/>
        </p:nvGrpSpPr>
        <p:grpSpPr>
          <a:xfrm>
            <a:off x="3712365" y="1466102"/>
            <a:ext cx="1890210" cy="2565285"/>
            <a:chOff x="3626895" y="1289107"/>
            <a:chExt cx="1890210" cy="2565285"/>
          </a:xfrm>
        </p:grpSpPr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143DC556-FA2E-41A4-9636-C125478B1D56}"/>
                </a:ext>
              </a:extLst>
            </p:cNvPr>
            <p:cNvSpPr/>
            <p:nvPr/>
          </p:nvSpPr>
          <p:spPr>
            <a:xfrm>
              <a:off x="3686739" y="1370116"/>
              <a:ext cx="1770522" cy="2484276"/>
            </a:xfrm>
            <a:prstGeom prst="rect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Arrow: Pentagon 7">
              <a:extLst>
                <a:ext uri="{FF2B5EF4-FFF2-40B4-BE49-F238E27FC236}">
                  <a16:creationId xmlns:a16="http://schemas.microsoft.com/office/drawing/2014/main" id="{19501B99-C77E-4FD5-AD21-AD5A548AFE32}"/>
                </a:ext>
              </a:extLst>
            </p:cNvPr>
            <p:cNvSpPr/>
            <p:nvPr/>
          </p:nvSpPr>
          <p:spPr>
            <a:xfrm rot="5400000">
              <a:off x="3842918" y="1073084"/>
              <a:ext cx="1458164" cy="1890210"/>
            </a:xfrm>
            <a:prstGeom prst="homePlate">
              <a:avLst/>
            </a:prstGeom>
            <a:solidFill>
              <a:srgbClr val="D86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algn="ctr"/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Freeform: Shape 21">
              <a:extLst>
                <a:ext uri="{FF2B5EF4-FFF2-40B4-BE49-F238E27FC236}">
                  <a16:creationId xmlns:a16="http://schemas.microsoft.com/office/drawing/2014/main" id="{D0437E7E-5752-424D-9D53-E6DAAB42B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2814" y="1894561"/>
              <a:ext cx="474903" cy="47490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200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C2B512D6-671E-4B89-84CB-CB3F3DB2B86E}"/>
              </a:ext>
            </a:extLst>
          </p:cNvPr>
          <p:cNvSpPr txBox="1"/>
          <p:nvPr/>
        </p:nvSpPr>
        <p:spPr>
          <a:xfrm>
            <a:off x="1180057" y="321004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59D95A2-93F7-465A-B9EA-C9FF2B5B5E1A}"/>
              </a:ext>
            </a:extLst>
          </p:cNvPr>
          <p:cNvSpPr txBox="1"/>
          <p:nvPr/>
        </p:nvSpPr>
        <p:spPr>
          <a:xfrm>
            <a:off x="3683813" y="321004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5BF7AC6-6A43-47E9-A6E7-9EC20DABF7CC}"/>
              </a:ext>
            </a:extLst>
          </p:cNvPr>
          <p:cNvSpPr txBox="1"/>
          <p:nvPr/>
        </p:nvSpPr>
        <p:spPr>
          <a:xfrm>
            <a:off x="6225337" y="3210046"/>
            <a:ext cx="19638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13933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炫彩大气通用PPT模板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D87D3C"/>
      </a:accent2>
      <a:accent3>
        <a:srgbClr val="000000"/>
      </a:accent3>
      <a:accent4>
        <a:srgbClr val="D87D3C"/>
      </a:accent4>
      <a:accent5>
        <a:srgbClr val="000000"/>
      </a:accent5>
      <a:accent6>
        <a:srgbClr val="D87D3C"/>
      </a:accent6>
      <a:hlink>
        <a:srgbClr val="000000"/>
      </a:hlink>
      <a:folHlink>
        <a:srgbClr val="D87D3C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1218</Words>
  <Application>Microsoft Office PowerPoint</Application>
  <PresentationFormat>自定义</PresentationFormat>
  <Paragraphs>286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0" baseType="lpstr">
      <vt:lpstr>Bebas Neue</vt:lpstr>
      <vt:lpstr>Broadway BT</vt:lpstr>
      <vt:lpstr>Gill Sans</vt:lpstr>
      <vt:lpstr>Hiragino Sans GB W3</vt:lpstr>
      <vt:lpstr>Lato Regular</vt:lpstr>
      <vt:lpstr>맑은 고딕</vt:lpstr>
      <vt:lpstr>Montserrat</vt:lpstr>
      <vt:lpstr>Montserrat Light</vt:lpstr>
      <vt:lpstr>Raleway SemiBold</vt:lpstr>
      <vt:lpstr>Roboto Bold</vt:lpstr>
      <vt:lpstr>Sinkin Sans 400 Regular</vt:lpstr>
      <vt:lpstr>等线</vt:lpstr>
      <vt:lpstr>等线 Light</vt:lpstr>
      <vt:lpstr>华文细黑</vt:lpstr>
      <vt:lpstr>微软雅黑</vt:lpstr>
      <vt:lpstr>微软雅黑 Light</vt:lpstr>
      <vt:lpstr>Aparajita</vt:lpstr>
      <vt:lpstr>Arial</vt:lpstr>
      <vt:lpstr>Calibri</vt:lpstr>
      <vt:lpstr>Calibri Light</vt:lpstr>
      <vt:lpstr>Century Gothic</vt:lpstr>
      <vt:lpstr>Helvetica</vt:lpstr>
      <vt:lpstr>Impact</vt:lpstr>
      <vt:lpstr>Rockwell Extra Bold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炫彩大气通用PPT模板</dc:title>
  <dc:creator>User</dc:creator>
  <cp:lastModifiedBy>dreamsummit</cp:lastModifiedBy>
  <cp:revision>16</cp:revision>
  <dcterms:created xsi:type="dcterms:W3CDTF">2017-12-02T12:22:51Z</dcterms:created>
  <dcterms:modified xsi:type="dcterms:W3CDTF">2017-12-14T06:03:55Z</dcterms:modified>
</cp:coreProperties>
</file>