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57" r:id="rId3"/>
    <p:sldId id="258" r:id="rId4"/>
    <p:sldId id="259" r:id="rId5"/>
    <p:sldId id="263" r:id="rId6"/>
    <p:sldId id="264" r:id="rId7"/>
    <p:sldId id="260" r:id="rId8"/>
    <p:sldId id="267" r:id="rId9"/>
    <p:sldId id="268" r:id="rId10"/>
    <p:sldId id="270" r:id="rId11"/>
    <p:sldId id="269" r:id="rId12"/>
    <p:sldId id="271" r:id="rId13"/>
    <p:sldId id="272" r:id="rId14"/>
    <p:sldId id="266" r:id="rId15"/>
    <p:sldId id="273" r:id="rId16"/>
    <p:sldId id="261" r:id="rId17"/>
    <p:sldId id="274" r:id="rId18"/>
    <p:sldId id="277" r:id="rId19"/>
    <p:sldId id="278" r:id="rId20"/>
    <p:sldId id="275" r:id="rId21"/>
    <p:sldId id="279" r:id="rId22"/>
    <p:sldId id="262" r:id="rId23"/>
    <p:sldId id="276" r:id="rId24"/>
    <p:sldId id="280" r:id="rId25"/>
    <p:sldId id="281" r:id="rId26"/>
    <p:sldId id="282" r:id="rId27"/>
    <p:sldId id="283" r:id="rId28"/>
  </p:sldIdLst>
  <p:sldSz cx="12192000" cy="6858000"/>
  <p:notesSz cx="6858000" cy="9144000"/>
  <p:custDataLst>
    <p:tags r:id="rId30"/>
  </p:custDataLst>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FFFF"/>
    <a:srgbClr val="000000"/>
    <a:srgbClr val="A5002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178" autoAdjust="0"/>
    <p:restoredTop sz="94660"/>
  </p:normalViewPr>
  <p:slideViewPr>
    <p:cSldViewPr snapToGrid="0" showGuides="1">
      <p:cViewPr>
        <p:scale>
          <a:sx n="50" d="100"/>
          <a:sy n="50" d="100"/>
        </p:scale>
        <p:origin x="-1530" y="-426"/>
      </p:cViewPr>
      <p:guideLst>
        <p:guide orient="horz" pos="2160"/>
        <p:guide pos="3840"/>
      </p:guideLst>
    </p:cSldViewPr>
  </p:slideViewPr>
  <p:notesTextViewPr>
    <p:cViewPr>
      <p:scale>
        <a:sx n="1" d="1"/>
        <a:sy n="1" d="1"/>
      </p:scale>
      <p:origin x="0" y="0"/>
    </p:cViewPr>
  </p:notesTextViewPr>
  <p:sorterViewPr>
    <p:cViewPr>
      <p:scale>
        <a:sx n="70" d="100"/>
        <a:sy n="70" d="100"/>
      </p:scale>
      <p:origin x="0" y="-2676"/>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a:defRPr/>
            </a:pPr>
            <a:fld id="{2D58C509-8E41-43C5-A5EE-837498A8B3E6}" type="datetimeFigureOut">
              <a:rPr lang="zh-CN" altLang="en-US"/>
              <a:pPr>
                <a:defRPr/>
              </a:pPr>
              <a:t>2017/6/26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a:defRPr/>
            </a:pPr>
            <a:fld id="{1B005BE5-6F05-4126-B9C7-DA9BBE1C8D78}" type="slidenum">
              <a:rPr lang="zh-CN" altLang="en-US"/>
              <a:pPr>
                <a:defRPr/>
              </a:pPr>
              <a:t>‹#›</a:t>
            </a:fld>
            <a:endParaRPr lang="zh-CN" altLang="en-US"/>
          </a:p>
        </p:txBody>
      </p:sp>
    </p:spTree>
    <p:extLst>
      <p:ext uri="{BB962C8B-B14F-4D97-AF65-F5344CB8AC3E}">
        <p14:creationId xmlns:p14="http://schemas.microsoft.com/office/powerpoint/2010/main" xmlns="" val="56446026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1B005BE5-6F05-4126-B9C7-DA9BBE1C8D78}" type="slidenum">
              <a:rPr lang="zh-CN" altLang="en-US" smtClean="0"/>
              <a:pPr>
                <a:defRPr/>
              </a:pPr>
              <a:t>1</a:t>
            </a:fld>
            <a:endParaRPr lang="zh-CN" altLang="en-US"/>
          </a:p>
        </p:txBody>
      </p:sp>
    </p:spTree>
    <p:extLst>
      <p:ext uri="{BB962C8B-B14F-4D97-AF65-F5344CB8AC3E}">
        <p14:creationId xmlns:p14="http://schemas.microsoft.com/office/powerpoint/2010/main" xmlns="" val="18170660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1B005BE5-6F05-4126-B9C7-DA9BBE1C8D78}" type="slidenum">
              <a:rPr lang="zh-CN" altLang="en-US" smtClean="0"/>
              <a:pPr>
                <a:defRPr/>
              </a:pPr>
              <a:t>10</a:t>
            </a:fld>
            <a:endParaRPr lang="zh-CN" altLang="en-US"/>
          </a:p>
        </p:txBody>
      </p:sp>
    </p:spTree>
    <p:extLst>
      <p:ext uri="{BB962C8B-B14F-4D97-AF65-F5344CB8AC3E}">
        <p14:creationId xmlns:p14="http://schemas.microsoft.com/office/powerpoint/2010/main" xmlns="" val="1667212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1B005BE5-6F05-4126-B9C7-DA9BBE1C8D78}" type="slidenum">
              <a:rPr lang="zh-CN" altLang="en-US" smtClean="0"/>
              <a:pPr>
                <a:defRPr/>
              </a:pPr>
              <a:t>11</a:t>
            </a:fld>
            <a:endParaRPr lang="zh-CN" altLang="en-US"/>
          </a:p>
        </p:txBody>
      </p:sp>
    </p:spTree>
    <p:extLst>
      <p:ext uri="{BB962C8B-B14F-4D97-AF65-F5344CB8AC3E}">
        <p14:creationId xmlns:p14="http://schemas.microsoft.com/office/powerpoint/2010/main" xmlns="" val="27353034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1B005BE5-6F05-4126-B9C7-DA9BBE1C8D78}" type="slidenum">
              <a:rPr lang="zh-CN" altLang="en-US" smtClean="0"/>
              <a:pPr>
                <a:defRPr/>
              </a:pPr>
              <a:t>12</a:t>
            </a:fld>
            <a:endParaRPr lang="zh-CN" altLang="en-US"/>
          </a:p>
        </p:txBody>
      </p:sp>
    </p:spTree>
    <p:extLst>
      <p:ext uri="{BB962C8B-B14F-4D97-AF65-F5344CB8AC3E}">
        <p14:creationId xmlns:p14="http://schemas.microsoft.com/office/powerpoint/2010/main" xmlns="" val="40802842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1B005BE5-6F05-4126-B9C7-DA9BBE1C8D78}" type="slidenum">
              <a:rPr lang="zh-CN" altLang="en-US" smtClean="0"/>
              <a:pPr>
                <a:defRPr/>
              </a:pPr>
              <a:t>13</a:t>
            </a:fld>
            <a:endParaRPr lang="zh-CN" altLang="en-US"/>
          </a:p>
        </p:txBody>
      </p:sp>
    </p:spTree>
    <p:extLst>
      <p:ext uri="{BB962C8B-B14F-4D97-AF65-F5344CB8AC3E}">
        <p14:creationId xmlns:p14="http://schemas.microsoft.com/office/powerpoint/2010/main" xmlns="" val="12503846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1B005BE5-6F05-4126-B9C7-DA9BBE1C8D78}" type="slidenum">
              <a:rPr lang="zh-CN" altLang="en-US" smtClean="0"/>
              <a:pPr>
                <a:defRPr/>
              </a:pPr>
              <a:t>14</a:t>
            </a:fld>
            <a:endParaRPr lang="zh-CN" altLang="en-US"/>
          </a:p>
        </p:txBody>
      </p:sp>
    </p:spTree>
    <p:extLst>
      <p:ext uri="{BB962C8B-B14F-4D97-AF65-F5344CB8AC3E}">
        <p14:creationId xmlns:p14="http://schemas.microsoft.com/office/powerpoint/2010/main" xmlns="" val="2166828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1B005BE5-6F05-4126-B9C7-DA9BBE1C8D78}" type="slidenum">
              <a:rPr lang="zh-CN" altLang="en-US" smtClean="0"/>
              <a:pPr>
                <a:defRPr/>
              </a:pPr>
              <a:t>15</a:t>
            </a:fld>
            <a:endParaRPr lang="zh-CN" altLang="en-US"/>
          </a:p>
        </p:txBody>
      </p:sp>
    </p:spTree>
    <p:extLst>
      <p:ext uri="{BB962C8B-B14F-4D97-AF65-F5344CB8AC3E}">
        <p14:creationId xmlns:p14="http://schemas.microsoft.com/office/powerpoint/2010/main" xmlns="" val="28018496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1B005BE5-6F05-4126-B9C7-DA9BBE1C8D78}" type="slidenum">
              <a:rPr lang="zh-CN" altLang="en-US" smtClean="0"/>
              <a:pPr>
                <a:defRPr/>
              </a:pPr>
              <a:t>16</a:t>
            </a:fld>
            <a:endParaRPr lang="zh-CN" altLang="en-US"/>
          </a:p>
        </p:txBody>
      </p:sp>
    </p:spTree>
    <p:extLst>
      <p:ext uri="{BB962C8B-B14F-4D97-AF65-F5344CB8AC3E}">
        <p14:creationId xmlns:p14="http://schemas.microsoft.com/office/powerpoint/2010/main" xmlns="" val="13568421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1B005BE5-6F05-4126-B9C7-DA9BBE1C8D78}" type="slidenum">
              <a:rPr lang="zh-CN" altLang="en-US" smtClean="0"/>
              <a:pPr>
                <a:defRPr/>
              </a:pPr>
              <a:t>17</a:t>
            </a:fld>
            <a:endParaRPr lang="zh-CN" altLang="en-US"/>
          </a:p>
        </p:txBody>
      </p:sp>
    </p:spTree>
    <p:extLst>
      <p:ext uri="{BB962C8B-B14F-4D97-AF65-F5344CB8AC3E}">
        <p14:creationId xmlns:p14="http://schemas.microsoft.com/office/powerpoint/2010/main" xmlns="" val="36954993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1B005BE5-6F05-4126-B9C7-DA9BBE1C8D78}" type="slidenum">
              <a:rPr lang="zh-CN" altLang="en-US" smtClean="0"/>
              <a:pPr>
                <a:defRPr/>
              </a:pPr>
              <a:t>18</a:t>
            </a:fld>
            <a:endParaRPr lang="zh-CN" altLang="en-US"/>
          </a:p>
        </p:txBody>
      </p:sp>
    </p:spTree>
    <p:extLst>
      <p:ext uri="{BB962C8B-B14F-4D97-AF65-F5344CB8AC3E}">
        <p14:creationId xmlns:p14="http://schemas.microsoft.com/office/powerpoint/2010/main" xmlns="" val="20731713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1B005BE5-6F05-4126-B9C7-DA9BBE1C8D78}" type="slidenum">
              <a:rPr lang="zh-CN" altLang="en-US" smtClean="0"/>
              <a:pPr>
                <a:defRPr/>
              </a:pPr>
              <a:t>19</a:t>
            </a:fld>
            <a:endParaRPr lang="zh-CN" altLang="en-US"/>
          </a:p>
        </p:txBody>
      </p:sp>
    </p:spTree>
    <p:extLst>
      <p:ext uri="{BB962C8B-B14F-4D97-AF65-F5344CB8AC3E}">
        <p14:creationId xmlns:p14="http://schemas.microsoft.com/office/powerpoint/2010/main" xmlns="" val="32304013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1B005BE5-6F05-4126-B9C7-DA9BBE1C8D78}" type="slidenum">
              <a:rPr lang="zh-CN" altLang="en-US" smtClean="0"/>
              <a:pPr>
                <a:defRPr/>
              </a:pPr>
              <a:t>2</a:t>
            </a:fld>
            <a:endParaRPr lang="zh-CN" altLang="en-US"/>
          </a:p>
        </p:txBody>
      </p:sp>
    </p:spTree>
    <p:extLst>
      <p:ext uri="{BB962C8B-B14F-4D97-AF65-F5344CB8AC3E}">
        <p14:creationId xmlns:p14="http://schemas.microsoft.com/office/powerpoint/2010/main" xmlns="" val="12808719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1B005BE5-6F05-4126-B9C7-DA9BBE1C8D78}" type="slidenum">
              <a:rPr lang="zh-CN" altLang="en-US" smtClean="0"/>
              <a:pPr>
                <a:defRPr/>
              </a:pPr>
              <a:t>20</a:t>
            </a:fld>
            <a:endParaRPr lang="zh-CN" altLang="en-US"/>
          </a:p>
        </p:txBody>
      </p:sp>
    </p:spTree>
    <p:extLst>
      <p:ext uri="{BB962C8B-B14F-4D97-AF65-F5344CB8AC3E}">
        <p14:creationId xmlns:p14="http://schemas.microsoft.com/office/powerpoint/2010/main" xmlns="" val="12989257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1B005BE5-6F05-4126-B9C7-DA9BBE1C8D78}" type="slidenum">
              <a:rPr lang="zh-CN" altLang="en-US" smtClean="0"/>
              <a:pPr>
                <a:defRPr/>
              </a:pPr>
              <a:t>21</a:t>
            </a:fld>
            <a:endParaRPr lang="zh-CN" altLang="en-US"/>
          </a:p>
        </p:txBody>
      </p:sp>
    </p:spTree>
    <p:extLst>
      <p:ext uri="{BB962C8B-B14F-4D97-AF65-F5344CB8AC3E}">
        <p14:creationId xmlns:p14="http://schemas.microsoft.com/office/powerpoint/2010/main" xmlns="" val="31984851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1B005BE5-6F05-4126-B9C7-DA9BBE1C8D78}" type="slidenum">
              <a:rPr lang="zh-CN" altLang="en-US" smtClean="0"/>
              <a:pPr>
                <a:defRPr/>
              </a:pPr>
              <a:t>22</a:t>
            </a:fld>
            <a:endParaRPr lang="zh-CN" altLang="en-US"/>
          </a:p>
        </p:txBody>
      </p:sp>
    </p:spTree>
    <p:extLst>
      <p:ext uri="{BB962C8B-B14F-4D97-AF65-F5344CB8AC3E}">
        <p14:creationId xmlns:p14="http://schemas.microsoft.com/office/powerpoint/2010/main" xmlns="" val="35225815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1B005BE5-6F05-4126-B9C7-DA9BBE1C8D78}" type="slidenum">
              <a:rPr lang="zh-CN" altLang="en-US" smtClean="0"/>
              <a:pPr>
                <a:defRPr/>
              </a:pPr>
              <a:t>23</a:t>
            </a:fld>
            <a:endParaRPr lang="zh-CN" altLang="en-US"/>
          </a:p>
        </p:txBody>
      </p:sp>
    </p:spTree>
    <p:extLst>
      <p:ext uri="{BB962C8B-B14F-4D97-AF65-F5344CB8AC3E}">
        <p14:creationId xmlns:p14="http://schemas.microsoft.com/office/powerpoint/2010/main" xmlns="" val="42177950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1B005BE5-6F05-4126-B9C7-DA9BBE1C8D78}" type="slidenum">
              <a:rPr lang="zh-CN" altLang="en-US" smtClean="0"/>
              <a:pPr>
                <a:defRPr/>
              </a:pPr>
              <a:t>24</a:t>
            </a:fld>
            <a:endParaRPr lang="zh-CN" altLang="en-US"/>
          </a:p>
        </p:txBody>
      </p:sp>
    </p:spTree>
    <p:extLst>
      <p:ext uri="{BB962C8B-B14F-4D97-AF65-F5344CB8AC3E}">
        <p14:creationId xmlns:p14="http://schemas.microsoft.com/office/powerpoint/2010/main" xmlns="" val="25686800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1B005BE5-6F05-4126-B9C7-DA9BBE1C8D78}" type="slidenum">
              <a:rPr lang="zh-CN" altLang="en-US" smtClean="0"/>
              <a:pPr>
                <a:defRPr/>
              </a:pPr>
              <a:t>25</a:t>
            </a:fld>
            <a:endParaRPr lang="zh-CN" altLang="en-US"/>
          </a:p>
        </p:txBody>
      </p:sp>
    </p:spTree>
    <p:extLst>
      <p:ext uri="{BB962C8B-B14F-4D97-AF65-F5344CB8AC3E}">
        <p14:creationId xmlns:p14="http://schemas.microsoft.com/office/powerpoint/2010/main" xmlns="" val="26156714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1B005BE5-6F05-4126-B9C7-DA9BBE1C8D78}" type="slidenum">
              <a:rPr lang="zh-CN" altLang="en-US" smtClean="0"/>
              <a:pPr>
                <a:defRPr/>
              </a:pPr>
              <a:t>26</a:t>
            </a:fld>
            <a:endParaRPr lang="zh-CN" altLang="en-US"/>
          </a:p>
        </p:txBody>
      </p:sp>
    </p:spTree>
    <p:extLst>
      <p:ext uri="{BB962C8B-B14F-4D97-AF65-F5344CB8AC3E}">
        <p14:creationId xmlns:p14="http://schemas.microsoft.com/office/powerpoint/2010/main" xmlns="" val="14750202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1B005BE5-6F05-4126-B9C7-DA9BBE1C8D78}" type="slidenum">
              <a:rPr lang="zh-CN" altLang="en-US" smtClean="0"/>
              <a:pPr>
                <a:defRPr/>
              </a:pPr>
              <a:t>27</a:t>
            </a:fld>
            <a:endParaRPr lang="zh-CN" altLang="en-US"/>
          </a:p>
        </p:txBody>
      </p:sp>
    </p:spTree>
    <p:extLst>
      <p:ext uri="{BB962C8B-B14F-4D97-AF65-F5344CB8AC3E}">
        <p14:creationId xmlns:p14="http://schemas.microsoft.com/office/powerpoint/2010/main" xmlns="" val="16988075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1B005BE5-6F05-4126-B9C7-DA9BBE1C8D78}" type="slidenum">
              <a:rPr lang="zh-CN" altLang="en-US" smtClean="0"/>
              <a:pPr>
                <a:defRPr/>
              </a:pPr>
              <a:t>3</a:t>
            </a:fld>
            <a:endParaRPr lang="zh-CN" altLang="en-US"/>
          </a:p>
        </p:txBody>
      </p:sp>
    </p:spTree>
    <p:extLst>
      <p:ext uri="{BB962C8B-B14F-4D97-AF65-F5344CB8AC3E}">
        <p14:creationId xmlns:p14="http://schemas.microsoft.com/office/powerpoint/2010/main" xmlns="" val="17373568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1B005BE5-6F05-4126-B9C7-DA9BBE1C8D78}" type="slidenum">
              <a:rPr lang="zh-CN" altLang="en-US" smtClean="0"/>
              <a:pPr>
                <a:defRPr/>
              </a:pPr>
              <a:t>4</a:t>
            </a:fld>
            <a:endParaRPr lang="zh-CN" altLang="en-US"/>
          </a:p>
        </p:txBody>
      </p:sp>
    </p:spTree>
    <p:extLst>
      <p:ext uri="{BB962C8B-B14F-4D97-AF65-F5344CB8AC3E}">
        <p14:creationId xmlns:p14="http://schemas.microsoft.com/office/powerpoint/2010/main" xmlns="" val="27214896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1B005BE5-6F05-4126-B9C7-DA9BBE1C8D78}" type="slidenum">
              <a:rPr lang="zh-CN" altLang="en-US" smtClean="0"/>
              <a:pPr>
                <a:defRPr/>
              </a:pPr>
              <a:t>5</a:t>
            </a:fld>
            <a:endParaRPr lang="zh-CN" altLang="en-US"/>
          </a:p>
        </p:txBody>
      </p:sp>
    </p:spTree>
    <p:extLst>
      <p:ext uri="{BB962C8B-B14F-4D97-AF65-F5344CB8AC3E}">
        <p14:creationId xmlns:p14="http://schemas.microsoft.com/office/powerpoint/2010/main" xmlns="" val="1207356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1B005BE5-6F05-4126-B9C7-DA9BBE1C8D78}" type="slidenum">
              <a:rPr lang="zh-CN" altLang="en-US" smtClean="0"/>
              <a:pPr>
                <a:defRPr/>
              </a:pPr>
              <a:t>6</a:t>
            </a:fld>
            <a:endParaRPr lang="zh-CN" altLang="en-US"/>
          </a:p>
        </p:txBody>
      </p:sp>
    </p:spTree>
    <p:extLst>
      <p:ext uri="{BB962C8B-B14F-4D97-AF65-F5344CB8AC3E}">
        <p14:creationId xmlns:p14="http://schemas.microsoft.com/office/powerpoint/2010/main" xmlns="" val="17310771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1B005BE5-6F05-4126-B9C7-DA9BBE1C8D78}" type="slidenum">
              <a:rPr lang="zh-CN" altLang="en-US" smtClean="0"/>
              <a:pPr>
                <a:defRPr/>
              </a:pPr>
              <a:t>7</a:t>
            </a:fld>
            <a:endParaRPr lang="zh-CN" altLang="en-US"/>
          </a:p>
        </p:txBody>
      </p:sp>
    </p:spTree>
    <p:extLst>
      <p:ext uri="{BB962C8B-B14F-4D97-AF65-F5344CB8AC3E}">
        <p14:creationId xmlns:p14="http://schemas.microsoft.com/office/powerpoint/2010/main" xmlns="" val="20981622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B005BE5-6F05-4126-B9C7-DA9BBE1C8D78}" type="slidenum">
              <a:rPr lang="zh-CN" altLang="en-US" smtClean="0"/>
              <a:pPr>
                <a:defRPr/>
              </a:pPr>
              <a:t>8</a:t>
            </a:fld>
            <a:endParaRPr lang="zh-CN" altLang="en-US"/>
          </a:p>
        </p:txBody>
      </p:sp>
    </p:spTree>
    <p:extLst>
      <p:ext uri="{BB962C8B-B14F-4D97-AF65-F5344CB8AC3E}">
        <p14:creationId xmlns:p14="http://schemas.microsoft.com/office/powerpoint/2010/main" xmlns="" val="22492665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1B005BE5-6F05-4126-B9C7-DA9BBE1C8D78}" type="slidenum">
              <a:rPr lang="zh-CN" altLang="en-US" smtClean="0"/>
              <a:pPr>
                <a:defRPr/>
              </a:pPr>
              <a:t>9</a:t>
            </a:fld>
            <a:endParaRPr lang="zh-CN" altLang="en-US"/>
          </a:p>
        </p:txBody>
      </p:sp>
    </p:spTree>
    <p:extLst>
      <p:ext uri="{BB962C8B-B14F-4D97-AF65-F5344CB8AC3E}">
        <p14:creationId xmlns:p14="http://schemas.microsoft.com/office/powerpoint/2010/main" xmlns="" val="39380483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0FCC7CAD-41E4-42DC-B797-25503A44F8B9}" type="datetimeFigureOut">
              <a:rPr lang="zh-CN" altLang="en-US"/>
              <a:pPr>
                <a:defRPr/>
              </a:pPr>
              <a:t>2017/6/26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161898D-AC59-4185-B6C0-EBCF3A7FA28C}" type="slidenum">
              <a:rPr lang="zh-CN" altLang="en-US"/>
              <a:pPr>
                <a:defRPr/>
              </a:pPr>
              <a:t>‹#›</a:t>
            </a:fld>
            <a:endParaRPr lang="zh-CN" altLang="en-US"/>
          </a:p>
        </p:txBody>
      </p:sp>
    </p:spTree>
    <p:extLst>
      <p:ext uri="{BB962C8B-B14F-4D97-AF65-F5344CB8AC3E}">
        <p14:creationId xmlns:p14="http://schemas.microsoft.com/office/powerpoint/2010/main" xmlns="" val="2521986936"/>
      </p:ext>
    </p:extLst>
  </p:cSld>
  <p:clrMapOvr>
    <a:masterClrMapping/>
  </p:clrMapOvr>
  <p:transition spd="slow" advClick="0" advTm="3000">
    <p:comb/>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3ECEF147-BFFE-452E-8CC9-D7822705C0CC}" type="datetimeFigureOut">
              <a:rPr lang="zh-CN" altLang="en-US"/>
              <a:pPr>
                <a:defRPr/>
              </a:pPr>
              <a:t>2017/6/26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D3027CF-8AC1-48FD-B697-BA3CB72F8EEF}" type="slidenum">
              <a:rPr lang="zh-CN" altLang="en-US"/>
              <a:pPr>
                <a:defRPr/>
              </a:pPr>
              <a:t>‹#›</a:t>
            </a:fld>
            <a:endParaRPr lang="zh-CN" altLang="en-US"/>
          </a:p>
        </p:txBody>
      </p:sp>
    </p:spTree>
    <p:extLst>
      <p:ext uri="{BB962C8B-B14F-4D97-AF65-F5344CB8AC3E}">
        <p14:creationId xmlns:p14="http://schemas.microsoft.com/office/powerpoint/2010/main" xmlns="" val="3481302720"/>
      </p:ext>
    </p:extLst>
  </p:cSld>
  <p:clrMapOvr>
    <a:masterClrMapping/>
  </p:clrMapOvr>
  <p:transition spd="slow" advClick="0" advTm="3000">
    <p:comb/>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E6A863B9-127C-4690-87C7-D401220A46F2}" type="datetimeFigureOut">
              <a:rPr lang="zh-CN" altLang="en-US"/>
              <a:pPr>
                <a:defRPr/>
              </a:pPr>
              <a:t>2017/6/26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2933CE7-429A-43FD-ABCA-F1A06F9C6CD5}" type="slidenum">
              <a:rPr lang="zh-CN" altLang="en-US"/>
              <a:pPr>
                <a:defRPr/>
              </a:pPr>
              <a:t>‹#›</a:t>
            </a:fld>
            <a:endParaRPr lang="zh-CN" altLang="en-US"/>
          </a:p>
        </p:txBody>
      </p:sp>
    </p:spTree>
    <p:extLst>
      <p:ext uri="{BB962C8B-B14F-4D97-AF65-F5344CB8AC3E}">
        <p14:creationId xmlns:p14="http://schemas.microsoft.com/office/powerpoint/2010/main" xmlns="" val="1375291359"/>
      </p:ext>
    </p:extLst>
  </p:cSld>
  <p:clrMapOvr>
    <a:masterClrMapping/>
  </p:clrMapOvr>
  <p:transition spd="slow" advClick="0" advTm="3000">
    <p:comb/>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F7475785-8177-4DF6-BD8B-B229A5E81ADF}" type="datetimeFigureOut">
              <a:rPr lang="zh-CN" altLang="en-US"/>
              <a:pPr>
                <a:defRPr/>
              </a:pPr>
              <a:t>2017/6/26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319EEC5-AEAE-4E65-9250-A87C16439A19}" type="slidenum">
              <a:rPr lang="zh-CN" altLang="en-US"/>
              <a:pPr>
                <a:defRPr/>
              </a:pPr>
              <a:t>‹#›</a:t>
            </a:fld>
            <a:endParaRPr lang="zh-CN" altLang="en-US"/>
          </a:p>
        </p:txBody>
      </p:sp>
    </p:spTree>
    <p:extLst>
      <p:ext uri="{BB962C8B-B14F-4D97-AF65-F5344CB8AC3E}">
        <p14:creationId xmlns:p14="http://schemas.microsoft.com/office/powerpoint/2010/main" xmlns="" val="724739558"/>
      </p:ext>
    </p:extLst>
  </p:cSld>
  <p:clrMapOvr>
    <a:masterClrMapping/>
  </p:clrMapOvr>
  <p:transition spd="slow" advClick="0" advTm="3000">
    <p:comb/>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1BC6D017-39EE-4939-81F9-10E5341FFACD}" type="datetimeFigureOut">
              <a:rPr lang="zh-CN" altLang="en-US"/>
              <a:pPr>
                <a:defRPr/>
              </a:pPr>
              <a:t>2017/6/26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B5792DB-492F-49F7-A532-C756491B2FEB}" type="slidenum">
              <a:rPr lang="zh-CN" altLang="en-US"/>
              <a:pPr>
                <a:defRPr/>
              </a:pPr>
              <a:t>‹#›</a:t>
            </a:fld>
            <a:endParaRPr lang="zh-CN" altLang="en-US"/>
          </a:p>
        </p:txBody>
      </p:sp>
    </p:spTree>
    <p:extLst>
      <p:ext uri="{BB962C8B-B14F-4D97-AF65-F5344CB8AC3E}">
        <p14:creationId xmlns:p14="http://schemas.microsoft.com/office/powerpoint/2010/main" xmlns="" val="1138998722"/>
      </p:ext>
    </p:extLst>
  </p:cSld>
  <p:clrMapOvr>
    <a:masterClrMapping/>
  </p:clrMapOvr>
  <p:transition spd="slow" advClick="0" advTm="3000">
    <p:comb/>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41B3CC08-5CC4-4B73-B9EB-688FAD2907C5}" type="datetimeFigureOut">
              <a:rPr lang="zh-CN" altLang="en-US"/>
              <a:pPr>
                <a:defRPr/>
              </a:pPr>
              <a:t>2017/6/26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2184D814-17A7-4A6E-BEC2-3D0BDCD1003D}" type="slidenum">
              <a:rPr lang="zh-CN" altLang="en-US"/>
              <a:pPr>
                <a:defRPr/>
              </a:pPr>
              <a:t>‹#›</a:t>
            </a:fld>
            <a:endParaRPr lang="zh-CN" altLang="en-US"/>
          </a:p>
        </p:txBody>
      </p:sp>
    </p:spTree>
    <p:extLst>
      <p:ext uri="{BB962C8B-B14F-4D97-AF65-F5344CB8AC3E}">
        <p14:creationId xmlns:p14="http://schemas.microsoft.com/office/powerpoint/2010/main" xmlns="" val="893274228"/>
      </p:ext>
    </p:extLst>
  </p:cSld>
  <p:clrMapOvr>
    <a:masterClrMapping/>
  </p:clrMapOvr>
  <p:transition spd="slow" advClick="0" advTm="3000">
    <p:comb/>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24B87A98-DD82-4B5E-9BD7-D9DAF363709F}" type="datetimeFigureOut">
              <a:rPr lang="zh-CN" altLang="en-US"/>
              <a:pPr>
                <a:defRPr/>
              </a:pPr>
              <a:t>2017/6/26</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84674D32-951D-4BBB-9395-77DB30D8482B}" type="slidenum">
              <a:rPr lang="zh-CN" altLang="en-US"/>
              <a:pPr>
                <a:defRPr/>
              </a:pPr>
              <a:t>‹#›</a:t>
            </a:fld>
            <a:endParaRPr lang="zh-CN" altLang="en-US"/>
          </a:p>
        </p:txBody>
      </p:sp>
    </p:spTree>
    <p:extLst>
      <p:ext uri="{BB962C8B-B14F-4D97-AF65-F5344CB8AC3E}">
        <p14:creationId xmlns:p14="http://schemas.microsoft.com/office/powerpoint/2010/main" xmlns="" val="589235815"/>
      </p:ext>
    </p:extLst>
  </p:cSld>
  <p:clrMapOvr>
    <a:masterClrMapping/>
  </p:clrMapOvr>
  <p:transition spd="slow" advClick="0" advTm="3000">
    <p:comb/>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4F2DD8FB-F52A-42A0-8C34-E7E55A1083F9}" type="datetimeFigureOut">
              <a:rPr lang="zh-CN" altLang="en-US"/>
              <a:pPr>
                <a:defRPr/>
              </a:pPr>
              <a:t>2017/6/26</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8391CCBE-45BD-4292-BB23-C6F57DC61BB3}" type="slidenum">
              <a:rPr lang="zh-CN" altLang="en-US"/>
              <a:pPr>
                <a:defRPr/>
              </a:pPr>
              <a:t>‹#›</a:t>
            </a:fld>
            <a:endParaRPr lang="zh-CN" altLang="en-US"/>
          </a:p>
        </p:txBody>
      </p:sp>
    </p:spTree>
    <p:extLst>
      <p:ext uri="{BB962C8B-B14F-4D97-AF65-F5344CB8AC3E}">
        <p14:creationId xmlns:p14="http://schemas.microsoft.com/office/powerpoint/2010/main" xmlns="" val="1552019809"/>
      </p:ext>
    </p:extLst>
  </p:cSld>
  <p:clrMapOvr>
    <a:masterClrMapping/>
  </p:clrMapOvr>
  <p:transition spd="slow" advClick="0" advTm="3000">
    <p:comb/>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275A4368-2C22-441E-8A51-DDC8028F7EC4}" type="datetimeFigureOut">
              <a:rPr lang="zh-CN" altLang="en-US"/>
              <a:pPr>
                <a:defRPr/>
              </a:pPr>
              <a:t>2017/6/26</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91967676-EC47-46EF-A4C8-1064FBF7B126}" type="slidenum">
              <a:rPr lang="zh-CN" altLang="en-US"/>
              <a:pPr>
                <a:defRPr/>
              </a:pPr>
              <a:t>‹#›</a:t>
            </a:fld>
            <a:endParaRPr lang="zh-CN" altLang="en-US"/>
          </a:p>
        </p:txBody>
      </p:sp>
    </p:spTree>
    <p:extLst>
      <p:ext uri="{BB962C8B-B14F-4D97-AF65-F5344CB8AC3E}">
        <p14:creationId xmlns:p14="http://schemas.microsoft.com/office/powerpoint/2010/main" xmlns="" val="4127451677"/>
      </p:ext>
    </p:extLst>
  </p:cSld>
  <p:clrMapOvr>
    <a:masterClrMapping/>
  </p:clrMapOvr>
  <p:transition spd="slow" advClick="0" advTm="3000">
    <p:comb/>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AD6EB6D2-2E24-4B33-B848-7D0F032BA105}" type="datetimeFigureOut">
              <a:rPr lang="zh-CN" altLang="en-US"/>
              <a:pPr>
                <a:defRPr/>
              </a:pPr>
              <a:t>2017/6/26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7C70476-6D2C-4EA1-8FCD-939C14BF6188}" type="slidenum">
              <a:rPr lang="zh-CN" altLang="en-US"/>
              <a:pPr>
                <a:defRPr/>
              </a:pPr>
              <a:t>‹#›</a:t>
            </a:fld>
            <a:endParaRPr lang="zh-CN" altLang="en-US"/>
          </a:p>
        </p:txBody>
      </p:sp>
    </p:spTree>
    <p:extLst>
      <p:ext uri="{BB962C8B-B14F-4D97-AF65-F5344CB8AC3E}">
        <p14:creationId xmlns:p14="http://schemas.microsoft.com/office/powerpoint/2010/main" xmlns="" val="3281925451"/>
      </p:ext>
    </p:extLst>
  </p:cSld>
  <p:clrMapOvr>
    <a:masterClrMapping/>
  </p:clrMapOvr>
  <p:transition spd="slow" advClick="0" advTm="3000">
    <p:comb/>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F5DCA684-F207-4FF5-8E55-0FBD55451508}" type="datetimeFigureOut">
              <a:rPr lang="zh-CN" altLang="en-US"/>
              <a:pPr>
                <a:defRPr/>
              </a:pPr>
              <a:t>2017/6/26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84BF5D1-4946-4840-AD71-461998A1635F}" type="slidenum">
              <a:rPr lang="zh-CN" altLang="en-US"/>
              <a:pPr>
                <a:defRPr/>
              </a:pPr>
              <a:t>‹#›</a:t>
            </a:fld>
            <a:endParaRPr lang="zh-CN" altLang="en-US"/>
          </a:p>
        </p:txBody>
      </p:sp>
    </p:spTree>
    <p:extLst>
      <p:ext uri="{BB962C8B-B14F-4D97-AF65-F5344CB8AC3E}">
        <p14:creationId xmlns:p14="http://schemas.microsoft.com/office/powerpoint/2010/main" xmlns="" val="1308888982"/>
      </p:ext>
    </p:extLst>
  </p:cSld>
  <p:clrMapOvr>
    <a:masterClrMapping/>
  </p:clrMapOvr>
  <p:transition spd="slow" advClick="0" advTm="3000">
    <p:comb/>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4E207CA2-0EE5-4E57-B7C1-4BAC2D3A7364}" type="datetimeFigureOut">
              <a:rPr lang="zh-CN" altLang="en-US"/>
              <a:pPr>
                <a:defRPr/>
              </a:pPr>
              <a:t>2017/6/26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ea typeface="+mn-ea"/>
              </a:defRPr>
            </a:lvl1pPr>
          </a:lstStyle>
          <a:p>
            <a:pPr>
              <a:defRPr/>
            </a:pPr>
            <a:fld id="{0A301767-3CE9-4B61-AD53-1E18CEC524A8}"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3000">
    <p:comb/>
  </p:transition>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notesSlide" Target="../notesSlides/notesSlide1.xml"/><Relationship Id="rId7" Type="http://schemas.openxmlformats.org/officeDocument/2006/relationships/image" Target="../media/image4.jpeg"/><Relationship Id="rId2" Type="http://schemas.openxmlformats.org/officeDocument/2006/relationships/slideLayout" Target="../slideLayouts/slideLayout1.xml"/><Relationship Id="rId1" Type="http://schemas.openxmlformats.org/officeDocument/2006/relationships/video" Target="NULL" TargetMode="External"/><Relationship Id="rId6" Type="http://schemas.openxmlformats.org/officeDocument/2006/relationships/image" Target="../media/image3.jpeg"/><Relationship Id="rId5" Type="http://schemas.openxmlformats.org/officeDocument/2006/relationships/image" Target="../media/image2.jpeg"/><Relationship Id="rId10" Type="http://schemas.openxmlformats.org/officeDocument/2006/relationships/image" Target="../media/image6.png"/><Relationship Id="rId4" Type="http://schemas.openxmlformats.org/officeDocument/2006/relationships/image" Target="../media/image1.jpeg"/><Relationship Id="rId9" Type="http://schemas.microsoft.com/office/2007/relationships/media" Target="../media/media1.mp3"/></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2.emf"/></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3.emf"/><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4.emf"/></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17.emf"/><Relationship Id="rId4" Type="http://schemas.openxmlformats.org/officeDocument/2006/relationships/image" Target="../media/image16.emf"/></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6.emf"/></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7.emf"/></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4.jpe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image" Target="../media/image10.png"/><Relationship Id="rId7" Type="http://schemas.openxmlformats.org/officeDocument/2006/relationships/image" Target="../media/image13.emf"/><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2.emf"/><Relationship Id="rId5" Type="http://schemas.openxmlformats.org/officeDocument/2006/relationships/image" Target="../media/image11.emf"/><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1.em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4" cstate="print"/>
          <a:srcRect/>
          <a:stretch>
            <a:fillRect/>
          </a:stretch>
        </a:blipFill>
        <a:effectLst/>
      </p:bgPr>
    </p:bg>
    <p:spTree>
      <p:nvGrpSpPr>
        <p:cNvPr id="1" name=""/>
        <p:cNvGrpSpPr/>
        <p:nvPr/>
      </p:nvGrpSpPr>
      <p:grpSpPr>
        <a:xfrm>
          <a:off x="0" y="0"/>
          <a:ext cx="0" cy="0"/>
          <a:chOff x="0" y="0"/>
          <a:chExt cx="0" cy="0"/>
        </a:xfrm>
      </p:grpSpPr>
      <p:sp>
        <p:nvSpPr>
          <p:cNvPr id="13" name="矩形 12"/>
          <p:cNvSpPr/>
          <p:nvPr/>
        </p:nvSpPr>
        <p:spPr>
          <a:xfrm>
            <a:off x="1778000" y="0"/>
            <a:ext cx="8636000" cy="6858000"/>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3075" name="文本框 6"/>
          <p:cNvSpPr txBox="1">
            <a:spLocks noChangeArrowheads="1"/>
          </p:cNvSpPr>
          <p:nvPr/>
        </p:nvSpPr>
        <p:spPr bwMode="auto">
          <a:xfrm>
            <a:off x="3541713" y="4335463"/>
            <a:ext cx="4862228"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3200" b="1" dirty="0">
                <a:latin typeface="微软雅黑" panose="020B0503020204020204" pitchFamily="34" charset="-122"/>
                <a:ea typeface="微软雅黑" panose="020B0503020204020204" pitchFamily="34" charset="-122"/>
              </a:rPr>
              <a:t>XX</a:t>
            </a:r>
            <a:r>
              <a:rPr lang="zh-CN" altLang="en-US" sz="3200" b="1" dirty="0">
                <a:latin typeface="微软雅黑" panose="020B0503020204020204" pitchFamily="34" charset="-122"/>
                <a:ea typeface="微软雅黑" panose="020B0503020204020204" pitchFamily="34" charset="-122"/>
              </a:rPr>
              <a:t>公司年度公关活动计划</a:t>
            </a:r>
          </a:p>
        </p:txBody>
      </p:sp>
      <p:sp>
        <p:nvSpPr>
          <p:cNvPr id="3076" name="矩形 9"/>
          <p:cNvSpPr>
            <a:spLocks noChangeArrowheads="1"/>
          </p:cNvSpPr>
          <p:nvPr/>
        </p:nvSpPr>
        <p:spPr bwMode="auto">
          <a:xfrm>
            <a:off x="2824163" y="5038725"/>
            <a:ext cx="6543675" cy="6001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100" dirty="0">
                <a:latin typeface="微软雅黑" panose="020B0503020204020204" pitchFamily="34" charset="-122"/>
                <a:ea typeface="微软雅黑" panose="020B0503020204020204" pitchFamily="34" charset="-122"/>
              </a:rPr>
              <a:t>Supporters say that the ease of use of presentation software can save a lot of time for people who otherwise would have used other types. Supporters say that the ease of use.</a:t>
            </a:r>
          </a:p>
          <a:p>
            <a:pPr algn="ctr" eaLnBrk="1" hangingPunct="1">
              <a:lnSpc>
                <a:spcPct val="100000"/>
              </a:lnSpc>
              <a:spcBef>
                <a:spcPct val="0"/>
              </a:spcBef>
              <a:buFontTx/>
              <a:buNone/>
            </a:pPr>
            <a:endParaRPr lang="en-US" altLang="zh-CN" sz="1100" dirty="0">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2824163" y="4183063"/>
            <a:ext cx="6543675" cy="0"/>
          </a:xfrm>
          <a:prstGeom prst="line">
            <a:avLst/>
          </a:prstGeom>
          <a:ln>
            <a:solidFill>
              <a:srgbClr val="1C2743"/>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824163" y="4956175"/>
            <a:ext cx="6543675" cy="0"/>
          </a:xfrm>
          <a:prstGeom prst="line">
            <a:avLst/>
          </a:prstGeom>
          <a:ln>
            <a:solidFill>
              <a:srgbClr val="1C2743"/>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2050662" y="806112"/>
            <a:ext cx="8090676" cy="3939540"/>
          </a:xfrm>
          <a:prstGeom prst="rect">
            <a:avLst/>
          </a:prstGeom>
          <a:noFill/>
        </p:spPr>
        <p:txBody>
          <a:bodyPr wrap="none">
            <a:spAutoFit/>
          </a:bodyPr>
          <a:lstStyle/>
          <a:p>
            <a:pPr eaLnBrk="1" fontAlgn="auto" hangingPunct="1">
              <a:spcBef>
                <a:spcPts val="0"/>
              </a:spcBef>
              <a:spcAft>
                <a:spcPts val="0"/>
              </a:spcAft>
              <a:defRPr/>
            </a:pPr>
            <a:r>
              <a:rPr lang="en-US" altLang="zh-CN" sz="25000" b="1" dirty="0" smtClean="0">
                <a:blipFill>
                  <a:blip r:embed="rId5"/>
                  <a:stretch>
                    <a:fillRect/>
                  </a:stretch>
                </a:blipFill>
                <a:latin typeface="微软雅黑" panose="020B0503020204020204" pitchFamily="34" charset="-122"/>
                <a:ea typeface="微软雅黑" panose="020B0503020204020204" pitchFamily="34" charset="-122"/>
              </a:rPr>
              <a:t>2</a:t>
            </a:r>
            <a:r>
              <a:rPr lang="en-US" altLang="zh-CN" sz="25000" b="1" dirty="0" smtClean="0">
                <a:blipFill>
                  <a:blip r:embed="rId6"/>
                  <a:stretch>
                    <a:fillRect/>
                  </a:stretch>
                </a:blipFill>
                <a:latin typeface="微软雅黑" panose="020B0503020204020204" pitchFamily="34" charset="-122"/>
                <a:ea typeface="微软雅黑" panose="020B0503020204020204" pitchFamily="34" charset="-122"/>
              </a:rPr>
              <a:t>0</a:t>
            </a:r>
            <a:r>
              <a:rPr lang="en-US" altLang="zh-CN" sz="25000" b="1" dirty="0" smtClean="0">
                <a:blipFill>
                  <a:blip r:embed="rId7"/>
                  <a:stretch>
                    <a:fillRect/>
                  </a:stretch>
                </a:blipFill>
                <a:latin typeface="微软雅黑" panose="020B0503020204020204" pitchFamily="34" charset="-122"/>
                <a:ea typeface="微软雅黑" panose="020B0503020204020204" pitchFamily="34" charset="-122"/>
              </a:rPr>
              <a:t>1</a:t>
            </a:r>
            <a:r>
              <a:rPr lang="en-US" altLang="zh-CN" sz="25000" b="1" dirty="0" smtClean="0">
                <a:blipFill>
                  <a:blip r:embed="rId8"/>
                  <a:stretch>
                    <a:fillRect/>
                  </a:stretch>
                </a:blipFill>
                <a:latin typeface="微软雅黑" panose="020B0503020204020204" pitchFamily="34" charset="-122"/>
                <a:ea typeface="微软雅黑" panose="020B0503020204020204" pitchFamily="34" charset="-122"/>
              </a:rPr>
              <a:t>7</a:t>
            </a:r>
            <a:endParaRPr lang="zh-CN" altLang="en-US" sz="25000" b="1" dirty="0">
              <a:blipFill>
                <a:blip r:embed="rId8"/>
                <a:stretch>
                  <a:fillRect/>
                </a:stretch>
              </a:blipFill>
              <a:latin typeface="微软雅黑" panose="020B0503020204020204" pitchFamily="34" charset="-122"/>
              <a:ea typeface="微软雅黑" panose="020B0503020204020204" pitchFamily="34" charset="-122"/>
            </a:endParaRPr>
          </a:p>
        </p:txBody>
      </p:sp>
      <p:pic>
        <p:nvPicPr>
          <p:cNvPr id="4" name="有节奏">
            <a:hlinkClick r:id="" action="ppaction://media"/>
          </p:cNvPr>
          <p:cNvPicPr>
            <a:picLocks noChangeAspect="1"/>
          </p:cNvPicPr>
          <p:nvPr>
            <a:videoFile r:link="rId1"/>
            <p:extLst>
              <p:ext uri="{DAA4B4D4-6D71-4841-9C94-3DE7FCFB9230}">
                <p14:media xmlns:p14="http://schemas.microsoft.com/office/powerpoint/2010/main" xmlns="" r:embed="rId9"/>
              </p:ext>
            </p:extLst>
          </p:nvPr>
        </p:nvPicPr>
        <p:blipFill>
          <a:blip r:embed="rId10" cstate="print"/>
          <a:stretch>
            <a:fillRect/>
          </a:stretch>
        </p:blipFill>
        <p:spPr>
          <a:xfrm>
            <a:off x="685165" y="-1295242"/>
            <a:ext cx="487363" cy="487363"/>
          </a:xfrm>
          <a:prstGeom prst="rect">
            <a:avLst/>
          </a:prstGeom>
        </p:spPr>
      </p:pic>
    </p:spTree>
  </p:cSld>
  <p:clrMapOvr>
    <a:masterClrMapping/>
  </p:clrMapOvr>
  <p:transition spd="slow" advClick="0" advTm="1000">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7" repeatCount="indefinite" fill="remove" display="0">
                  <p:stCondLst>
                    <p:cond delay="indefinite"/>
                  </p:stCondLst>
                  <p:endCondLst>
                    <p:cond evt="onStopAudio" delay="0">
                      <p:tgtEl>
                        <p:sldTgt/>
                      </p:tgtEl>
                    </p:cond>
                  </p:endCondLst>
                </p:cTn>
                <p:tgtEl>
                  <p:spTgt spid="4"/>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等腰三角形 7"/>
          <p:cNvSpPr/>
          <p:nvPr/>
        </p:nvSpPr>
        <p:spPr>
          <a:xfrm>
            <a:off x="2962275" y="311150"/>
            <a:ext cx="6267450" cy="5707063"/>
          </a:xfrm>
          <a:prstGeom prst="triangle">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等腰三角形 8"/>
          <p:cNvSpPr/>
          <p:nvPr/>
        </p:nvSpPr>
        <p:spPr>
          <a:xfrm>
            <a:off x="4513263" y="306388"/>
            <a:ext cx="3165475" cy="2876550"/>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等腰三角形 9"/>
          <p:cNvSpPr/>
          <p:nvPr/>
        </p:nvSpPr>
        <p:spPr>
          <a:xfrm>
            <a:off x="6142038" y="3182938"/>
            <a:ext cx="3074987" cy="2838450"/>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等腰三角形 10"/>
          <p:cNvSpPr/>
          <p:nvPr/>
        </p:nvSpPr>
        <p:spPr>
          <a:xfrm>
            <a:off x="2951163" y="3140075"/>
            <a:ext cx="3167062" cy="2874963"/>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等腰三角形 11"/>
          <p:cNvSpPr/>
          <p:nvPr/>
        </p:nvSpPr>
        <p:spPr>
          <a:xfrm rot="10800000">
            <a:off x="4524375" y="3170238"/>
            <a:ext cx="3179763" cy="2871787"/>
          </a:xfrm>
          <a:prstGeom prst="triangle">
            <a:avLst/>
          </a:prstGeom>
          <a:solidFill>
            <a:srgbClr val="C0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295" name="矩形 15"/>
          <p:cNvSpPr>
            <a:spLocks noChangeArrowheads="1"/>
          </p:cNvSpPr>
          <p:nvPr/>
        </p:nvSpPr>
        <p:spPr bwMode="auto">
          <a:xfrm>
            <a:off x="9264650" y="4457700"/>
            <a:ext cx="2465388" cy="10772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Tx/>
              <a:buNone/>
            </a:pPr>
            <a:r>
              <a:rPr lang="zh-CN" altLang="en-US" sz="1600" dirty="0">
                <a:latin typeface="微软雅黑" panose="020B0503020204020204" pitchFamily="34" charset="-122"/>
                <a:ea typeface="微软雅黑" panose="020B0503020204020204" pitchFamily="34" charset="-122"/>
              </a:rPr>
              <a:t>针对既有客户、会员、受众、学员等等的活动。可以是增值服务、会员聚会、折扣待遇等等</a:t>
            </a:r>
          </a:p>
        </p:txBody>
      </p:sp>
      <p:pic>
        <p:nvPicPr>
          <p:cNvPr id="12296" name="图片 16"/>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142038" y="3503613"/>
            <a:ext cx="1081087" cy="1146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297" name="文本框 17"/>
          <p:cNvSpPr txBox="1">
            <a:spLocks noChangeArrowheads="1"/>
          </p:cNvSpPr>
          <p:nvPr/>
        </p:nvSpPr>
        <p:spPr bwMode="auto">
          <a:xfrm>
            <a:off x="5422900" y="3627438"/>
            <a:ext cx="887413" cy="1323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8000" b="1">
                <a:solidFill>
                  <a:schemeClr val="bg1"/>
                </a:solidFill>
                <a:latin typeface="微软雅黑" panose="020B0503020204020204" pitchFamily="34" charset="-122"/>
                <a:ea typeface="微软雅黑" panose="020B0503020204020204" pitchFamily="34" charset="-122"/>
              </a:rPr>
              <a:t>B</a:t>
            </a:r>
            <a:endParaRPr lang="zh-CN" altLang="en-US" sz="8000" b="1">
              <a:solidFill>
                <a:schemeClr val="bg1"/>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3816350" y="1401763"/>
            <a:ext cx="963613" cy="469900"/>
          </a:xfrm>
          <a:prstGeom prst="line">
            <a:avLst/>
          </a:prstGeom>
          <a:ln/>
        </p:spPr>
        <p:style>
          <a:lnRef idx="1">
            <a:schemeClr val="dk1"/>
          </a:lnRef>
          <a:fillRef idx="0">
            <a:schemeClr val="dk1"/>
          </a:fillRef>
          <a:effectRef idx="0">
            <a:schemeClr val="dk1"/>
          </a:effectRef>
          <a:fontRef idx="minor">
            <a:schemeClr val="tx1"/>
          </a:fontRef>
        </p:style>
      </p:cxnSp>
      <p:sp>
        <p:nvSpPr>
          <p:cNvPr id="12299" name="矩形 20"/>
          <p:cNvSpPr>
            <a:spLocks noChangeArrowheads="1"/>
          </p:cNvSpPr>
          <p:nvPr/>
        </p:nvSpPr>
        <p:spPr bwMode="auto">
          <a:xfrm>
            <a:off x="830263" y="971550"/>
            <a:ext cx="2851150" cy="12557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1400" dirty="0">
                <a:latin typeface="华文细黑" panose="02010600040101010101" pitchFamily="2" charset="-122"/>
                <a:ea typeface="华文细黑" panose="02010600040101010101" pitchFamily="2" charset="-122"/>
              </a:rPr>
              <a:t>单击此处编辑您要的内容，建议您在展示时采用微软雅黑字体，本模版所有图形线条及其相应素材均可自由编辑。然后，我觉得，你可以在这里写点儿简单的介绍什么的，这样看起来也美观</a:t>
            </a:r>
            <a:endParaRPr lang="en-US" altLang="zh-CN" sz="1400" dirty="0">
              <a:latin typeface="华文细黑" panose="02010600040101010101" pitchFamily="2" charset="-122"/>
              <a:ea typeface="华文细黑" panose="02010600040101010101" pitchFamily="2" charset="-122"/>
            </a:endParaRPr>
          </a:p>
        </p:txBody>
      </p:sp>
      <p:sp>
        <p:nvSpPr>
          <p:cNvPr id="12300" name="文本框 21"/>
          <p:cNvSpPr txBox="1">
            <a:spLocks noChangeArrowheads="1"/>
          </p:cNvSpPr>
          <p:nvPr/>
        </p:nvSpPr>
        <p:spPr bwMode="auto">
          <a:xfrm>
            <a:off x="8958263" y="779463"/>
            <a:ext cx="1550987"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3200" b="1">
                <a:latin typeface="微软雅黑" panose="020B0503020204020204" pitchFamily="34" charset="-122"/>
                <a:ea typeface="微软雅黑" panose="020B0503020204020204" pitchFamily="34" charset="-122"/>
              </a:rPr>
              <a:t>方向三</a:t>
            </a:r>
          </a:p>
        </p:txBody>
      </p:sp>
      <p:sp>
        <p:nvSpPr>
          <p:cNvPr id="12301" name="矩形 22"/>
          <p:cNvSpPr>
            <a:spLocks noChangeArrowheads="1"/>
          </p:cNvSpPr>
          <p:nvPr/>
        </p:nvSpPr>
        <p:spPr bwMode="auto">
          <a:xfrm>
            <a:off x="8958263" y="1317625"/>
            <a:ext cx="2771775" cy="10618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1400" dirty="0">
                <a:latin typeface="华文细黑" panose="02010600040101010101" pitchFamily="2" charset="-122"/>
                <a:ea typeface="华文细黑" panose="02010600040101010101" pitchFamily="2" charset="-122"/>
              </a:rPr>
              <a:t>单击此处编辑您要的内容，建议您在展示时采用微软雅黑字体，本模版所有图形线条及其相应素材均可自由编辑。然后，我觉得，你可以在</a:t>
            </a:r>
            <a:endParaRPr lang="en-US" altLang="zh-CN" sz="1400" dirty="0">
              <a:latin typeface="华文细黑" panose="02010600040101010101" pitchFamily="2" charset="-122"/>
              <a:ea typeface="华文细黑" panose="02010600040101010101" pitchFamily="2" charset="-122"/>
            </a:endParaRPr>
          </a:p>
        </p:txBody>
      </p:sp>
      <p:cxnSp>
        <p:nvCxnSpPr>
          <p:cNvPr id="24" name="直接连接符 23"/>
          <p:cNvCxnSpPr/>
          <p:nvPr/>
        </p:nvCxnSpPr>
        <p:spPr>
          <a:xfrm flipH="1">
            <a:off x="8181975" y="1747838"/>
            <a:ext cx="571500" cy="2076450"/>
          </a:xfrm>
          <a:prstGeom prst="line">
            <a:avLst/>
          </a:prstGeom>
          <a:ln/>
        </p:spPr>
        <p:style>
          <a:lnRef idx="1">
            <a:schemeClr val="dk1"/>
          </a:lnRef>
          <a:fillRef idx="0">
            <a:schemeClr val="dk1"/>
          </a:fillRef>
          <a:effectRef idx="0">
            <a:schemeClr val="dk1"/>
          </a:effectRef>
          <a:fontRef idx="minor">
            <a:schemeClr val="tx1"/>
          </a:fontRef>
        </p:style>
      </p:cxnSp>
      <p:cxnSp>
        <p:nvCxnSpPr>
          <p:cNvPr id="26" name="直接连接符 25"/>
          <p:cNvCxnSpPr/>
          <p:nvPr/>
        </p:nvCxnSpPr>
        <p:spPr>
          <a:xfrm>
            <a:off x="2627313" y="4014788"/>
            <a:ext cx="962025" cy="471487"/>
          </a:xfrm>
          <a:prstGeom prst="line">
            <a:avLst/>
          </a:prstGeom>
          <a:ln/>
        </p:spPr>
        <p:style>
          <a:lnRef idx="1">
            <a:schemeClr val="dk1"/>
          </a:lnRef>
          <a:fillRef idx="0">
            <a:schemeClr val="dk1"/>
          </a:fillRef>
          <a:effectRef idx="0">
            <a:schemeClr val="dk1"/>
          </a:effectRef>
          <a:fontRef idx="minor">
            <a:schemeClr val="tx1"/>
          </a:fontRef>
        </p:style>
      </p:cxnSp>
      <p:sp>
        <p:nvSpPr>
          <p:cNvPr id="12304" name="矩形 27"/>
          <p:cNvSpPr>
            <a:spLocks noChangeArrowheads="1"/>
          </p:cNvSpPr>
          <p:nvPr/>
        </p:nvSpPr>
        <p:spPr bwMode="auto">
          <a:xfrm>
            <a:off x="417513" y="3586163"/>
            <a:ext cx="2209800" cy="12557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1400" dirty="0">
                <a:latin typeface="华文细黑" panose="02010600040101010101" pitchFamily="2" charset="-122"/>
                <a:ea typeface="华文细黑" panose="02010600040101010101" pitchFamily="2" charset="-122"/>
              </a:rPr>
              <a:t>单击此处编辑您要的内容，建议您在展示时采用微软雅黑字体，本模版所有图形线条及其相应素材均可自由编辑。然后，我觉得，你可以在这里写</a:t>
            </a:r>
            <a:endParaRPr lang="en-US" altLang="zh-CN" sz="1400" dirty="0">
              <a:latin typeface="华文细黑" panose="02010600040101010101" pitchFamily="2" charset="-122"/>
              <a:ea typeface="华文细黑" panose="02010600040101010101" pitchFamily="2" charset="-122"/>
            </a:endParaRPr>
          </a:p>
        </p:txBody>
      </p:sp>
      <p:sp>
        <p:nvSpPr>
          <p:cNvPr id="12305" name="文本框 28"/>
          <p:cNvSpPr txBox="1">
            <a:spLocks noChangeArrowheads="1"/>
          </p:cNvSpPr>
          <p:nvPr/>
        </p:nvSpPr>
        <p:spPr bwMode="auto">
          <a:xfrm>
            <a:off x="830263" y="330200"/>
            <a:ext cx="1549400" cy="585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3200" b="1">
                <a:latin typeface="微软雅黑" panose="020B0503020204020204" pitchFamily="34" charset="-122"/>
                <a:ea typeface="微软雅黑" panose="020B0503020204020204" pitchFamily="34" charset="-122"/>
              </a:rPr>
              <a:t>方向一</a:t>
            </a:r>
          </a:p>
        </p:txBody>
      </p:sp>
      <p:sp>
        <p:nvSpPr>
          <p:cNvPr id="12306" name="文本框 29"/>
          <p:cNvSpPr txBox="1">
            <a:spLocks noChangeArrowheads="1"/>
          </p:cNvSpPr>
          <p:nvPr/>
        </p:nvSpPr>
        <p:spPr bwMode="auto">
          <a:xfrm>
            <a:off x="417513" y="3043238"/>
            <a:ext cx="15494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3200" b="1">
                <a:latin typeface="微软雅黑" panose="020B0503020204020204" pitchFamily="34" charset="-122"/>
                <a:ea typeface="微软雅黑" panose="020B0503020204020204" pitchFamily="34" charset="-122"/>
              </a:rPr>
              <a:t>方向二</a:t>
            </a:r>
          </a:p>
        </p:txBody>
      </p:sp>
      <p:sp>
        <p:nvSpPr>
          <p:cNvPr id="12307" name="文本框 30"/>
          <p:cNvSpPr txBox="1">
            <a:spLocks noChangeArrowheads="1"/>
          </p:cNvSpPr>
          <p:nvPr/>
        </p:nvSpPr>
        <p:spPr bwMode="auto">
          <a:xfrm>
            <a:off x="5775325" y="1441450"/>
            <a:ext cx="611188" cy="922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5400" b="1">
                <a:solidFill>
                  <a:schemeClr val="bg1"/>
                </a:solidFill>
                <a:latin typeface="微软雅黑" panose="020B0503020204020204" pitchFamily="34" charset="-122"/>
                <a:ea typeface="微软雅黑" panose="020B0503020204020204" pitchFamily="34" charset="-122"/>
              </a:rPr>
              <a:t>1</a:t>
            </a:r>
            <a:endParaRPr lang="zh-CN" altLang="en-US" sz="5400" b="1">
              <a:solidFill>
                <a:schemeClr val="bg1"/>
              </a:solidFill>
              <a:latin typeface="微软雅黑" panose="020B0503020204020204" pitchFamily="34" charset="-122"/>
              <a:ea typeface="微软雅黑" panose="020B0503020204020204" pitchFamily="34" charset="-122"/>
            </a:endParaRPr>
          </a:p>
        </p:txBody>
      </p:sp>
      <p:sp>
        <p:nvSpPr>
          <p:cNvPr id="12308" name="文本框 31"/>
          <p:cNvSpPr txBox="1">
            <a:spLocks noChangeArrowheads="1"/>
          </p:cNvSpPr>
          <p:nvPr/>
        </p:nvSpPr>
        <p:spPr bwMode="auto">
          <a:xfrm>
            <a:off x="4187825" y="4489450"/>
            <a:ext cx="611188"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5400" b="1">
                <a:solidFill>
                  <a:schemeClr val="bg1"/>
                </a:solidFill>
                <a:latin typeface="微软雅黑" panose="020B0503020204020204" pitchFamily="34" charset="-122"/>
                <a:ea typeface="微软雅黑" panose="020B0503020204020204" pitchFamily="34" charset="-122"/>
              </a:rPr>
              <a:t>2</a:t>
            </a:r>
            <a:endParaRPr lang="zh-CN" altLang="en-US" sz="5400" b="1">
              <a:solidFill>
                <a:schemeClr val="bg1"/>
              </a:solidFill>
              <a:latin typeface="微软雅黑" panose="020B0503020204020204" pitchFamily="34" charset="-122"/>
              <a:ea typeface="微软雅黑" panose="020B0503020204020204" pitchFamily="34" charset="-122"/>
            </a:endParaRPr>
          </a:p>
        </p:txBody>
      </p:sp>
      <p:sp>
        <p:nvSpPr>
          <p:cNvPr id="12309" name="文本框 32"/>
          <p:cNvSpPr txBox="1">
            <a:spLocks noChangeArrowheads="1"/>
          </p:cNvSpPr>
          <p:nvPr/>
        </p:nvSpPr>
        <p:spPr bwMode="auto">
          <a:xfrm>
            <a:off x="7350125" y="4524375"/>
            <a:ext cx="611188" cy="922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5400" b="1">
                <a:solidFill>
                  <a:schemeClr val="bg1"/>
                </a:solidFill>
                <a:latin typeface="微软雅黑" panose="020B0503020204020204" pitchFamily="34" charset="-122"/>
                <a:ea typeface="微软雅黑" panose="020B0503020204020204" pitchFamily="34" charset="-122"/>
              </a:rPr>
              <a:t>3</a:t>
            </a:r>
            <a:endParaRPr lang="zh-CN" altLang="en-US" sz="54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comb/>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pic>
        <p:nvPicPr>
          <p:cNvPr id="13314" name="图片 9"/>
          <p:cNvPicPr>
            <a:picLocks noChangeAspect="1"/>
          </p:cNvPicPr>
          <p:nvPr/>
        </p:nvPicPr>
        <p:blipFill>
          <a:blip r:embed="rId4" cstate="print">
            <a:extLst>
              <a:ext uri="{28A0092B-C50C-407E-A947-70E740481C1C}">
                <a14:useLocalDpi xmlns:a14="http://schemas.microsoft.com/office/drawing/2010/main" xmlns="" val="0"/>
              </a:ext>
            </a:extLst>
          </a:blip>
          <a:srcRect l="39375" t="56660" b="18327"/>
          <a:stretch>
            <a:fillRect/>
          </a:stretch>
        </p:blipFill>
        <p:spPr bwMode="auto">
          <a:xfrm>
            <a:off x="4800600" y="3970338"/>
            <a:ext cx="7391400" cy="20335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矩形 7"/>
          <p:cNvSpPr/>
          <p:nvPr/>
        </p:nvSpPr>
        <p:spPr>
          <a:xfrm>
            <a:off x="-12700" y="-12700"/>
            <a:ext cx="5980113" cy="688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316" name="Content Placeholder 2"/>
          <p:cNvSpPr txBox="1">
            <a:spLocks/>
          </p:cNvSpPr>
          <p:nvPr/>
        </p:nvSpPr>
        <p:spPr bwMode="auto">
          <a:xfrm>
            <a:off x="884238" y="903288"/>
            <a:ext cx="4227512" cy="15509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2400" b="1" dirty="0">
                <a:latin typeface="微软雅黑" panose="020B0503020204020204" pitchFamily="34" charset="-122"/>
                <a:ea typeface="微软雅黑" panose="020B0503020204020204" pitchFamily="34" charset="-122"/>
              </a:rPr>
              <a:t>方向一</a:t>
            </a:r>
            <a:r>
              <a:rPr lang="en-US" altLang="zh-CN" sz="2400" dirty="0">
                <a:latin typeface="微软雅黑" panose="020B0503020204020204" pitchFamily="34" charset="-122"/>
                <a:ea typeface="微软雅黑" panose="020B0503020204020204" pitchFamily="34" charset="-122"/>
              </a:rPr>
              <a:t/>
            </a:r>
            <a:br>
              <a:rPr lang="en-US" altLang="zh-CN" sz="2400" dirty="0">
                <a:latin typeface="微软雅黑" panose="020B0503020204020204" pitchFamily="34" charset="-122"/>
                <a:ea typeface="微软雅黑" panose="020B0503020204020204" pitchFamily="34" charset="-122"/>
              </a:rPr>
            </a:br>
            <a:r>
              <a:rPr lang="zh-CN" altLang="en-US" sz="1400" dirty="0">
                <a:latin typeface="华文细黑" panose="02010600040101010101" pitchFamily="2" charset="-122"/>
                <a:ea typeface="华文细黑" panose="02010600040101010101" pitchFamily="2" charset="-122"/>
              </a:rPr>
              <a:t>单击此处编辑您要的内容，建议您在展示时采用微软雅黑字体，</a:t>
            </a:r>
            <a:endParaRPr lang="en-US" altLang="zh-CN" sz="1400" dirty="0">
              <a:latin typeface="华文细黑" panose="02010600040101010101" pitchFamily="2" charset="-122"/>
              <a:ea typeface="华文细黑" panose="02010600040101010101" pitchFamily="2" charset="-122"/>
            </a:endParaRPr>
          </a:p>
        </p:txBody>
      </p:sp>
      <p:sp>
        <p:nvSpPr>
          <p:cNvPr id="13317" name="Content Placeholder 2"/>
          <p:cNvSpPr txBox="1">
            <a:spLocks/>
          </p:cNvSpPr>
          <p:nvPr/>
        </p:nvSpPr>
        <p:spPr bwMode="auto">
          <a:xfrm>
            <a:off x="884238" y="2509838"/>
            <a:ext cx="4227512" cy="1279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2400" b="1" dirty="0">
                <a:latin typeface="微软雅黑" panose="020B0503020204020204" pitchFamily="34" charset="-122"/>
                <a:ea typeface="微软雅黑" panose="020B0503020204020204" pitchFamily="34" charset="-122"/>
              </a:rPr>
              <a:t>方向二</a:t>
            </a:r>
            <a:r>
              <a:rPr lang="en-US" altLang="zh-CN" sz="2400" b="1" dirty="0">
                <a:latin typeface="微软雅黑" panose="020B0503020204020204" pitchFamily="34" charset="-122"/>
                <a:ea typeface="微软雅黑" panose="020B0503020204020204" pitchFamily="34" charset="-122"/>
              </a:rPr>
              <a:t/>
            </a:r>
            <a:br>
              <a:rPr lang="en-US" altLang="zh-CN" sz="2400" b="1" dirty="0">
                <a:latin typeface="微软雅黑" panose="020B0503020204020204" pitchFamily="34" charset="-122"/>
                <a:ea typeface="微软雅黑" panose="020B0503020204020204" pitchFamily="34" charset="-122"/>
              </a:rPr>
            </a:br>
            <a:r>
              <a:rPr lang="zh-CN" altLang="en-US" sz="1400" dirty="0">
                <a:latin typeface="华文细黑" panose="02010600040101010101" pitchFamily="2" charset="-122"/>
                <a:ea typeface="华文细黑" panose="02010600040101010101" pitchFamily="2" charset="-122"/>
              </a:rPr>
              <a:t>单击此处编辑您要的内容，建议您在展示时采用微软雅黑字体，本模版</a:t>
            </a:r>
            <a:endParaRPr lang="en-US" altLang="zh-CN" sz="1400" dirty="0">
              <a:latin typeface="华文细黑" panose="02010600040101010101" pitchFamily="2" charset="-122"/>
              <a:ea typeface="华文细黑" panose="02010600040101010101" pitchFamily="2" charset="-122"/>
            </a:endParaRPr>
          </a:p>
        </p:txBody>
      </p:sp>
      <p:sp>
        <p:nvSpPr>
          <p:cNvPr id="13318" name="Content Placeholder 2"/>
          <p:cNvSpPr txBox="1">
            <a:spLocks/>
          </p:cNvSpPr>
          <p:nvPr/>
        </p:nvSpPr>
        <p:spPr bwMode="auto">
          <a:xfrm>
            <a:off x="884238" y="4094163"/>
            <a:ext cx="4227512" cy="1281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2400" b="1" dirty="0">
                <a:latin typeface="微软雅黑" panose="020B0503020204020204" pitchFamily="34" charset="-122"/>
                <a:ea typeface="微软雅黑" panose="020B0503020204020204" pitchFamily="34" charset="-122"/>
              </a:rPr>
              <a:t>方向三</a:t>
            </a:r>
            <a:r>
              <a:rPr lang="en-US" altLang="zh-CN" sz="2400" b="1" dirty="0">
                <a:latin typeface="微软雅黑" panose="020B0503020204020204" pitchFamily="34" charset="-122"/>
                <a:ea typeface="微软雅黑" panose="020B0503020204020204" pitchFamily="34" charset="-122"/>
              </a:rPr>
              <a:t/>
            </a:r>
            <a:br>
              <a:rPr lang="en-US" altLang="zh-CN" sz="2400" b="1" dirty="0">
                <a:latin typeface="微软雅黑" panose="020B0503020204020204" pitchFamily="34" charset="-122"/>
                <a:ea typeface="微软雅黑" panose="020B0503020204020204" pitchFamily="34" charset="-122"/>
              </a:rPr>
            </a:br>
            <a:r>
              <a:rPr lang="zh-CN" altLang="en-US" sz="1400" dirty="0">
                <a:latin typeface="华文细黑" panose="02010600040101010101" pitchFamily="2" charset="-122"/>
                <a:ea typeface="华文细黑" panose="02010600040101010101" pitchFamily="2" charset="-122"/>
              </a:rPr>
              <a:t>单击此处编辑您要的内容，建议您在展示时采用微软雅黑字体，本模版所有图形线条及其相应素材均可自由编辑。然后，</a:t>
            </a:r>
            <a:endParaRPr lang="en-US" altLang="zh-CN" sz="1400" dirty="0">
              <a:latin typeface="华文细黑" panose="02010600040101010101" pitchFamily="2" charset="-122"/>
              <a:ea typeface="华文细黑" panose="02010600040101010101" pitchFamily="2" charset="-122"/>
            </a:endParaRPr>
          </a:p>
        </p:txBody>
      </p:sp>
      <p:sp>
        <p:nvSpPr>
          <p:cNvPr id="13319" name="矩形 10"/>
          <p:cNvSpPr>
            <a:spLocks noChangeArrowheads="1"/>
          </p:cNvSpPr>
          <p:nvPr/>
        </p:nvSpPr>
        <p:spPr bwMode="auto">
          <a:xfrm>
            <a:off x="6264275" y="5230813"/>
            <a:ext cx="5767388"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Tx/>
              <a:buNone/>
            </a:pPr>
            <a:r>
              <a:rPr lang="zh-CN" altLang="en-US" sz="1600">
                <a:solidFill>
                  <a:srgbClr val="FFFFFF"/>
                </a:solidFill>
                <a:latin typeface="微软雅黑" panose="020B0503020204020204" pitchFamily="34" charset="-122"/>
                <a:ea typeface="微软雅黑" panose="020B0503020204020204" pitchFamily="34" charset="-122"/>
              </a:rPr>
              <a:t>员工内部活动，员工培训、运动会、团队拓展。目的是为了增强凝聚力，培养团队默契，深化企业文化。</a:t>
            </a:r>
            <a:endParaRPr lang="en-US" altLang="zh-CN" sz="1600">
              <a:solidFill>
                <a:srgbClr val="FFFFFF"/>
              </a:solidFill>
              <a:latin typeface="微软雅黑" panose="020B0503020204020204" pitchFamily="34" charset="-122"/>
              <a:ea typeface="微软雅黑" panose="020B0503020204020204" pitchFamily="34" charset="-122"/>
            </a:endParaRPr>
          </a:p>
        </p:txBody>
      </p:sp>
      <p:pic>
        <p:nvPicPr>
          <p:cNvPr id="13320" name="图片 11"/>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443663" y="4262438"/>
            <a:ext cx="1414462" cy="968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321" name="文本框 12"/>
          <p:cNvSpPr txBox="1">
            <a:spLocks noChangeArrowheads="1"/>
          </p:cNvSpPr>
          <p:nvPr/>
        </p:nvSpPr>
        <p:spPr bwMode="auto">
          <a:xfrm>
            <a:off x="7907338" y="4084638"/>
            <a:ext cx="876300" cy="1323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8000" b="1">
                <a:solidFill>
                  <a:schemeClr val="bg1"/>
                </a:solidFill>
                <a:latin typeface="微软雅黑" panose="020B0503020204020204" pitchFamily="34" charset="-122"/>
                <a:ea typeface="微软雅黑" panose="020B0503020204020204" pitchFamily="34" charset="-122"/>
              </a:rPr>
              <a:t>C</a:t>
            </a:r>
            <a:endParaRPr lang="zh-CN" altLang="en-US" sz="80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comb/>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1" name="矩形 40"/>
          <p:cNvSpPr/>
          <p:nvPr/>
        </p:nvSpPr>
        <p:spPr>
          <a:xfrm>
            <a:off x="0" y="0"/>
            <a:ext cx="12192000"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4339" name="组合 34"/>
          <p:cNvGrpSpPr>
            <a:grpSpLocks/>
          </p:cNvGrpSpPr>
          <p:nvPr/>
        </p:nvGrpSpPr>
        <p:grpSpPr bwMode="auto">
          <a:xfrm>
            <a:off x="3937000" y="1258888"/>
            <a:ext cx="4318000" cy="4340225"/>
            <a:chOff x="4186986" y="1660361"/>
            <a:chExt cx="2502570" cy="2514601"/>
          </a:xfrm>
        </p:grpSpPr>
        <p:sp>
          <p:nvSpPr>
            <p:cNvPr id="31" name="空心弧 30"/>
            <p:cNvSpPr/>
            <p:nvPr/>
          </p:nvSpPr>
          <p:spPr>
            <a:xfrm>
              <a:off x="4186986" y="1684275"/>
              <a:ext cx="2490609" cy="2490687"/>
            </a:xfrm>
            <a:prstGeom prst="blockArc">
              <a:avLst>
                <a:gd name="adj1" fmla="val 13315817"/>
                <a:gd name="adj2" fmla="val 0"/>
                <a:gd name="adj3" fmla="val 25000"/>
              </a:avLst>
            </a:prstGeom>
            <a:solidFill>
              <a:srgbClr val="C0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32" name="空心弧 31"/>
            <p:cNvSpPr/>
            <p:nvPr/>
          </p:nvSpPr>
          <p:spPr>
            <a:xfrm rot="13334596">
              <a:off x="4198947" y="1672317"/>
              <a:ext cx="2490609" cy="2490687"/>
            </a:xfrm>
            <a:prstGeom prst="blockArc">
              <a:avLst>
                <a:gd name="adj1" fmla="val 13315817"/>
                <a:gd name="adj2" fmla="val 0"/>
                <a:gd name="adj3" fmla="val 25000"/>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34" name="空心弧 33"/>
            <p:cNvSpPr/>
            <p:nvPr/>
          </p:nvSpPr>
          <p:spPr>
            <a:xfrm rot="5030692">
              <a:off x="4186947" y="1660400"/>
              <a:ext cx="2490687" cy="2490609"/>
            </a:xfrm>
            <a:prstGeom prst="blockArc">
              <a:avLst>
                <a:gd name="adj1" fmla="val 16613107"/>
                <a:gd name="adj2" fmla="val 0"/>
                <a:gd name="adj3" fmla="val 25000"/>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grpSp>
      <p:sp>
        <p:nvSpPr>
          <p:cNvPr id="14340" name="矩形 35"/>
          <p:cNvSpPr>
            <a:spLocks noChangeArrowheads="1"/>
          </p:cNvSpPr>
          <p:nvPr/>
        </p:nvSpPr>
        <p:spPr bwMode="auto">
          <a:xfrm>
            <a:off x="2014538" y="5387975"/>
            <a:ext cx="3789362"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公益活动，</a:t>
            </a:r>
            <a:endParaRPr lang="en-US" altLang="zh-CN" sz="1600" b="1">
              <a:solidFill>
                <a:schemeClr val="bg1"/>
              </a:solidFill>
              <a:latin typeface="微软雅黑" panose="020B0503020204020204" pitchFamily="34" charset="-122"/>
              <a:ea typeface="微软雅黑" panose="020B0503020204020204" pitchFamily="34" charset="-122"/>
            </a:endParaRPr>
          </a:p>
          <a:p>
            <a:pPr algn="just" eaLnBrk="1" hangingPunct="1">
              <a:lnSpc>
                <a:spcPct val="10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有条件的企业和团队可以安排公益活动。</a:t>
            </a:r>
            <a:endParaRPr lang="en-US" altLang="zh-CN" sz="1600" b="1">
              <a:solidFill>
                <a:schemeClr val="bg1"/>
              </a:solidFill>
              <a:latin typeface="微软雅黑" panose="020B0503020204020204" pitchFamily="34" charset="-122"/>
              <a:ea typeface="微软雅黑" panose="020B0503020204020204" pitchFamily="34" charset="-122"/>
            </a:endParaRPr>
          </a:p>
        </p:txBody>
      </p:sp>
      <p:pic>
        <p:nvPicPr>
          <p:cNvPr id="14341" name="图片 36"/>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021388" y="2933700"/>
            <a:ext cx="1062037" cy="974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342" name="文本框 37"/>
          <p:cNvSpPr txBox="1">
            <a:spLocks noChangeArrowheads="1"/>
          </p:cNvSpPr>
          <p:nvPr/>
        </p:nvSpPr>
        <p:spPr bwMode="auto">
          <a:xfrm>
            <a:off x="5094288" y="2867025"/>
            <a:ext cx="998537" cy="132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8000" b="1">
                <a:solidFill>
                  <a:schemeClr val="bg1"/>
                </a:solidFill>
                <a:latin typeface="微软雅黑" panose="020B0503020204020204" pitchFamily="34" charset="-122"/>
                <a:ea typeface="微软雅黑" panose="020B0503020204020204" pitchFamily="34" charset="-122"/>
              </a:rPr>
              <a:t>D</a:t>
            </a:r>
            <a:endParaRPr lang="zh-CN" altLang="en-US" sz="8000" b="1">
              <a:solidFill>
                <a:schemeClr val="bg1"/>
              </a:solidFill>
              <a:latin typeface="微软雅黑" panose="020B0503020204020204" pitchFamily="34" charset="-122"/>
              <a:ea typeface="微软雅黑" panose="020B0503020204020204" pitchFamily="34" charset="-122"/>
            </a:endParaRPr>
          </a:p>
        </p:txBody>
      </p:sp>
      <p:cxnSp>
        <p:nvCxnSpPr>
          <p:cNvPr id="39" name="直接连接符 38"/>
          <p:cNvCxnSpPr/>
          <p:nvPr/>
        </p:nvCxnSpPr>
        <p:spPr>
          <a:xfrm>
            <a:off x="2547938" y="2630488"/>
            <a:ext cx="962025" cy="471487"/>
          </a:xfrm>
          <a:prstGeom prst="line">
            <a:avLst/>
          </a:prstGeom>
          <a:ln w="25400">
            <a:solidFill>
              <a:schemeClr val="bg1"/>
            </a:solidFill>
          </a:ln>
        </p:spPr>
        <p:style>
          <a:lnRef idx="1">
            <a:schemeClr val="dk1"/>
          </a:lnRef>
          <a:fillRef idx="0">
            <a:schemeClr val="dk1"/>
          </a:fillRef>
          <a:effectRef idx="0">
            <a:schemeClr val="dk1"/>
          </a:effectRef>
          <a:fontRef idx="minor">
            <a:schemeClr val="tx1"/>
          </a:fontRef>
        </p:style>
      </p:cxnSp>
      <p:sp>
        <p:nvSpPr>
          <p:cNvPr id="14344" name="矩形 39"/>
          <p:cNvSpPr>
            <a:spLocks noChangeArrowheads="1"/>
          </p:cNvSpPr>
          <p:nvPr/>
        </p:nvSpPr>
        <p:spPr bwMode="auto">
          <a:xfrm>
            <a:off x="219075" y="1300163"/>
            <a:ext cx="2851150" cy="10618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1400" dirty="0">
                <a:solidFill>
                  <a:schemeClr val="bg1"/>
                </a:solidFill>
                <a:latin typeface="华文细黑" panose="02010600040101010101" pitchFamily="2" charset="-122"/>
                <a:ea typeface="华文细黑" panose="02010600040101010101" pitchFamily="2" charset="-122"/>
              </a:rPr>
              <a:t>单击此处编辑您要的内容，建议您在展示时采用微软雅黑字体，本模版所有图形线条及其相应素材均可自由编辑。然后，后，可以写点</a:t>
            </a:r>
            <a:r>
              <a:rPr lang="en-US" altLang="zh-CN" sz="1400" dirty="0">
                <a:solidFill>
                  <a:schemeClr val="bg1"/>
                </a:solidFill>
                <a:latin typeface="华文细黑" panose="02010600040101010101" pitchFamily="2" charset="-122"/>
                <a:ea typeface="华文细黑" panose="02010600040101010101" pitchFamily="2" charset="-122"/>
              </a:rPr>
              <a:t>Slogan</a:t>
            </a:r>
          </a:p>
        </p:txBody>
      </p:sp>
      <p:sp>
        <p:nvSpPr>
          <p:cNvPr id="14345" name="文本框 41"/>
          <p:cNvSpPr txBox="1">
            <a:spLocks noChangeArrowheads="1"/>
          </p:cNvSpPr>
          <p:nvPr/>
        </p:nvSpPr>
        <p:spPr bwMode="auto">
          <a:xfrm>
            <a:off x="9170988" y="4056063"/>
            <a:ext cx="15494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3200" b="1">
                <a:solidFill>
                  <a:schemeClr val="bg1"/>
                </a:solidFill>
                <a:latin typeface="微软雅黑" panose="020B0503020204020204" pitchFamily="34" charset="-122"/>
                <a:ea typeface="微软雅黑" panose="020B0503020204020204" pitchFamily="34" charset="-122"/>
              </a:rPr>
              <a:t>方向三</a:t>
            </a:r>
          </a:p>
        </p:txBody>
      </p:sp>
      <p:sp>
        <p:nvSpPr>
          <p:cNvPr id="14346" name="矩形 42"/>
          <p:cNvSpPr>
            <a:spLocks noChangeArrowheads="1"/>
          </p:cNvSpPr>
          <p:nvPr/>
        </p:nvSpPr>
        <p:spPr bwMode="auto">
          <a:xfrm>
            <a:off x="9170988" y="4594225"/>
            <a:ext cx="2771775" cy="8679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1400" dirty="0">
                <a:solidFill>
                  <a:schemeClr val="bg1"/>
                </a:solidFill>
                <a:latin typeface="华文细黑" panose="02010600040101010101" pitchFamily="2" charset="-122"/>
                <a:ea typeface="华文细黑" panose="02010600040101010101" pitchFamily="2" charset="-122"/>
              </a:rPr>
              <a:t>单击此处编辑您要的内容，建议您在展示时采用微软雅黑字体，本模版所有图形线条及其相应素材均可自由</a:t>
            </a:r>
            <a:r>
              <a:rPr lang="en-US" altLang="zh-CN" sz="1400" dirty="0">
                <a:solidFill>
                  <a:schemeClr val="bg1"/>
                </a:solidFill>
                <a:latin typeface="华文细黑" panose="02010600040101010101" pitchFamily="2" charset="-122"/>
                <a:ea typeface="华文细黑" panose="02010600040101010101" pitchFamily="2" charset="-122"/>
              </a:rPr>
              <a:t>Slogan</a:t>
            </a:r>
          </a:p>
        </p:txBody>
      </p:sp>
      <p:cxnSp>
        <p:nvCxnSpPr>
          <p:cNvPr id="44" name="直接连接符 43"/>
          <p:cNvCxnSpPr/>
          <p:nvPr/>
        </p:nvCxnSpPr>
        <p:spPr>
          <a:xfrm flipH="1" flipV="1">
            <a:off x="8058150" y="4787900"/>
            <a:ext cx="908050" cy="236538"/>
          </a:xfrm>
          <a:prstGeom prst="line">
            <a:avLst/>
          </a:prstGeom>
          <a:ln w="25400">
            <a:solidFill>
              <a:schemeClr val="bg1"/>
            </a:solidFill>
          </a:ln>
        </p:spPr>
        <p:style>
          <a:lnRef idx="1">
            <a:schemeClr val="dk1"/>
          </a:lnRef>
          <a:fillRef idx="0">
            <a:schemeClr val="dk1"/>
          </a:fillRef>
          <a:effectRef idx="0">
            <a:schemeClr val="dk1"/>
          </a:effectRef>
          <a:fontRef idx="minor">
            <a:schemeClr val="tx1"/>
          </a:fontRef>
        </p:style>
      </p:cxnSp>
      <p:sp>
        <p:nvSpPr>
          <p:cNvPr id="14348" name="文本框 49"/>
          <p:cNvSpPr txBox="1">
            <a:spLocks noChangeArrowheads="1"/>
          </p:cNvSpPr>
          <p:nvPr/>
        </p:nvSpPr>
        <p:spPr bwMode="auto">
          <a:xfrm>
            <a:off x="8877300" y="349250"/>
            <a:ext cx="15494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3200" b="1">
                <a:solidFill>
                  <a:schemeClr val="bg1"/>
                </a:solidFill>
                <a:latin typeface="微软雅黑" panose="020B0503020204020204" pitchFamily="34" charset="-122"/>
                <a:ea typeface="微软雅黑" panose="020B0503020204020204" pitchFamily="34" charset="-122"/>
              </a:rPr>
              <a:t>方向一</a:t>
            </a:r>
          </a:p>
        </p:txBody>
      </p:sp>
      <p:sp>
        <p:nvSpPr>
          <p:cNvPr id="14349" name="矩形 50"/>
          <p:cNvSpPr>
            <a:spLocks noChangeArrowheads="1"/>
          </p:cNvSpPr>
          <p:nvPr/>
        </p:nvSpPr>
        <p:spPr bwMode="auto">
          <a:xfrm>
            <a:off x="8877300" y="889000"/>
            <a:ext cx="2841625" cy="10618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1400" dirty="0">
                <a:solidFill>
                  <a:schemeClr val="bg1"/>
                </a:solidFill>
                <a:latin typeface="华文细黑" panose="02010600040101010101" pitchFamily="2" charset="-122"/>
                <a:ea typeface="华文细黑" panose="02010600040101010101" pitchFamily="2" charset="-122"/>
              </a:rPr>
              <a:t>单击此处编辑您要的内容，建议您在展示时采用微软雅黑字体，本模版所有图形线条及其相应素材均可自由编辑。然后，我觉得，你可以在</a:t>
            </a:r>
            <a:endParaRPr lang="en-US" altLang="zh-CN" sz="1400" dirty="0">
              <a:solidFill>
                <a:schemeClr val="bg1"/>
              </a:solidFill>
              <a:latin typeface="华文细黑" panose="02010600040101010101" pitchFamily="2" charset="-122"/>
              <a:ea typeface="华文细黑" panose="02010600040101010101" pitchFamily="2" charset="-122"/>
            </a:endParaRPr>
          </a:p>
        </p:txBody>
      </p:sp>
      <p:cxnSp>
        <p:nvCxnSpPr>
          <p:cNvPr id="52" name="直接连接符 51"/>
          <p:cNvCxnSpPr/>
          <p:nvPr/>
        </p:nvCxnSpPr>
        <p:spPr>
          <a:xfrm flipH="1">
            <a:off x="7724775" y="1317625"/>
            <a:ext cx="947738" cy="311150"/>
          </a:xfrm>
          <a:prstGeom prst="line">
            <a:avLst/>
          </a:prstGeom>
          <a:ln w="25400">
            <a:solidFill>
              <a:schemeClr val="bg1"/>
            </a:solidFill>
          </a:ln>
        </p:spPr>
        <p:style>
          <a:lnRef idx="1">
            <a:schemeClr val="dk1"/>
          </a:lnRef>
          <a:fillRef idx="0">
            <a:schemeClr val="dk1"/>
          </a:fillRef>
          <a:effectRef idx="0">
            <a:schemeClr val="dk1"/>
          </a:effectRef>
          <a:fontRef idx="minor">
            <a:schemeClr val="tx1"/>
          </a:fontRef>
        </p:style>
      </p:cxnSp>
      <p:sp>
        <p:nvSpPr>
          <p:cNvPr id="14351" name="文本框 53"/>
          <p:cNvSpPr txBox="1">
            <a:spLocks noChangeArrowheads="1"/>
          </p:cNvSpPr>
          <p:nvPr/>
        </p:nvSpPr>
        <p:spPr bwMode="auto">
          <a:xfrm>
            <a:off x="274638" y="641350"/>
            <a:ext cx="1549400" cy="585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3200" b="1">
                <a:solidFill>
                  <a:schemeClr val="bg1"/>
                </a:solidFill>
                <a:latin typeface="微软雅黑" panose="020B0503020204020204" pitchFamily="34" charset="-122"/>
                <a:ea typeface="微软雅黑" panose="020B0503020204020204" pitchFamily="34" charset="-122"/>
              </a:rPr>
              <a:t>方向二</a:t>
            </a:r>
          </a:p>
        </p:txBody>
      </p:sp>
    </p:spTree>
  </p:cSld>
  <p:clrMapOvr>
    <a:masterClrMapping/>
  </p:clrMapOvr>
  <p:transition spd="slow" advClick="0" advTm="3000">
    <p:comb/>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1"/>
          <p:cNvPicPr>
            <a:picLocks noChangeAspect="1"/>
          </p:cNvPicPr>
          <p:nvPr/>
        </p:nvPicPr>
        <p:blipFill>
          <a:blip r:embed="rId3" cstate="print">
            <a:extLst>
              <a:ext uri="{28A0092B-C50C-407E-A947-70E740481C1C}">
                <a14:useLocalDpi xmlns:a14="http://schemas.microsoft.com/office/drawing/2010/main" xmlns="" val="0"/>
              </a:ext>
            </a:extLst>
          </a:blip>
          <a:srcRect t="44672" b="34016"/>
          <a:stretch>
            <a:fillRect/>
          </a:stretch>
        </p:blipFill>
        <p:spPr bwMode="auto">
          <a:xfrm>
            <a:off x="0" y="2562225"/>
            <a:ext cx="12192000" cy="1733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矩形 8"/>
          <p:cNvSpPr/>
          <p:nvPr/>
        </p:nvSpPr>
        <p:spPr>
          <a:xfrm>
            <a:off x="9437688" y="2562225"/>
            <a:ext cx="1347787" cy="367030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矩形 7"/>
          <p:cNvSpPr/>
          <p:nvPr/>
        </p:nvSpPr>
        <p:spPr>
          <a:xfrm>
            <a:off x="1239838" y="625475"/>
            <a:ext cx="1346200" cy="367030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矩形 2"/>
          <p:cNvSpPr/>
          <p:nvPr/>
        </p:nvSpPr>
        <p:spPr>
          <a:xfrm>
            <a:off x="3365500" y="2840038"/>
            <a:ext cx="2620963" cy="1177925"/>
          </a:xfrm>
          <a:prstGeom prst="rect">
            <a:avLst/>
          </a:prstGeom>
          <a:solidFill>
            <a:srgbClr val="C0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366" name="文本框 3"/>
          <p:cNvSpPr txBox="1">
            <a:spLocks noChangeArrowheads="1"/>
          </p:cNvSpPr>
          <p:nvPr/>
        </p:nvSpPr>
        <p:spPr bwMode="auto">
          <a:xfrm>
            <a:off x="3660775" y="3105150"/>
            <a:ext cx="2030413" cy="647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3600" b="1">
                <a:solidFill>
                  <a:schemeClr val="bg1"/>
                </a:solidFill>
                <a:latin typeface="微软雅黑" panose="020B0503020204020204" pitchFamily="34" charset="-122"/>
                <a:ea typeface="微软雅黑" panose="020B0503020204020204" pitchFamily="34" charset="-122"/>
              </a:rPr>
              <a:t>活动规模</a:t>
            </a:r>
          </a:p>
        </p:txBody>
      </p:sp>
      <p:sp>
        <p:nvSpPr>
          <p:cNvPr id="15367" name="矩形 4"/>
          <p:cNvSpPr>
            <a:spLocks noChangeArrowheads="1"/>
          </p:cNvSpPr>
          <p:nvPr/>
        </p:nvSpPr>
        <p:spPr bwMode="auto">
          <a:xfrm>
            <a:off x="6072188" y="2828925"/>
            <a:ext cx="2622550" cy="120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Tx/>
              <a:buNone/>
            </a:pPr>
            <a:r>
              <a:rPr lang="zh-CN" altLang="en-US" sz="2400" b="1">
                <a:solidFill>
                  <a:srgbClr val="FFFFFF"/>
                </a:solidFill>
                <a:latin typeface="微软雅黑" panose="020B0503020204020204" pitchFamily="34" charset="-122"/>
                <a:ea typeface="微软雅黑" panose="020B0503020204020204" pitchFamily="34" charset="-122"/>
              </a:rPr>
              <a:t>根据活动规模的大小，可以将活动分为两类。</a:t>
            </a:r>
            <a:endParaRPr lang="en-US" altLang="zh-CN" sz="2400" b="1">
              <a:solidFill>
                <a:srgbClr val="FFFFFF"/>
              </a:solidFill>
              <a:latin typeface="微软雅黑" panose="020B0503020204020204" pitchFamily="34" charset="-122"/>
              <a:ea typeface="微软雅黑" panose="020B0503020204020204" pitchFamily="34" charset="-122"/>
            </a:endParaRPr>
          </a:p>
        </p:txBody>
      </p:sp>
      <p:pic>
        <p:nvPicPr>
          <p:cNvPr id="15368" name="图片 5"/>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441450" y="2955925"/>
            <a:ext cx="944563" cy="946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369" name="图片 6"/>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9637713" y="3063875"/>
            <a:ext cx="946150" cy="730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70" name="文本框 9"/>
          <p:cNvSpPr txBox="1">
            <a:spLocks noChangeArrowheads="1"/>
          </p:cNvSpPr>
          <p:nvPr/>
        </p:nvSpPr>
        <p:spPr bwMode="auto">
          <a:xfrm>
            <a:off x="1308100" y="625475"/>
            <a:ext cx="1209675" cy="1938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4000" b="1">
                <a:solidFill>
                  <a:schemeClr val="bg1"/>
                </a:solidFill>
                <a:latin typeface="微软雅黑" panose="020B0503020204020204" pitchFamily="34" charset="-122"/>
                <a:ea typeface="微软雅黑" panose="020B0503020204020204" pitchFamily="34" charset="-122"/>
              </a:rPr>
              <a:t>小型</a:t>
            </a:r>
            <a:endParaRPr lang="en-US" altLang="zh-CN" sz="4000" b="1">
              <a:solidFill>
                <a:schemeClr val="bg1"/>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Tx/>
              <a:buNone/>
            </a:pPr>
            <a:r>
              <a:rPr lang="zh-CN" altLang="en-US" sz="4000" b="1">
                <a:solidFill>
                  <a:schemeClr val="bg1"/>
                </a:solidFill>
                <a:latin typeface="微软雅黑" panose="020B0503020204020204" pitchFamily="34" charset="-122"/>
                <a:ea typeface="微软雅黑" panose="020B0503020204020204" pitchFamily="34" charset="-122"/>
              </a:rPr>
              <a:t>长线</a:t>
            </a:r>
            <a:endParaRPr lang="en-US" altLang="zh-CN" sz="4000" b="1">
              <a:solidFill>
                <a:schemeClr val="bg1"/>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Tx/>
              <a:buNone/>
            </a:pPr>
            <a:r>
              <a:rPr lang="zh-CN" altLang="en-US" sz="4000" b="1">
                <a:solidFill>
                  <a:schemeClr val="bg1"/>
                </a:solidFill>
                <a:latin typeface="微软雅黑" panose="020B0503020204020204" pitchFamily="34" charset="-122"/>
                <a:ea typeface="微软雅黑" panose="020B0503020204020204" pitchFamily="34" charset="-122"/>
              </a:rPr>
              <a:t>活动</a:t>
            </a:r>
          </a:p>
        </p:txBody>
      </p:sp>
      <p:sp>
        <p:nvSpPr>
          <p:cNvPr id="15371" name="文本框 10"/>
          <p:cNvSpPr txBox="1">
            <a:spLocks noChangeArrowheads="1"/>
          </p:cNvSpPr>
          <p:nvPr/>
        </p:nvSpPr>
        <p:spPr bwMode="auto">
          <a:xfrm>
            <a:off x="9505950" y="4292600"/>
            <a:ext cx="1209675" cy="1939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4000" b="1">
                <a:solidFill>
                  <a:schemeClr val="bg1"/>
                </a:solidFill>
                <a:latin typeface="微软雅黑" panose="020B0503020204020204" pitchFamily="34" charset="-122"/>
                <a:ea typeface="微软雅黑" panose="020B0503020204020204" pitchFamily="34" charset="-122"/>
              </a:rPr>
              <a:t>大型</a:t>
            </a:r>
            <a:endParaRPr lang="en-US" altLang="zh-CN" sz="4000" b="1">
              <a:solidFill>
                <a:schemeClr val="bg1"/>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Tx/>
              <a:buNone/>
            </a:pPr>
            <a:r>
              <a:rPr lang="zh-CN" altLang="en-US" sz="4000" b="1">
                <a:solidFill>
                  <a:schemeClr val="bg1"/>
                </a:solidFill>
                <a:latin typeface="微软雅黑" panose="020B0503020204020204" pitchFamily="34" charset="-122"/>
                <a:ea typeface="微软雅黑" panose="020B0503020204020204" pitchFamily="34" charset="-122"/>
              </a:rPr>
              <a:t>主题</a:t>
            </a:r>
            <a:endParaRPr lang="en-US" altLang="zh-CN" sz="4000" b="1">
              <a:solidFill>
                <a:schemeClr val="bg1"/>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Tx/>
              <a:buNone/>
            </a:pPr>
            <a:r>
              <a:rPr lang="zh-CN" altLang="en-US" sz="4000" b="1">
                <a:solidFill>
                  <a:schemeClr val="bg1"/>
                </a:solidFill>
                <a:latin typeface="微软雅黑" panose="020B0503020204020204" pitchFamily="34" charset="-122"/>
                <a:ea typeface="微软雅黑" panose="020B0503020204020204" pitchFamily="34" charset="-122"/>
              </a:rPr>
              <a:t>活动</a:t>
            </a:r>
          </a:p>
        </p:txBody>
      </p:sp>
      <p:sp>
        <p:nvSpPr>
          <p:cNvPr id="15372" name="Content Placeholder 2"/>
          <p:cNvSpPr txBox="1">
            <a:spLocks/>
          </p:cNvSpPr>
          <p:nvPr/>
        </p:nvSpPr>
        <p:spPr bwMode="auto">
          <a:xfrm>
            <a:off x="2589213" y="625475"/>
            <a:ext cx="4227512" cy="1901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1600" dirty="0">
                <a:latin typeface="华文细黑" panose="02010600040101010101" pitchFamily="2" charset="-122"/>
                <a:ea typeface="华文细黑" panose="02010600040101010101" pitchFamily="2" charset="-122"/>
              </a:rPr>
              <a:t>单击此处编辑您要的内容，建议您在展示时采用微软雅黑字体，本模版所有图形线条及其相应素材均可自由编辑。然后，我觉得，你可以在</a:t>
            </a:r>
            <a:endParaRPr lang="en-US" altLang="zh-CN" sz="1600" dirty="0">
              <a:latin typeface="华文细黑" panose="02010600040101010101" pitchFamily="2" charset="-122"/>
              <a:ea typeface="华文细黑" panose="02010600040101010101" pitchFamily="2" charset="-122"/>
            </a:endParaRPr>
          </a:p>
        </p:txBody>
      </p:sp>
      <p:sp>
        <p:nvSpPr>
          <p:cNvPr id="15373" name="Content Placeholder 2"/>
          <p:cNvSpPr txBox="1">
            <a:spLocks/>
          </p:cNvSpPr>
          <p:nvPr/>
        </p:nvSpPr>
        <p:spPr bwMode="auto">
          <a:xfrm>
            <a:off x="5197475" y="5155442"/>
            <a:ext cx="4225925" cy="528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buNone/>
            </a:pPr>
            <a:r>
              <a:rPr lang="zh-CN" altLang="en-US" sz="1600" dirty="0">
                <a:latin typeface="华文细黑" panose="02010600040101010101" pitchFamily="2" charset="-122"/>
                <a:ea typeface="华文细黑" panose="02010600040101010101" pitchFamily="2" charset="-122"/>
              </a:rPr>
              <a:t>单击此处编辑您要的内容，建议您在展示时采用微软雅黑字体，本模简单</a:t>
            </a:r>
            <a:endParaRPr lang="en-US" altLang="zh-CN" sz="1600" dirty="0">
              <a:latin typeface="华文细黑" panose="02010600040101010101" pitchFamily="2" charset="-122"/>
              <a:ea typeface="华文细黑" panose="02010600040101010101" pitchFamily="2" charset="-122"/>
            </a:endParaRPr>
          </a:p>
        </p:txBody>
      </p:sp>
    </p:spTree>
  </p:cSld>
  <p:clrMapOvr>
    <a:masterClrMapping/>
  </p:clrMapOvr>
  <p:transition spd="slow" advClick="0" advTm="3000">
    <p:comb/>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8" name="矩形 17"/>
          <p:cNvSpPr/>
          <p:nvPr/>
        </p:nvSpPr>
        <p:spPr>
          <a:xfrm>
            <a:off x="6224588" y="-12700"/>
            <a:ext cx="5980112" cy="688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矩形 6"/>
          <p:cNvSpPr/>
          <p:nvPr/>
        </p:nvSpPr>
        <p:spPr>
          <a:xfrm>
            <a:off x="0" y="0"/>
            <a:ext cx="6224588" cy="68580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388" name="Content Placeholder 2"/>
          <p:cNvSpPr txBox="1">
            <a:spLocks/>
          </p:cNvSpPr>
          <p:nvPr/>
        </p:nvSpPr>
        <p:spPr bwMode="auto">
          <a:xfrm>
            <a:off x="6992938" y="2081213"/>
            <a:ext cx="4227512" cy="1901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1600" dirty="0">
                <a:latin typeface="华文细黑" panose="02010600040101010101" pitchFamily="2" charset="-122"/>
                <a:ea typeface="华文细黑" panose="02010600040101010101" pitchFamily="2" charset="-122"/>
              </a:rPr>
              <a:t>单击此处编辑您要的内容，建议您在展示时采用微软雅黑字体，本模版所有图形线条及其相应素材均可自由编辑。然后，我觉得，你可以在这里写点儿</a:t>
            </a:r>
            <a:endParaRPr lang="en-US" altLang="zh-CN" sz="1600" dirty="0">
              <a:latin typeface="华文细黑" panose="02010600040101010101" pitchFamily="2" charset="-122"/>
              <a:ea typeface="华文细黑" panose="02010600040101010101" pitchFamily="2" charset="-122"/>
            </a:endParaRPr>
          </a:p>
        </p:txBody>
      </p:sp>
      <p:sp>
        <p:nvSpPr>
          <p:cNvPr id="16389" name="Content Placeholder 2"/>
          <p:cNvSpPr txBox="1">
            <a:spLocks/>
          </p:cNvSpPr>
          <p:nvPr/>
        </p:nvSpPr>
        <p:spPr bwMode="auto">
          <a:xfrm>
            <a:off x="6992938" y="4246563"/>
            <a:ext cx="4227512" cy="2070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rPr>
              <a:t>案例</a:t>
            </a:r>
            <a:r>
              <a:rPr lang="zh-CN" altLang="en-US" sz="1600" dirty="0">
                <a:latin typeface="微软雅黑" panose="020B0503020204020204" pitchFamily="34" charset="-122"/>
                <a:ea typeface="微软雅黑" panose="020B0503020204020204" pitchFamily="34" charset="-122"/>
              </a:rPr>
              <a:t>：以湖南卫视为例，</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天天向上</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快乐大本营</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可视为他的长线活动，在固定时段以固定模式出现，虽然每期都有不同的主题或噱头，但执行全是按照统一模板进行，大大提高了可控性，</a:t>
            </a:r>
            <a:endParaRPr lang="en-US" altLang="zh-CN" sz="1600" dirty="0">
              <a:latin typeface="微软雅黑" panose="020B0503020204020204" pitchFamily="34" charset="-122"/>
              <a:ea typeface="微软雅黑" panose="020B0503020204020204" pitchFamily="34" charset="-122"/>
            </a:endParaRPr>
          </a:p>
        </p:txBody>
      </p:sp>
      <p:pic>
        <p:nvPicPr>
          <p:cNvPr id="16390" name="图片 16"/>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908175" y="2166938"/>
            <a:ext cx="2524125" cy="2524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9" name="等腰三角形 18"/>
          <p:cNvSpPr/>
          <p:nvPr/>
        </p:nvSpPr>
        <p:spPr>
          <a:xfrm rot="16200000">
            <a:off x="5080794" y="2899569"/>
            <a:ext cx="1228725" cy="105886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矩形 20"/>
          <p:cNvSpPr/>
          <p:nvPr/>
        </p:nvSpPr>
        <p:spPr>
          <a:xfrm>
            <a:off x="7064375" y="971550"/>
            <a:ext cx="3244850" cy="84455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393" name="文本框 21"/>
          <p:cNvSpPr txBox="1">
            <a:spLocks noChangeArrowheads="1"/>
          </p:cNvSpPr>
          <p:nvPr/>
        </p:nvSpPr>
        <p:spPr bwMode="auto">
          <a:xfrm>
            <a:off x="6992938" y="1101725"/>
            <a:ext cx="3387725" cy="585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3200" b="1">
                <a:solidFill>
                  <a:schemeClr val="bg1"/>
                </a:solidFill>
                <a:latin typeface="微软雅黑" panose="020B0503020204020204" pitchFamily="34" charset="-122"/>
                <a:ea typeface="微软雅黑" panose="020B0503020204020204" pitchFamily="34" charset="-122"/>
              </a:rPr>
              <a:t>小型长线活动</a:t>
            </a:r>
          </a:p>
        </p:txBody>
      </p:sp>
    </p:spTree>
  </p:cSld>
  <p:clrMapOvr>
    <a:masterClrMapping/>
  </p:clrMapOvr>
  <p:transition spd="slow" advClick="0" advTm="3000">
    <p:comb/>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 name="等腰三角形 1"/>
          <p:cNvSpPr/>
          <p:nvPr/>
        </p:nvSpPr>
        <p:spPr>
          <a:xfrm>
            <a:off x="0" y="0"/>
            <a:ext cx="12192000" cy="6858000"/>
          </a:xfrm>
          <a:prstGeom prst="triangle">
            <a:avLst>
              <a:gd name="adj" fmla="val 0"/>
            </a:avLst>
          </a:prstGeom>
          <a:solidFill>
            <a:srgbClr val="FFFFF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等腰三角形 2"/>
          <p:cNvSpPr/>
          <p:nvPr/>
        </p:nvSpPr>
        <p:spPr>
          <a:xfrm rot="10800000">
            <a:off x="0" y="0"/>
            <a:ext cx="12192000" cy="6858000"/>
          </a:xfrm>
          <a:prstGeom prst="triangle">
            <a:avLst>
              <a:gd name="adj" fmla="val 0"/>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17412" name="图片 3"/>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989888" y="1766888"/>
            <a:ext cx="2730500" cy="2111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413" name="Content Placeholder 2"/>
          <p:cNvSpPr txBox="1">
            <a:spLocks/>
          </p:cNvSpPr>
          <p:nvPr/>
        </p:nvSpPr>
        <p:spPr bwMode="auto">
          <a:xfrm>
            <a:off x="541338" y="3122613"/>
            <a:ext cx="4548187" cy="1900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1600" dirty="0">
                <a:latin typeface="华文细黑" panose="02010600040101010101" pitchFamily="2" charset="-122"/>
                <a:ea typeface="华文细黑" panose="02010600040101010101" pitchFamily="2" charset="-122"/>
              </a:rPr>
              <a:t>单击此处编辑您要的内容，建议您在展示时采用微软雅黑字体，本模版所有图形线条及其相应素材均可自由编辑。然后，我觉得，你可以在这里写点儿简单的介绍</a:t>
            </a:r>
            <a:endParaRPr lang="en-US" altLang="zh-CN" sz="1600" dirty="0">
              <a:latin typeface="华文细黑" panose="02010600040101010101" pitchFamily="2" charset="-122"/>
              <a:ea typeface="华文细黑" panose="02010600040101010101" pitchFamily="2" charset="-122"/>
            </a:endParaRPr>
          </a:p>
        </p:txBody>
      </p:sp>
      <p:sp>
        <p:nvSpPr>
          <p:cNvPr id="17414" name="Content Placeholder 2"/>
          <p:cNvSpPr txBox="1">
            <a:spLocks/>
          </p:cNvSpPr>
          <p:nvPr/>
        </p:nvSpPr>
        <p:spPr bwMode="auto">
          <a:xfrm>
            <a:off x="541338" y="5053013"/>
            <a:ext cx="8310562" cy="2171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rPr>
              <a:t>案例</a:t>
            </a:r>
            <a:r>
              <a:rPr lang="zh-CN" altLang="en-US" sz="1600" dirty="0">
                <a:latin typeface="微软雅黑" panose="020B0503020204020204" pitchFamily="34" charset="-122"/>
                <a:ea typeface="微软雅黑" panose="020B0503020204020204" pitchFamily="34" charset="-122"/>
              </a:rPr>
              <a:t>：还是以湖南卫视为例，大型活动以</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我是歌手</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爸爸去哪</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最为典型，同时还有春晚、元宵喜乐会、金鹰艺术节、汉语桥等等，都能在短时间内获得大量关注，不同的主题有不同的执行模板、多种应急</a:t>
            </a:r>
            <a:endParaRPr lang="en-US" altLang="zh-CN" sz="1600" dirty="0">
              <a:latin typeface="微软雅黑" panose="020B0503020204020204" pitchFamily="34" charset="-122"/>
              <a:ea typeface="微软雅黑" panose="020B0503020204020204" pitchFamily="34" charset="-122"/>
            </a:endParaRPr>
          </a:p>
        </p:txBody>
      </p:sp>
      <p:sp>
        <p:nvSpPr>
          <p:cNvPr id="7" name="矩形 6"/>
          <p:cNvSpPr/>
          <p:nvPr/>
        </p:nvSpPr>
        <p:spPr>
          <a:xfrm>
            <a:off x="541338" y="2132013"/>
            <a:ext cx="3057525" cy="83502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p>
        </p:txBody>
      </p:sp>
      <p:sp>
        <p:nvSpPr>
          <p:cNvPr id="17416" name="文本框 7"/>
          <p:cNvSpPr txBox="1">
            <a:spLocks noChangeArrowheads="1"/>
          </p:cNvSpPr>
          <p:nvPr/>
        </p:nvSpPr>
        <p:spPr bwMode="auto">
          <a:xfrm>
            <a:off x="706438" y="2257425"/>
            <a:ext cx="2727325"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3200" b="1">
                <a:solidFill>
                  <a:schemeClr val="bg1"/>
                </a:solidFill>
                <a:latin typeface="微软雅黑" panose="020B0503020204020204" pitchFamily="34" charset="-122"/>
                <a:ea typeface="微软雅黑" panose="020B0503020204020204" pitchFamily="34" charset="-122"/>
              </a:rPr>
              <a:t>大型主题活动</a:t>
            </a:r>
          </a:p>
        </p:txBody>
      </p:sp>
    </p:spTree>
  </p:cSld>
  <p:clrMapOvr>
    <a:masterClrMapping/>
  </p:clrMapOvr>
  <p:transition spd="slow" advClick="0" advTm="3000">
    <p:comb/>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4459288" y="336550"/>
            <a:ext cx="3273425" cy="5345113"/>
          </a:xfrm>
          <a:prstGeom prst="rect">
            <a:avLst/>
          </a:prstGeom>
          <a:solidFill>
            <a:schemeClr val="tx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cxnSp>
        <p:nvCxnSpPr>
          <p:cNvPr id="90" name="直接连接符 89"/>
          <p:cNvCxnSpPr/>
          <p:nvPr/>
        </p:nvCxnSpPr>
        <p:spPr>
          <a:xfrm>
            <a:off x="5211763" y="4806950"/>
            <a:ext cx="17684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436" name="文本框 90"/>
          <p:cNvSpPr txBox="1">
            <a:spLocks noChangeArrowheads="1"/>
          </p:cNvSpPr>
          <p:nvPr/>
        </p:nvSpPr>
        <p:spPr bwMode="auto">
          <a:xfrm>
            <a:off x="5362575" y="4360863"/>
            <a:ext cx="146685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2000" b="1">
                <a:solidFill>
                  <a:schemeClr val="bg1"/>
                </a:solidFill>
              </a:rPr>
              <a:t>PART THREE</a:t>
            </a:r>
            <a:endParaRPr lang="zh-CN" altLang="en-US" sz="2000" b="1">
              <a:solidFill>
                <a:schemeClr val="bg1"/>
              </a:solidFill>
            </a:endParaRPr>
          </a:p>
        </p:txBody>
      </p:sp>
      <p:sp>
        <p:nvSpPr>
          <p:cNvPr id="18437" name="文本框 91"/>
          <p:cNvSpPr txBox="1">
            <a:spLocks noChangeArrowheads="1"/>
          </p:cNvSpPr>
          <p:nvPr/>
        </p:nvSpPr>
        <p:spPr bwMode="auto">
          <a:xfrm>
            <a:off x="4875213" y="4856163"/>
            <a:ext cx="2441575" cy="768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4400" b="1">
                <a:solidFill>
                  <a:schemeClr val="bg1"/>
                </a:solidFill>
                <a:latin typeface="微软雅黑" panose="020B0503020204020204" pitchFamily="34" charset="-122"/>
                <a:ea typeface="微软雅黑" panose="020B0503020204020204" pitchFamily="34" charset="-122"/>
              </a:rPr>
              <a:t>活动排期</a:t>
            </a:r>
          </a:p>
        </p:txBody>
      </p:sp>
      <p:sp>
        <p:nvSpPr>
          <p:cNvPr id="18438" name="矩形 92"/>
          <p:cNvSpPr>
            <a:spLocks noChangeArrowheads="1"/>
          </p:cNvSpPr>
          <p:nvPr/>
        </p:nvSpPr>
        <p:spPr bwMode="auto">
          <a:xfrm>
            <a:off x="1506538" y="5681663"/>
            <a:ext cx="9178925" cy="5355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buNone/>
            </a:pPr>
            <a:r>
              <a:rPr lang="zh-CN" altLang="en-US" sz="1600" dirty="0">
                <a:solidFill>
                  <a:schemeClr val="bg1"/>
                </a:solidFill>
                <a:latin typeface="华文细黑" panose="02010600040101010101" pitchFamily="2" charset="-122"/>
                <a:ea typeface="华文细黑" panose="02010600040101010101" pitchFamily="2" charset="-122"/>
              </a:rPr>
              <a:t>单击此处编辑您要的内容，建议您在展示时采用微软雅黑字体，本模版所有图形线条及其相应素材均可自由编辑。然后，我觉得，你可以在这里写</a:t>
            </a:r>
            <a:endParaRPr lang="en-US" altLang="zh-CN" sz="1600" dirty="0">
              <a:solidFill>
                <a:schemeClr val="bg1"/>
              </a:solidFill>
              <a:latin typeface="华文细黑" panose="02010600040101010101" pitchFamily="2" charset="-122"/>
              <a:ea typeface="华文细黑" panose="02010600040101010101" pitchFamily="2" charset="-122"/>
            </a:endParaRPr>
          </a:p>
        </p:txBody>
      </p:sp>
      <p:grpSp>
        <p:nvGrpSpPr>
          <p:cNvPr id="18439" name="组合 93"/>
          <p:cNvGrpSpPr>
            <a:grpSpLocks/>
          </p:cNvGrpSpPr>
          <p:nvPr/>
        </p:nvGrpSpPr>
        <p:grpSpPr bwMode="auto">
          <a:xfrm>
            <a:off x="4810125" y="862013"/>
            <a:ext cx="2571750" cy="2895600"/>
            <a:chOff x="6265563" y="1323473"/>
            <a:chExt cx="2572290" cy="2895177"/>
          </a:xfrm>
        </p:grpSpPr>
        <p:sp>
          <p:nvSpPr>
            <p:cNvPr id="95" name="Freeform 135"/>
            <p:cNvSpPr>
              <a:spLocks/>
            </p:cNvSpPr>
            <p:nvPr/>
          </p:nvSpPr>
          <p:spPr bwMode="auto">
            <a:xfrm>
              <a:off x="8035998" y="3653583"/>
              <a:ext cx="608140" cy="360309"/>
            </a:xfrm>
            <a:custGeom>
              <a:avLst/>
              <a:gdLst>
                <a:gd name="T0" fmla="*/ 75 w 113"/>
                <a:gd name="T1" fmla="*/ 67 h 67"/>
                <a:gd name="T2" fmla="*/ 0 w 113"/>
                <a:gd name="T3" fmla="*/ 29 h 67"/>
                <a:gd name="T4" fmla="*/ 113 w 113"/>
                <a:gd name="T5" fmla="*/ 0 h 67"/>
                <a:gd name="T6" fmla="*/ 75 w 113"/>
                <a:gd name="T7" fmla="*/ 67 h 67"/>
              </a:gdLst>
              <a:ahLst/>
              <a:cxnLst>
                <a:cxn ang="0">
                  <a:pos x="T0" y="T1"/>
                </a:cxn>
                <a:cxn ang="0">
                  <a:pos x="T2" y="T3"/>
                </a:cxn>
                <a:cxn ang="0">
                  <a:pos x="T4" y="T5"/>
                </a:cxn>
                <a:cxn ang="0">
                  <a:pos x="T6" y="T7"/>
                </a:cxn>
              </a:cxnLst>
              <a:rect l="0" t="0" r="r" b="b"/>
              <a:pathLst>
                <a:path w="113" h="67">
                  <a:moveTo>
                    <a:pt x="75" y="67"/>
                  </a:moveTo>
                  <a:lnTo>
                    <a:pt x="0" y="29"/>
                  </a:lnTo>
                  <a:lnTo>
                    <a:pt x="113" y="0"/>
                  </a:lnTo>
                  <a:lnTo>
                    <a:pt x="75" y="67"/>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6" name="Freeform 136"/>
            <p:cNvSpPr>
              <a:spLocks/>
            </p:cNvSpPr>
            <p:nvPr/>
          </p:nvSpPr>
          <p:spPr bwMode="auto">
            <a:xfrm>
              <a:off x="8240828" y="3244067"/>
              <a:ext cx="403310" cy="409515"/>
            </a:xfrm>
            <a:custGeom>
              <a:avLst/>
              <a:gdLst>
                <a:gd name="T0" fmla="*/ 73 w 75"/>
                <a:gd name="T1" fmla="*/ 0 h 76"/>
                <a:gd name="T2" fmla="*/ 0 w 75"/>
                <a:gd name="T3" fmla="*/ 38 h 76"/>
                <a:gd name="T4" fmla="*/ 75 w 75"/>
                <a:gd name="T5" fmla="*/ 76 h 76"/>
                <a:gd name="T6" fmla="*/ 73 w 75"/>
                <a:gd name="T7" fmla="*/ 0 h 76"/>
              </a:gdLst>
              <a:ahLst/>
              <a:cxnLst>
                <a:cxn ang="0">
                  <a:pos x="T0" y="T1"/>
                </a:cxn>
                <a:cxn ang="0">
                  <a:pos x="T2" y="T3"/>
                </a:cxn>
                <a:cxn ang="0">
                  <a:pos x="T4" y="T5"/>
                </a:cxn>
                <a:cxn ang="0">
                  <a:pos x="T6" y="T7"/>
                </a:cxn>
              </a:cxnLst>
              <a:rect l="0" t="0" r="r" b="b"/>
              <a:pathLst>
                <a:path w="75" h="76">
                  <a:moveTo>
                    <a:pt x="73" y="0"/>
                  </a:moveTo>
                  <a:lnTo>
                    <a:pt x="0" y="38"/>
                  </a:lnTo>
                  <a:lnTo>
                    <a:pt x="75" y="76"/>
                  </a:lnTo>
                  <a:lnTo>
                    <a:pt x="73"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7" name="Freeform 137"/>
            <p:cNvSpPr>
              <a:spLocks/>
            </p:cNvSpPr>
            <p:nvPr/>
          </p:nvSpPr>
          <p:spPr bwMode="auto">
            <a:xfrm>
              <a:off x="8035998" y="3448824"/>
              <a:ext cx="608140" cy="360310"/>
            </a:xfrm>
            <a:custGeom>
              <a:avLst/>
              <a:gdLst>
                <a:gd name="T0" fmla="*/ 0 w 113"/>
                <a:gd name="T1" fmla="*/ 67 h 67"/>
                <a:gd name="T2" fmla="*/ 38 w 113"/>
                <a:gd name="T3" fmla="*/ 0 h 67"/>
                <a:gd name="T4" fmla="*/ 113 w 113"/>
                <a:gd name="T5" fmla="*/ 38 h 67"/>
                <a:gd name="T6" fmla="*/ 0 w 113"/>
                <a:gd name="T7" fmla="*/ 67 h 67"/>
              </a:gdLst>
              <a:ahLst/>
              <a:cxnLst>
                <a:cxn ang="0">
                  <a:pos x="T0" y="T1"/>
                </a:cxn>
                <a:cxn ang="0">
                  <a:pos x="T2" y="T3"/>
                </a:cxn>
                <a:cxn ang="0">
                  <a:pos x="T4" y="T5"/>
                </a:cxn>
                <a:cxn ang="0">
                  <a:pos x="T6" y="T7"/>
                </a:cxn>
              </a:cxnLst>
              <a:rect l="0" t="0" r="r" b="b"/>
              <a:pathLst>
                <a:path w="113" h="67">
                  <a:moveTo>
                    <a:pt x="0" y="67"/>
                  </a:moveTo>
                  <a:lnTo>
                    <a:pt x="38" y="0"/>
                  </a:lnTo>
                  <a:lnTo>
                    <a:pt x="113" y="38"/>
                  </a:lnTo>
                  <a:lnTo>
                    <a:pt x="0" y="67"/>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8" name="Freeform 138"/>
            <p:cNvSpPr>
              <a:spLocks/>
            </p:cNvSpPr>
            <p:nvPr/>
          </p:nvSpPr>
          <p:spPr bwMode="auto">
            <a:xfrm>
              <a:off x="8240828" y="2948836"/>
              <a:ext cx="392195" cy="499989"/>
            </a:xfrm>
            <a:custGeom>
              <a:avLst/>
              <a:gdLst>
                <a:gd name="T0" fmla="*/ 47 w 73"/>
                <a:gd name="T1" fmla="*/ 0 h 93"/>
                <a:gd name="T2" fmla="*/ 0 w 73"/>
                <a:gd name="T3" fmla="*/ 93 h 93"/>
                <a:gd name="T4" fmla="*/ 73 w 73"/>
                <a:gd name="T5" fmla="*/ 55 h 93"/>
                <a:gd name="T6" fmla="*/ 47 w 73"/>
                <a:gd name="T7" fmla="*/ 0 h 93"/>
              </a:gdLst>
              <a:ahLst/>
              <a:cxnLst>
                <a:cxn ang="0">
                  <a:pos x="T0" y="T1"/>
                </a:cxn>
                <a:cxn ang="0">
                  <a:pos x="T2" y="T3"/>
                </a:cxn>
                <a:cxn ang="0">
                  <a:pos x="T4" y="T5"/>
                </a:cxn>
                <a:cxn ang="0">
                  <a:pos x="T6" y="T7"/>
                </a:cxn>
              </a:cxnLst>
              <a:rect l="0" t="0" r="r" b="b"/>
              <a:pathLst>
                <a:path w="73" h="93">
                  <a:moveTo>
                    <a:pt x="47" y="0"/>
                  </a:moveTo>
                  <a:lnTo>
                    <a:pt x="0" y="93"/>
                  </a:lnTo>
                  <a:lnTo>
                    <a:pt x="73" y="55"/>
                  </a:lnTo>
                  <a:lnTo>
                    <a:pt x="47"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9" name="Freeform 139"/>
            <p:cNvSpPr>
              <a:spLocks/>
            </p:cNvSpPr>
            <p:nvPr/>
          </p:nvSpPr>
          <p:spPr bwMode="auto">
            <a:xfrm>
              <a:off x="7815288" y="2766299"/>
              <a:ext cx="678005" cy="333326"/>
            </a:xfrm>
            <a:custGeom>
              <a:avLst/>
              <a:gdLst>
                <a:gd name="T0" fmla="*/ 71 w 126"/>
                <a:gd name="T1" fmla="*/ 0 h 62"/>
                <a:gd name="T2" fmla="*/ 0 w 126"/>
                <a:gd name="T3" fmla="*/ 62 h 62"/>
                <a:gd name="T4" fmla="*/ 126 w 126"/>
                <a:gd name="T5" fmla="*/ 34 h 62"/>
                <a:gd name="T6" fmla="*/ 71 w 126"/>
                <a:gd name="T7" fmla="*/ 0 h 62"/>
              </a:gdLst>
              <a:ahLst/>
              <a:cxnLst>
                <a:cxn ang="0">
                  <a:pos x="T0" y="T1"/>
                </a:cxn>
                <a:cxn ang="0">
                  <a:pos x="T2" y="T3"/>
                </a:cxn>
                <a:cxn ang="0">
                  <a:pos x="T4" y="T5"/>
                </a:cxn>
                <a:cxn ang="0">
                  <a:pos x="T6" y="T7"/>
                </a:cxn>
              </a:cxnLst>
              <a:rect l="0" t="0" r="r" b="b"/>
              <a:pathLst>
                <a:path w="126" h="62">
                  <a:moveTo>
                    <a:pt x="71" y="0"/>
                  </a:moveTo>
                  <a:lnTo>
                    <a:pt x="0" y="62"/>
                  </a:lnTo>
                  <a:lnTo>
                    <a:pt x="126" y="34"/>
                  </a:lnTo>
                  <a:lnTo>
                    <a:pt x="71"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00" name="Freeform 140"/>
            <p:cNvSpPr>
              <a:spLocks/>
            </p:cNvSpPr>
            <p:nvPr/>
          </p:nvSpPr>
          <p:spPr bwMode="auto">
            <a:xfrm>
              <a:off x="7815288" y="2948836"/>
              <a:ext cx="678005" cy="499989"/>
            </a:xfrm>
            <a:custGeom>
              <a:avLst/>
              <a:gdLst>
                <a:gd name="T0" fmla="*/ 79 w 126"/>
                <a:gd name="T1" fmla="*/ 93 h 93"/>
                <a:gd name="T2" fmla="*/ 0 w 126"/>
                <a:gd name="T3" fmla="*/ 28 h 93"/>
                <a:gd name="T4" fmla="*/ 126 w 126"/>
                <a:gd name="T5" fmla="*/ 0 h 93"/>
                <a:gd name="T6" fmla="*/ 79 w 126"/>
                <a:gd name="T7" fmla="*/ 93 h 93"/>
              </a:gdLst>
              <a:ahLst/>
              <a:cxnLst>
                <a:cxn ang="0">
                  <a:pos x="T0" y="T1"/>
                </a:cxn>
                <a:cxn ang="0">
                  <a:pos x="T2" y="T3"/>
                </a:cxn>
                <a:cxn ang="0">
                  <a:pos x="T4" y="T5"/>
                </a:cxn>
                <a:cxn ang="0">
                  <a:pos x="T6" y="T7"/>
                </a:cxn>
              </a:cxnLst>
              <a:rect l="0" t="0" r="r" b="b"/>
              <a:pathLst>
                <a:path w="126" h="93">
                  <a:moveTo>
                    <a:pt x="79" y="93"/>
                  </a:moveTo>
                  <a:lnTo>
                    <a:pt x="0" y="28"/>
                  </a:lnTo>
                  <a:lnTo>
                    <a:pt x="126" y="0"/>
                  </a:lnTo>
                  <a:lnTo>
                    <a:pt x="79" y="93"/>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01" name="Freeform 141"/>
            <p:cNvSpPr>
              <a:spLocks/>
            </p:cNvSpPr>
            <p:nvPr/>
          </p:nvSpPr>
          <p:spPr bwMode="auto">
            <a:xfrm>
              <a:off x="7535830" y="3475809"/>
              <a:ext cx="500168" cy="333326"/>
            </a:xfrm>
            <a:custGeom>
              <a:avLst/>
              <a:gdLst>
                <a:gd name="T0" fmla="*/ 0 w 93"/>
                <a:gd name="T1" fmla="*/ 62 h 62"/>
                <a:gd name="T2" fmla="*/ 93 w 93"/>
                <a:gd name="T3" fmla="*/ 62 h 62"/>
                <a:gd name="T4" fmla="*/ 50 w 93"/>
                <a:gd name="T5" fmla="*/ 0 h 62"/>
                <a:gd name="T6" fmla="*/ 0 w 93"/>
                <a:gd name="T7" fmla="*/ 62 h 62"/>
              </a:gdLst>
              <a:ahLst/>
              <a:cxnLst>
                <a:cxn ang="0">
                  <a:pos x="T0" y="T1"/>
                </a:cxn>
                <a:cxn ang="0">
                  <a:pos x="T2" y="T3"/>
                </a:cxn>
                <a:cxn ang="0">
                  <a:pos x="T4" y="T5"/>
                </a:cxn>
                <a:cxn ang="0">
                  <a:pos x="T6" y="T7"/>
                </a:cxn>
              </a:cxnLst>
              <a:rect l="0" t="0" r="r" b="b"/>
              <a:pathLst>
                <a:path w="93" h="62">
                  <a:moveTo>
                    <a:pt x="0" y="62"/>
                  </a:moveTo>
                  <a:lnTo>
                    <a:pt x="93" y="62"/>
                  </a:lnTo>
                  <a:lnTo>
                    <a:pt x="50" y="0"/>
                  </a:lnTo>
                  <a:lnTo>
                    <a:pt x="0" y="62"/>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02" name="Freeform 142"/>
            <p:cNvSpPr>
              <a:spLocks/>
            </p:cNvSpPr>
            <p:nvPr/>
          </p:nvSpPr>
          <p:spPr bwMode="auto">
            <a:xfrm>
              <a:off x="8035998" y="3809135"/>
              <a:ext cx="403310" cy="371421"/>
            </a:xfrm>
            <a:custGeom>
              <a:avLst/>
              <a:gdLst>
                <a:gd name="T0" fmla="*/ 16 w 75"/>
                <a:gd name="T1" fmla="*/ 69 h 69"/>
                <a:gd name="T2" fmla="*/ 75 w 75"/>
                <a:gd name="T3" fmla="*/ 38 h 69"/>
                <a:gd name="T4" fmla="*/ 0 w 75"/>
                <a:gd name="T5" fmla="*/ 0 h 69"/>
                <a:gd name="T6" fmla="*/ 16 w 75"/>
                <a:gd name="T7" fmla="*/ 69 h 69"/>
              </a:gdLst>
              <a:ahLst/>
              <a:cxnLst>
                <a:cxn ang="0">
                  <a:pos x="T0" y="T1"/>
                </a:cxn>
                <a:cxn ang="0">
                  <a:pos x="T2" y="T3"/>
                </a:cxn>
                <a:cxn ang="0">
                  <a:pos x="T4" y="T5"/>
                </a:cxn>
                <a:cxn ang="0">
                  <a:pos x="T6" y="T7"/>
                </a:cxn>
              </a:cxnLst>
              <a:rect l="0" t="0" r="r" b="b"/>
              <a:pathLst>
                <a:path w="75" h="69">
                  <a:moveTo>
                    <a:pt x="16" y="69"/>
                  </a:moveTo>
                  <a:lnTo>
                    <a:pt x="75" y="38"/>
                  </a:lnTo>
                  <a:lnTo>
                    <a:pt x="0" y="0"/>
                  </a:lnTo>
                  <a:lnTo>
                    <a:pt x="16" y="69"/>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03" name="Freeform 143"/>
            <p:cNvSpPr>
              <a:spLocks/>
            </p:cNvSpPr>
            <p:nvPr/>
          </p:nvSpPr>
          <p:spPr bwMode="auto">
            <a:xfrm>
              <a:off x="7535830" y="3809135"/>
              <a:ext cx="500168" cy="409515"/>
            </a:xfrm>
            <a:custGeom>
              <a:avLst/>
              <a:gdLst>
                <a:gd name="T0" fmla="*/ 0 w 93"/>
                <a:gd name="T1" fmla="*/ 0 h 76"/>
                <a:gd name="T2" fmla="*/ 45 w 93"/>
                <a:gd name="T3" fmla="*/ 76 h 76"/>
                <a:gd name="T4" fmla="*/ 93 w 93"/>
                <a:gd name="T5" fmla="*/ 0 h 76"/>
                <a:gd name="T6" fmla="*/ 0 w 93"/>
                <a:gd name="T7" fmla="*/ 0 h 76"/>
              </a:gdLst>
              <a:ahLst/>
              <a:cxnLst>
                <a:cxn ang="0">
                  <a:pos x="T0" y="T1"/>
                </a:cxn>
                <a:cxn ang="0">
                  <a:pos x="T2" y="T3"/>
                </a:cxn>
                <a:cxn ang="0">
                  <a:pos x="T4" y="T5"/>
                </a:cxn>
                <a:cxn ang="0">
                  <a:pos x="T6" y="T7"/>
                </a:cxn>
              </a:cxnLst>
              <a:rect l="0" t="0" r="r" b="b"/>
              <a:pathLst>
                <a:path w="93" h="76">
                  <a:moveTo>
                    <a:pt x="0" y="0"/>
                  </a:moveTo>
                  <a:lnTo>
                    <a:pt x="45" y="76"/>
                  </a:lnTo>
                  <a:lnTo>
                    <a:pt x="93" y="0"/>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04" name="Freeform 144"/>
            <p:cNvSpPr>
              <a:spLocks/>
            </p:cNvSpPr>
            <p:nvPr/>
          </p:nvSpPr>
          <p:spPr bwMode="auto">
            <a:xfrm>
              <a:off x="7777180" y="3809135"/>
              <a:ext cx="344560" cy="409515"/>
            </a:xfrm>
            <a:custGeom>
              <a:avLst/>
              <a:gdLst>
                <a:gd name="T0" fmla="*/ 64 w 64"/>
                <a:gd name="T1" fmla="*/ 69 h 76"/>
                <a:gd name="T2" fmla="*/ 0 w 64"/>
                <a:gd name="T3" fmla="*/ 76 h 76"/>
                <a:gd name="T4" fmla="*/ 48 w 64"/>
                <a:gd name="T5" fmla="*/ 0 h 76"/>
                <a:gd name="T6" fmla="*/ 64 w 64"/>
                <a:gd name="T7" fmla="*/ 69 h 76"/>
              </a:gdLst>
              <a:ahLst/>
              <a:cxnLst>
                <a:cxn ang="0">
                  <a:pos x="T0" y="T1"/>
                </a:cxn>
                <a:cxn ang="0">
                  <a:pos x="T2" y="T3"/>
                </a:cxn>
                <a:cxn ang="0">
                  <a:pos x="T4" y="T5"/>
                </a:cxn>
                <a:cxn ang="0">
                  <a:pos x="T6" y="T7"/>
                </a:cxn>
              </a:cxnLst>
              <a:rect l="0" t="0" r="r" b="b"/>
              <a:pathLst>
                <a:path w="64" h="76">
                  <a:moveTo>
                    <a:pt x="64" y="69"/>
                  </a:moveTo>
                  <a:lnTo>
                    <a:pt x="0" y="76"/>
                  </a:lnTo>
                  <a:lnTo>
                    <a:pt x="48" y="0"/>
                  </a:lnTo>
                  <a:lnTo>
                    <a:pt x="64" y="69"/>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05" name="Freeform 145"/>
            <p:cNvSpPr>
              <a:spLocks/>
            </p:cNvSpPr>
            <p:nvPr/>
          </p:nvSpPr>
          <p:spPr bwMode="auto">
            <a:xfrm>
              <a:off x="7411979" y="3228195"/>
              <a:ext cx="392195" cy="580940"/>
            </a:xfrm>
            <a:custGeom>
              <a:avLst/>
              <a:gdLst>
                <a:gd name="T0" fmla="*/ 0 w 73"/>
                <a:gd name="T1" fmla="*/ 0 h 108"/>
                <a:gd name="T2" fmla="*/ 23 w 73"/>
                <a:gd name="T3" fmla="*/ 108 h 108"/>
                <a:gd name="T4" fmla="*/ 73 w 73"/>
                <a:gd name="T5" fmla="*/ 46 h 108"/>
                <a:gd name="T6" fmla="*/ 0 w 73"/>
                <a:gd name="T7" fmla="*/ 0 h 108"/>
              </a:gdLst>
              <a:ahLst/>
              <a:cxnLst>
                <a:cxn ang="0">
                  <a:pos x="T0" y="T1"/>
                </a:cxn>
                <a:cxn ang="0">
                  <a:pos x="T2" y="T3"/>
                </a:cxn>
                <a:cxn ang="0">
                  <a:pos x="T4" y="T5"/>
                </a:cxn>
                <a:cxn ang="0">
                  <a:pos x="T6" y="T7"/>
                </a:cxn>
              </a:cxnLst>
              <a:rect l="0" t="0" r="r" b="b"/>
              <a:pathLst>
                <a:path w="73" h="108">
                  <a:moveTo>
                    <a:pt x="0" y="0"/>
                  </a:moveTo>
                  <a:lnTo>
                    <a:pt x="23" y="108"/>
                  </a:lnTo>
                  <a:lnTo>
                    <a:pt x="73" y="46"/>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06" name="Freeform 146"/>
            <p:cNvSpPr>
              <a:spLocks/>
            </p:cNvSpPr>
            <p:nvPr/>
          </p:nvSpPr>
          <p:spPr bwMode="auto">
            <a:xfrm>
              <a:off x="6916575" y="3809135"/>
              <a:ext cx="860606" cy="409515"/>
            </a:xfrm>
            <a:custGeom>
              <a:avLst/>
              <a:gdLst>
                <a:gd name="T0" fmla="*/ 0 w 160"/>
                <a:gd name="T1" fmla="*/ 76 h 76"/>
                <a:gd name="T2" fmla="*/ 160 w 160"/>
                <a:gd name="T3" fmla="*/ 76 h 76"/>
                <a:gd name="T4" fmla="*/ 115 w 160"/>
                <a:gd name="T5" fmla="*/ 0 h 76"/>
                <a:gd name="T6" fmla="*/ 0 w 160"/>
                <a:gd name="T7" fmla="*/ 76 h 76"/>
              </a:gdLst>
              <a:ahLst/>
              <a:cxnLst>
                <a:cxn ang="0">
                  <a:pos x="T0" y="T1"/>
                </a:cxn>
                <a:cxn ang="0">
                  <a:pos x="T2" y="T3"/>
                </a:cxn>
                <a:cxn ang="0">
                  <a:pos x="T4" y="T5"/>
                </a:cxn>
                <a:cxn ang="0">
                  <a:pos x="T6" y="T7"/>
                </a:cxn>
              </a:cxnLst>
              <a:rect l="0" t="0" r="r" b="b"/>
              <a:pathLst>
                <a:path w="160" h="76">
                  <a:moveTo>
                    <a:pt x="0" y="76"/>
                  </a:moveTo>
                  <a:lnTo>
                    <a:pt x="160" y="76"/>
                  </a:lnTo>
                  <a:lnTo>
                    <a:pt x="115" y="0"/>
                  </a:lnTo>
                  <a:lnTo>
                    <a:pt x="0" y="76"/>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07" name="Freeform 147"/>
            <p:cNvSpPr>
              <a:spLocks/>
            </p:cNvSpPr>
            <p:nvPr/>
          </p:nvSpPr>
          <p:spPr bwMode="auto">
            <a:xfrm>
              <a:off x="7018196" y="3228195"/>
              <a:ext cx="517634" cy="580940"/>
            </a:xfrm>
            <a:custGeom>
              <a:avLst/>
              <a:gdLst>
                <a:gd name="T0" fmla="*/ 0 w 96"/>
                <a:gd name="T1" fmla="*/ 48 h 108"/>
                <a:gd name="T2" fmla="*/ 96 w 96"/>
                <a:gd name="T3" fmla="*/ 108 h 108"/>
                <a:gd name="T4" fmla="*/ 73 w 96"/>
                <a:gd name="T5" fmla="*/ 0 h 108"/>
                <a:gd name="T6" fmla="*/ 0 w 96"/>
                <a:gd name="T7" fmla="*/ 48 h 108"/>
              </a:gdLst>
              <a:ahLst/>
              <a:cxnLst>
                <a:cxn ang="0">
                  <a:pos x="T0" y="T1"/>
                </a:cxn>
                <a:cxn ang="0">
                  <a:pos x="T2" y="T3"/>
                </a:cxn>
                <a:cxn ang="0">
                  <a:pos x="T4" y="T5"/>
                </a:cxn>
                <a:cxn ang="0">
                  <a:pos x="T6" y="T7"/>
                </a:cxn>
              </a:cxnLst>
              <a:rect l="0" t="0" r="r" b="b"/>
              <a:pathLst>
                <a:path w="96" h="108">
                  <a:moveTo>
                    <a:pt x="0" y="48"/>
                  </a:moveTo>
                  <a:lnTo>
                    <a:pt x="96" y="108"/>
                  </a:lnTo>
                  <a:lnTo>
                    <a:pt x="73" y="0"/>
                  </a:lnTo>
                  <a:lnTo>
                    <a:pt x="0" y="48"/>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08" name="Freeform 148"/>
            <p:cNvSpPr>
              <a:spLocks/>
            </p:cNvSpPr>
            <p:nvPr/>
          </p:nvSpPr>
          <p:spPr bwMode="auto">
            <a:xfrm>
              <a:off x="7578702" y="2728205"/>
              <a:ext cx="619255" cy="371421"/>
            </a:xfrm>
            <a:custGeom>
              <a:avLst/>
              <a:gdLst>
                <a:gd name="T0" fmla="*/ 115 w 115"/>
                <a:gd name="T1" fmla="*/ 7 h 69"/>
                <a:gd name="T2" fmla="*/ 0 w 115"/>
                <a:gd name="T3" fmla="*/ 0 h 69"/>
                <a:gd name="T4" fmla="*/ 44 w 115"/>
                <a:gd name="T5" fmla="*/ 69 h 69"/>
                <a:gd name="T6" fmla="*/ 115 w 115"/>
                <a:gd name="T7" fmla="*/ 7 h 69"/>
              </a:gdLst>
              <a:ahLst/>
              <a:cxnLst>
                <a:cxn ang="0">
                  <a:pos x="T0" y="T1"/>
                </a:cxn>
                <a:cxn ang="0">
                  <a:pos x="T2" y="T3"/>
                </a:cxn>
                <a:cxn ang="0">
                  <a:pos x="T4" y="T5"/>
                </a:cxn>
                <a:cxn ang="0">
                  <a:pos x="T6" y="T7"/>
                </a:cxn>
              </a:cxnLst>
              <a:rect l="0" t="0" r="r" b="b"/>
              <a:pathLst>
                <a:path w="115" h="69">
                  <a:moveTo>
                    <a:pt x="115" y="7"/>
                  </a:moveTo>
                  <a:lnTo>
                    <a:pt x="0" y="0"/>
                  </a:lnTo>
                  <a:lnTo>
                    <a:pt x="44" y="69"/>
                  </a:lnTo>
                  <a:lnTo>
                    <a:pt x="115" y="7"/>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09" name="Freeform 149"/>
            <p:cNvSpPr>
              <a:spLocks/>
            </p:cNvSpPr>
            <p:nvPr/>
          </p:nvSpPr>
          <p:spPr bwMode="auto">
            <a:xfrm>
              <a:off x="6965798" y="3228195"/>
              <a:ext cx="446181" cy="258724"/>
            </a:xfrm>
            <a:custGeom>
              <a:avLst/>
              <a:gdLst>
                <a:gd name="T0" fmla="*/ 10 w 83"/>
                <a:gd name="T1" fmla="*/ 48 h 48"/>
                <a:gd name="T2" fmla="*/ 0 w 83"/>
                <a:gd name="T3" fmla="*/ 7 h 48"/>
                <a:gd name="T4" fmla="*/ 83 w 83"/>
                <a:gd name="T5" fmla="*/ 0 h 48"/>
                <a:gd name="T6" fmla="*/ 10 w 83"/>
                <a:gd name="T7" fmla="*/ 48 h 48"/>
              </a:gdLst>
              <a:ahLst/>
              <a:cxnLst>
                <a:cxn ang="0">
                  <a:pos x="T0" y="T1"/>
                </a:cxn>
                <a:cxn ang="0">
                  <a:pos x="T2" y="T3"/>
                </a:cxn>
                <a:cxn ang="0">
                  <a:pos x="T4" y="T5"/>
                </a:cxn>
                <a:cxn ang="0">
                  <a:pos x="T6" y="T7"/>
                </a:cxn>
              </a:cxnLst>
              <a:rect l="0" t="0" r="r" b="b"/>
              <a:pathLst>
                <a:path w="83" h="48">
                  <a:moveTo>
                    <a:pt x="10" y="48"/>
                  </a:moveTo>
                  <a:lnTo>
                    <a:pt x="0" y="7"/>
                  </a:lnTo>
                  <a:lnTo>
                    <a:pt x="83" y="0"/>
                  </a:lnTo>
                  <a:lnTo>
                    <a:pt x="10" y="48"/>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10" name="Freeform 150"/>
            <p:cNvSpPr>
              <a:spLocks/>
            </p:cNvSpPr>
            <p:nvPr/>
          </p:nvSpPr>
          <p:spPr bwMode="auto">
            <a:xfrm>
              <a:off x="6954683" y="2728205"/>
              <a:ext cx="624019" cy="499990"/>
            </a:xfrm>
            <a:custGeom>
              <a:avLst/>
              <a:gdLst>
                <a:gd name="T0" fmla="*/ 0 w 116"/>
                <a:gd name="T1" fmla="*/ 7 h 93"/>
                <a:gd name="T2" fmla="*/ 85 w 116"/>
                <a:gd name="T3" fmla="*/ 93 h 93"/>
                <a:gd name="T4" fmla="*/ 116 w 116"/>
                <a:gd name="T5" fmla="*/ 0 h 93"/>
                <a:gd name="T6" fmla="*/ 0 w 116"/>
                <a:gd name="T7" fmla="*/ 7 h 93"/>
              </a:gdLst>
              <a:ahLst/>
              <a:cxnLst>
                <a:cxn ang="0">
                  <a:pos x="T0" y="T1"/>
                </a:cxn>
                <a:cxn ang="0">
                  <a:pos x="T2" y="T3"/>
                </a:cxn>
                <a:cxn ang="0">
                  <a:pos x="T4" y="T5"/>
                </a:cxn>
                <a:cxn ang="0">
                  <a:pos x="T6" y="T7"/>
                </a:cxn>
              </a:cxnLst>
              <a:rect l="0" t="0" r="r" b="b"/>
              <a:pathLst>
                <a:path w="116" h="93">
                  <a:moveTo>
                    <a:pt x="0" y="7"/>
                  </a:moveTo>
                  <a:lnTo>
                    <a:pt x="85" y="93"/>
                  </a:lnTo>
                  <a:lnTo>
                    <a:pt x="116" y="0"/>
                  </a:lnTo>
                  <a:lnTo>
                    <a:pt x="0" y="7"/>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11" name="Freeform 151"/>
            <p:cNvSpPr>
              <a:spLocks/>
            </p:cNvSpPr>
            <p:nvPr/>
          </p:nvSpPr>
          <p:spPr bwMode="auto">
            <a:xfrm>
              <a:off x="6916575" y="3486919"/>
              <a:ext cx="619255" cy="731731"/>
            </a:xfrm>
            <a:custGeom>
              <a:avLst/>
              <a:gdLst>
                <a:gd name="T0" fmla="*/ 19 w 115"/>
                <a:gd name="T1" fmla="*/ 0 h 136"/>
                <a:gd name="T2" fmla="*/ 0 w 115"/>
                <a:gd name="T3" fmla="*/ 136 h 136"/>
                <a:gd name="T4" fmla="*/ 115 w 115"/>
                <a:gd name="T5" fmla="*/ 60 h 136"/>
                <a:gd name="T6" fmla="*/ 19 w 115"/>
                <a:gd name="T7" fmla="*/ 0 h 136"/>
              </a:gdLst>
              <a:ahLst/>
              <a:cxnLst>
                <a:cxn ang="0">
                  <a:pos x="T0" y="T1"/>
                </a:cxn>
                <a:cxn ang="0">
                  <a:pos x="T2" y="T3"/>
                </a:cxn>
                <a:cxn ang="0">
                  <a:pos x="T4" y="T5"/>
                </a:cxn>
                <a:cxn ang="0">
                  <a:pos x="T6" y="T7"/>
                </a:cxn>
              </a:cxnLst>
              <a:rect l="0" t="0" r="r" b="b"/>
              <a:pathLst>
                <a:path w="115" h="136">
                  <a:moveTo>
                    <a:pt x="19" y="0"/>
                  </a:moveTo>
                  <a:lnTo>
                    <a:pt x="0" y="136"/>
                  </a:lnTo>
                  <a:lnTo>
                    <a:pt x="115" y="60"/>
                  </a:lnTo>
                  <a:lnTo>
                    <a:pt x="19"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12" name="Freeform 152"/>
            <p:cNvSpPr>
              <a:spLocks/>
            </p:cNvSpPr>
            <p:nvPr/>
          </p:nvSpPr>
          <p:spPr bwMode="auto">
            <a:xfrm>
              <a:off x="6954683" y="2329801"/>
              <a:ext cx="624019" cy="436498"/>
            </a:xfrm>
            <a:custGeom>
              <a:avLst/>
              <a:gdLst>
                <a:gd name="T0" fmla="*/ 0 w 116"/>
                <a:gd name="T1" fmla="*/ 81 h 81"/>
                <a:gd name="T2" fmla="*/ 68 w 116"/>
                <a:gd name="T3" fmla="*/ 0 h 81"/>
                <a:gd name="T4" fmla="*/ 116 w 116"/>
                <a:gd name="T5" fmla="*/ 74 h 81"/>
                <a:gd name="T6" fmla="*/ 0 w 116"/>
                <a:gd name="T7" fmla="*/ 81 h 81"/>
              </a:gdLst>
              <a:ahLst/>
              <a:cxnLst>
                <a:cxn ang="0">
                  <a:pos x="T0" y="T1"/>
                </a:cxn>
                <a:cxn ang="0">
                  <a:pos x="T2" y="T3"/>
                </a:cxn>
                <a:cxn ang="0">
                  <a:pos x="T4" y="T5"/>
                </a:cxn>
                <a:cxn ang="0">
                  <a:pos x="T6" y="T7"/>
                </a:cxn>
              </a:cxnLst>
              <a:rect l="0" t="0" r="r" b="b"/>
              <a:pathLst>
                <a:path w="116" h="81">
                  <a:moveTo>
                    <a:pt x="0" y="81"/>
                  </a:moveTo>
                  <a:lnTo>
                    <a:pt x="68" y="0"/>
                  </a:lnTo>
                  <a:lnTo>
                    <a:pt x="116" y="74"/>
                  </a:lnTo>
                  <a:lnTo>
                    <a:pt x="0" y="81"/>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13" name="Freeform 153"/>
            <p:cNvSpPr>
              <a:spLocks/>
            </p:cNvSpPr>
            <p:nvPr/>
          </p:nvSpPr>
          <p:spPr bwMode="auto">
            <a:xfrm>
              <a:off x="7578702" y="2367895"/>
              <a:ext cx="619255" cy="398404"/>
            </a:xfrm>
            <a:custGeom>
              <a:avLst/>
              <a:gdLst>
                <a:gd name="T0" fmla="*/ 115 w 115"/>
                <a:gd name="T1" fmla="*/ 74 h 74"/>
                <a:gd name="T2" fmla="*/ 44 w 115"/>
                <a:gd name="T3" fmla="*/ 0 h 74"/>
                <a:gd name="T4" fmla="*/ 0 w 115"/>
                <a:gd name="T5" fmla="*/ 67 h 74"/>
                <a:gd name="T6" fmla="*/ 115 w 115"/>
                <a:gd name="T7" fmla="*/ 74 h 74"/>
              </a:gdLst>
              <a:ahLst/>
              <a:cxnLst>
                <a:cxn ang="0">
                  <a:pos x="T0" y="T1"/>
                </a:cxn>
                <a:cxn ang="0">
                  <a:pos x="T2" y="T3"/>
                </a:cxn>
                <a:cxn ang="0">
                  <a:pos x="T4" y="T5"/>
                </a:cxn>
                <a:cxn ang="0">
                  <a:pos x="T6" y="T7"/>
                </a:cxn>
              </a:cxnLst>
              <a:rect l="0" t="0" r="r" b="b"/>
              <a:pathLst>
                <a:path w="115" h="74">
                  <a:moveTo>
                    <a:pt x="115" y="74"/>
                  </a:moveTo>
                  <a:lnTo>
                    <a:pt x="44" y="0"/>
                  </a:lnTo>
                  <a:lnTo>
                    <a:pt x="0" y="67"/>
                  </a:lnTo>
                  <a:lnTo>
                    <a:pt x="115" y="74"/>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14" name="Freeform 154"/>
            <p:cNvSpPr>
              <a:spLocks/>
            </p:cNvSpPr>
            <p:nvPr/>
          </p:nvSpPr>
          <p:spPr bwMode="auto">
            <a:xfrm>
              <a:off x="8085220" y="1904413"/>
              <a:ext cx="547803" cy="517449"/>
            </a:xfrm>
            <a:custGeom>
              <a:avLst/>
              <a:gdLst>
                <a:gd name="T0" fmla="*/ 102 w 102"/>
                <a:gd name="T1" fmla="*/ 31 h 96"/>
                <a:gd name="T2" fmla="*/ 0 w 102"/>
                <a:gd name="T3" fmla="*/ 0 h 96"/>
                <a:gd name="T4" fmla="*/ 92 w 102"/>
                <a:gd name="T5" fmla="*/ 96 h 96"/>
                <a:gd name="T6" fmla="*/ 102 w 102"/>
                <a:gd name="T7" fmla="*/ 31 h 96"/>
              </a:gdLst>
              <a:ahLst/>
              <a:cxnLst>
                <a:cxn ang="0">
                  <a:pos x="T0" y="T1"/>
                </a:cxn>
                <a:cxn ang="0">
                  <a:pos x="T2" y="T3"/>
                </a:cxn>
                <a:cxn ang="0">
                  <a:pos x="T4" y="T5"/>
                </a:cxn>
                <a:cxn ang="0">
                  <a:pos x="T6" y="T7"/>
                </a:cxn>
              </a:cxnLst>
              <a:rect l="0" t="0" r="r" b="b"/>
              <a:pathLst>
                <a:path w="102" h="96">
                  <a:moveTo>
                    <a:pt x="102" y="31"/>
                  </a:moveTo>
                  <a:lnTo>
                    <a:pt x="0" y="0"/>
                  </a:lnTo>
                  <a:lnTo>
                    <a:pt x="92" y="96"/>
                  </a:lnTo>
                  <a:lnTo>
                    <a:pt x="102" y="31"/>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15" name="Freeform 155"/>
            <p:cNvSpPr>
              <a:spLocks/>
            </p:cNvSpPr>
            <p:nvPr/>
          </p:nvSpPr>
          <p:spPr bwMode="auto">
            <a:xfrm>
              <a:off x="7815288" y="2367895"/>
              <a:ext cx="603377" cy="398404"/>
            </a:xfrm>
            <a:custGeom>
              <a:avLst/>
              <a:gdLst>
                <a:gd name="T0" fmla="*/ 0 w 112"/>
                <a:gd name="T1" fmla="*/ 0 h 74"/>
                <a:gd name="T2" fmla="*/ 112 w 112"/>
                <a:gd name="T3" fmla="*/ 50 h 74"/>
                <a:gd name="T4" fmla="*/ 71 w 112"/>
                <a:gd name="T5" fmla="*/ 74 h 74"/>
                <a:gd name="T6" fmla="*/ 0 w 112"/>
                <a:gd name="T7" fmla="*/ 0 h 74"/>
              </a:gdLst>
              <a:ahLst/>
              <a:cxnLst>
                <a:cxn ang="0">
                  <a:pos x="T0" y="T1"/>
                </a:cxn>
                <a:cxn ang="0">
                  <a:pos x="T2" y="T3"/>
                </a:cxn>
                <a:cxn ang="0">
                  <a:pos x="T4" y="T5"/>
                </a:cxn>
                <a:cxn ang="0">
                  <a:pos x="T6" y="T7"/>
                </a:cxn>
              </a:cxnLst>
              <a:rect l="0" t="0" r="r" b="b"/>
              <a:pathLst>
                <a:path w="112" h="74">
                  <a:moveTo>
                    <a:pt x="0" y="0"/>
                  </a:moveTo>
                  <a:lnTo>
                    <a:pt x="112" y="50"/>
                  </a:lnTo>
                  <a:lnTo>
                    <a:pt x="71" y="74"/>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16" name="Freeform 156"/>
            <p:cNvSpPr>
              <a:spLocks/>
            </p:cNvSpPr>
            <p:nvPr/>
          </p:nvSpPr>
          <p:spPr bwMode="auto">
            <a:xfrm>
              <a:off x="8278936" y="2367895"/>
              <a:ext cx="300101" cy="268248"/>
            </a:xfrm>
            <a:custGeom>
              <a:avLst/>
              <a:gdLst>
                <a:gd name="T0" fmla="*/ 0 w 56"/>
                <a:gd name="T1" fmla="*/ 0 h 50"/>
                <a:gd name="T2" fmla="*/ 26 w 56"/>
                <a:gd name="T3" fmla="*/ 50 h 50"/>
                <a:gd name="T4" fmla="*/ 56 w 56"/>
                <a:gd name="T5" fmla="*/ 10 h 50"/>
                <a:gd name="T6" fmla="*/ 0 w 56"/>
                <a:gd name="T7" fmla="*/ 0 h 50"/>
              </a:gdLst>
              <a:ahLst/>
              <a:cxnLst>
                <a:cxn ang="0">
                  <a:pos x="T0" y="T1"/>
                </a:cxn>
                <a:cxn ang="0">
                  <a:pos x="T2" y="T3"/>
                </a:cxn>
                <a:cxn ang="0">
                  <a:pos x="T4" y="T5"/>
                </a:cxn>
                <a:cxn ang="0">
                  <a:pos x="T6" y="T7"/>
                </a:cxn>
              </a:cxnLst>
              <a:rect l="0" t="0" r="r" b="b"/>
              <a:pathLst>
                <a:path w="56" h="50">
                  <a:moveTo>
                    <a:pt x="0" y="0"/>
                  </a:moveTo>
                  <a:lnTo>
                    <a:pt x="26" y="50"/>
                  </a:lnTo>
                  <a:lnTo>
                    <a:pt x="56" y="10"/>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17" name="Freeform 157"/>
            <p:cNvSpPr>
              <a:spLocks/>
            </p:cNvSpPr>
            <p:nvPr/>
          </p:nvSpPr>
          <p:spPr bwMode="auto">
            <a:xfrm>
              <a:off x="7858160" y="1404423"/>
              <a:ext cx="646248" cy="268249"/>
            </a:xfrm>
            <a:custGeom>
              <a:avLst/>
              <a:gdLst>
                <a:gd name="T0" fmla="*/ 75 w 120"/>
                <a:gd name="T1" fmla="*/ 0 h 50"/>
                <a:gd name="T2" fmla="*/ 0 w 120"/>
                <a:gd name="T3" fmla="*/ 40 h 50"/>
                <a:gd name="T4" fmla="*/ 120 w 120"/>
                <a:gd name="T5" fmla="*/ 50 h 50"/>
                <a:gd name="T6" fmla="*/ 75 w 120"/>
                <a:gd name="T7" fmla="*/ 0 h 50"/>
              </a:gdLst>
              <a:ahLst/>
              <a:cxnLst>
                <a:cxn ang="0">
                  <a:pos x="T0" y="T1"/>
                </a:cxn>
                <a:cxn ang="0">
                  <a:pos x="T2" y="T3"/>
                </a:cxn>
                <a:cxn ang="0">
                  <a:pos x="T4" y="T5"/>
                </a:cxn>
                <a:cxn ang="0">
                  <a:pos x="T6" y="T7"/>
                </a:cxn>
              </a:cxnLst>
              <a:rect l="0" t="0" r="r" b="b"/>
              <a:pathLst>
                <a:path w="120" h="50">
                  <a:moveTo>
                    <a:pt x="75" y="0"/>
                  </a:moveTo>
                  <a:lnTo>
                    <a:pt x="0" y="40"/>
                  </a:lnTo>
                  <a:lnTo>
                    <a:pt x="120" y="50"/>
                  </a:lnTo>
                  <a:lnTo>
                    <a:pt x="75"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18" name="Freeform 158"/>
            <p:cNvSpPr>
              <a:spLocks/>
            </p:cNvSpPr>
            <p:nvPr/>
          </p:nvSpPr>
          <p:spPr bwMode="auto">
            <a:xfrm>
              <a:off x="8085220" y="1672672"/>
              <a:ext cx="547803" cy="398404"/>
            </a:xfrm>
            <a:custGeom>
              <a:avLst/>
              <a:gdLst>
                <a:gd name="T0" fmla="*/ 0 w 102"/>
                <a:gd name="T1" fmla="*/ 43 h 74"/>
                <a:gd name="T2" fmla="*/ 78 w 102"/>
                <a:gd name="T3" fmla="*/ 0 h 74"/>
                <a:gd name="T4" fmla="*/ 102 w 102"/>
                <a:gd name="T5" fmla="*/ 74 h 74"/>
                <a:gd name="T6" fmla="*/ 0 w 102"/>
                <a:gd name="T7" fmla="*/ 43 h 74"/>
              </a:gdLst>
              <a:ahLst/>
              <a:cxnLst>
                <a:cxn ang="0">
                  <a:pos x="T0" y="T1"/>
                </a:cxn>
                <a:cxn ang="0">
                  <a:pos x="T2" y="T3"/>
                </a:cxn>
                <a:cxn ang="0">
                  <a:pos x="T4" y="T5"/>
                </a:cxn>
                <a:cxn ang="0">
                  <a:pos x="T6" y="T7"/>
                </a:cxn>
              </a:cxnLst>
              <a:rect l="0" t="0" r="r" b="b"/>
              <a:pathLst>
                <a:path w="102" h="74">
                  <a:moveTo>
                    <a:pt x="0" y="43"/>
                  </a:moveTo>
                  <a:lnTo>
                    <a:pt x="78" y="0"/>
                  </a:lnTo>
                  <a:lnTo>
                    <a:pt x="102" y="74"/>
                  </a:lnTo>
                  <a:lnTo>
                    <a:pt x="0" y="43"/>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19" name="Freeform 159"/>
            <p:cNvSpPr>
              <a:spLocks/>
            </p:cNvSpPr>
            <p:nvPr/>
          </p:nvSpPr>
          <p:spPr bwMode="auto">
            <a:xfrm>
              <a:off x="6265563" y="1323473"/>
              <a:ext cx="409661" cy="526973"/>
            </a:xfrm>
            <a:custGeom>
              <a:avLst/>
              <a:gdLst>
                <a:gd name="T0" fmla="*/ 0 w 76"/>
                <a:gd name="T1" fmla="*/ 0 h 98"/>
                <a:gd name="T2" fmla="*/ 76 w 76"/>
                <a:gd name="T3" fmla="*/ 65 h 98"/>
                <a:gd name="T4" fmla="*/ 0 w 76"/>
                <a:gd name="T5" fmla="*/ 98 h 98"/>
                <a:gd name="T6" fmla="*/ 0 w 76"/>
                <a:gd name="T7" fmla="*/ 0 h 98"/>
              </a:gdLst>
              <a:ahLst/>
              <a:cxnLst>
                <a:cxn ang="0">
                  <a:pos x="T0" y="T1"/>
                </a:cxn>
                <a:cxn ang="0">
                  <a:pos x="T2" y="T3"/>
                </a:cxn>
                <a:cxn ang="0">
                  <a:pos x="T4" y="T5"/>
                </a:cxn>
                <a:cxn ang="0">
                  <a:pos x="T6" y="T7"/>
                </a:cxn>
              </a:cxnLst>
              <a:rect l="0" t="0" r="r" b="b"/>
              <a:pathLst>
                <a:path w="76" h="98">
                  <a:moveTo>
                    <a:pt x="0" y="0"/>
                  </a:moveTo>
                  <a:lnTo>
                    <a:pt x="76" y="65"/>
                  </a:lnTo>
                  <a:lnTo>
                    <a:pt x="0" y="98"/>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20" name="Freeform 160"/>
            <p:cNvSpPr>
              <a:spLocks/>
            </p:cNvSpPr>
            <p:nvPr/>
          </p:nvSpPr>
          <p:spPr bwMode="auto">
            <a:xfrm>
              <a:off x="6954683" y="2302817"/>
              <a:ext cx="365202" cy="463482"/>
            </a:xfrm>
            <a:custGeom>
              <a:avLst/>
              <a:gdLst>
                <a:gd name="T0" fmla="*/ 68 w 68"/>
                <a:gd name="T1" fmla="*/ 5 h 86"/>
                <a:gd name="T2" fmla="*/ 28 w 68"/>
                <a:gd name="T3" fmla="*/ 0 h 86"/>
                <a:gd name="T4" fmla="*/ 0 w 68"/>
                <a:gd name="T5" fmla="*/ 86 h 86"/>
                <a:gd name="T6" fmla="*/ 68 w 68"/>
                <a:gd name="T7" fmla="*/ 5 h 86"/>
              </a:gdLst>
              <a:ahLst/>
              <a:cxnLst>
                <a:cxn ang="0">
                  <a:pos x="T0" y="T1"/>
                </a:cxn>
                <a:cxn ang="0">
                  <a:pos x="T2" y="T3"/>
                </a:cxn>
                <a:cxn ang="0">
                  <a:pos x="T4" y="T5"/>
                </a:cxn>
                <a:cxn ang="0">
                  <a:pos x="T6" y="T7"/>
                </a:cxn>
              </a:cxnLst>
              <a:rect l="0" t="0" r="r" b="b"/>
              <a:pathLst>
                <a:path w="68" h="86">
                  <a:moveTo>
                    <a:pt x="68" y="5"/>
                  </a:moveTo>
                  <a:lnTo>
                    <a:pt x="28" y="0"/>
                  </a:lnTo>
                  <a:lnTo>
                    <a:pt x="0" y="86"/>
                  </a:lnTo>
                  <a:lnTo>
                    <a:pt x="68" y="5"/>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21" name="Freeform 161"/>
            <p:cNvSpPr>
              <a:spLocks/>
            </p:cNvSpPr>
            <p:nvPr/>
          </p:nvSpPr>
          <p:spPr bwMode="auto">
            <a:xfrm>
              <a:off x="7858160" y="1618705"/>
              <a:ext cx="646248" cy="285708"/>
            </a:xfrm>
            <a:custGeom>
              <a:avLst/>
              <a:gdLst>
                <a:gd name="T0" fmla="*/ 0 w 120"/>
                <a:gd name="T1" fmla="*/ 0 h 53"/>
                <a:gd name="T2" fmla="*/ 42 w 120"/>
                <a:gd name="T3" fmla="*/ 53 h 53"/>
                <a:gd name="T4" fmla="*/ 120 w 120"/>
                <a:gd name="T5" fmla="*/ 10 h 53"/>
                <a:gd name="T6" fmla="*/ 0 w 120"/>
                <a:gd name="T7" fmla="*/ 0 h 53"/>
              </a:gdLst>
              <a:ahLst/>
              <a:cxnLst>
                <a:cxn ang="0">
                  <a:pos x="T0" y="T1"/>
                </a:cxn>
                <a:cxn ang="0">
                  <a:pos x="T2" y="T3"/>
                </a:cxn>
                <a:cxn ang="0">
                  <a:pos x="T4" y="T5"/>
                </a:cxn>
                <a:cxn ang="0">
                  <a:pos x="T6" y="T7"/>
                </a:cxn>
              </a:cxnLst>
              <a:rect l="0" t="0" r="r" b="b"/>
              <a:pathLst>
                <a:path w="120" h="53">
                  <a:moveTo>
                    <a:pt x="0" y="0"/>
                  </a:moveTo>
                  <a:lnTo>
                    <a:pt x="42" y="53"/>
                  </a:lnTo>
                  <a:lnTo>
                    <a:pt x="120" y="10"/>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22" name="Freeform 162"/>
            <p:cNvSpPr>
              <a:spLocks/>
            </p:cNvSpPr>
            <p:nvPr/>
          </p:nvSpPr>
          <p:spPr bwMode="auto">
            <a:xfrm>
              <a:off x="7486607" y="1904413"/>
              <a:ext cx="598613" cy="463482"/>
            </a:xfrm>
            <a:custGeom>
              <a:avLst/>
              <a:gdLst>
                <a:gd name="T0" fmla="*/ 0 w 111"/>
                <a:gd name="T1" fmla="*/ 5 h 86"/>
                <a:gd name="T2" fmla="*/ 111 w 111"/>
                <a:gd name="T3" fmla="*/ 0 h 86"/>
                <a:gd name="T4" fmla="*/ 61 w 111"/>
                <a:gd name="T5" fmla="*/ 86 h 86"/>
                <a:gd name="T6" fmla="*/ 0 w 111"/>
                <a:gd name="T7" fmla="*/ 5 h 86"/>
              </a:gdLst>
              <a:ahLst/>
              <a:cxnLst>
                <a:cxn ang="0">
                  <a:pos x="T0" y="T1"/>
                </a:cxn>
                <a:cxn ang="0">
                  <a:pos x="T2" y="T3"/>
                </a:cxn>
                <a:cxn ang="0">
                  <a:pos x="T4" y="T5"/>
                </a:cxn>
                <a:cxn ang="0">
                  <a:pos x="T6" y="T7"/>
                </a:cxn>
              </a:cxnLst>
              <a:rect l="0" t="0" r="r" b="b"/>
              <a:pathLst>
                <a:path w="111" h="86">
                  <a:moveTo>
                    <a:pt x="0" y="5"/>
                  </a:moveTo>
                  <a:lnTo>
                    <a:pt x="111" y="0"/>
                  </a:lnTo>
                  <a:lnTo>
                    <a:pt x="61" y="86"/>
                  </a:lnTo>
                  <a:lnTo>
                    <a:pt x="0" y="5"/>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23" name="Freeform 163"/>
            <p:cNvSpPr>
              <a:spLocks/>
            </p:cNvSpPr>
            <p:nvPr/>
          </p:nvSpPr>
          <p:spPr bwMode="auto">
            <a:xfrm>
              <a:off x="7486607" y="1618705"/>
              <a:ext cx="598613" cy="312691"/>
            </a:xfrm>
            <a:custGeom>
              <a:avLst/>
              <a:gdLst>
                <a:gd name="T0" fmla="*/ 69 w 111"/>
                <a:gd name="T1" fmla="*/ 0 h 58"/>
                <a:gd name="T2" fmla="*/ 0 w 111"/>
                <a:gd name="T3" fmla="*/ 58 h 58"/>
                <a:gd name="T4" fmla="*/ 111 w 111"/>
                <a:gd name="T5" fmla="*/ 53 h 58"/>
                <a:gd name="T6" fmla="*/ 69 w 111"/>
                <a:gd name="T7" fmla="*/ 0 h 58"/>
              </a:gdLst>
              <a:ahLst/>
              <a:cxnLst>
                <a:cxn ang="0">
                  <a:pos x="T0" y="T1"/>
                </a:cxn>
                <a:cxn ang="0">
                  <a:pos x="T2" y="T3"/>
                </a:cxn>
                <a:cxn ang="0">
                  <a:pos x="T4" y="T5"/>
                </a:cxn>
                <a:cxn ang="0">
                  <a:pos x="T6" y="T7"/>
                </a:cxn>
              </a:cxnLst>
              <a:rect l="0" t="0" r="r" b="b"/>
              <a:pathLst>
                <a:path w="111" h="58">
                  <a:moveTo>
                    <a:pt x="69" y="0"/>
                  </a:moveTo>
                  <a:lnTo>
                    <a:pt x="0" y="58"/>
                  </a:lnTo>
                  <a:lnTo>
                    <a:pt x="111" y="53"/>
                  </a:lnTo>
                  <a:lnTo>
                    <a:pt x="69"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24" name="Freeform 164"/>
            <p:cNvSpPr>
              <a:spLocks/>
            </p:cNvSpPr>
            <p:nvPr/>
          </p:nvSpPr>
          <p:spPr bwMode="auto">
            <a:xfrm>
              <a:off x="7142047" y="1323473"/>
              <a:ext cx="344560" cy="619035"/>
            </a:xfrm>
            <a:custGeom>
              <a:avLst/>
              <a:gdLst>
                <a:gd name="T0" fmla="*/ 0 w 64"/>
                <a:gd name="T1" fmla="*/ 115 h 115"/>
                <a:gd name="T2" fmla="*/ 10 w 64"/>
                <a:gd name="T3" fmla="*/ 0 h 115"/>
                <a:gd name="T4" fmla="*/ 64 w 64"/>
                <a:gd name="T5" fmla="*/ 113 h 115"/>
                <a:gd name="T6" fmla="*/ 0 w 64"/>
                <a:gd name="T7" fmla="*/ 115 h 115"/>
              </a:gdLst>
              <a:ahLst/>
              <a:cxnLst>
                <a:cxn ang="0">
                  <a:pos x="T0" y="T1"/>
                </a:cxn>
                <a:cxn ang="0">
                  <a:pos x="T2" y="T3"/>
                </a:cxn>
                <a:cxn ang="0">
                  <a:pos x="T4" y="T5"/>
                </a:cxn>
                <a:cxn ang="0">
                  <a:pos x="T6" y="T7"/>
                </a:cxn>
              </a:cxnLst>
              <a:rect l="0" t="0" r="r" b="b"/>
              <a:pathLst>
                <a:path w="64" h="115">
                  <a:moveTo>
                    <a:pt x="0" y="115"/>
                  </a:moveTo>
                  <a:lnTo>
                    <a:pt x="10" y="0"/>
                  </a:lnTo>
                  <a:lnTo>
                    <a:pt x="64" y="113"/>
                  </a:lnTo>
                  <a:lnTo>
                    <a:pt x="0" y="115"/>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25" name="Freeform 165"/>
            <p:cNvSpPr>
              <a:spLocks/>
            </p:cNvSpPr>
            <p:nvPr/>
          </p:nvSpPr>
          <p:spPr bwMode="auto">
            <a:xfrm>
              <a:off x="7196033" y="1323473"/>
              <a:ext cx="662127" cy="607923"/>
            </a:xfrm>
            <a:custGeom>
              <a:avLst/>
              <a:gdLst>
                <a:gd name="T0" fmla="*/ 0 w 123"/>
                <a:gd name="T1" fmla="*/ 0 h 113"/>
                <a:gd name="T2" fmla="*/ 123 w 123"/>
                <a:gd name="T3" fmla="*/ 55 h 113"/>
                <a:gd name="T4" fmla="*/ 54 w 123"/>
                <a:gd name="T5" fmla="*/ 113 h 113"/>
                <a:gd name="T6" fmla="*/ 0 w 123"/>
                <a:gd name="T7" fmla="*/ 0 h 113"/>
              </a:gdLst>
              <a:ahLst/>
              <a:cxnLst>
                <a:cxn ang="0">
                  <a:pos x="T0" y="T1"/>
                </a:cxn>
                <a:cxn ang="0">
                  <a:pos x="T2" y="T3"/>
                </a:cxn>
                <a:cxn ang="0">
                  <a:pos x="T4" y="T5"/>
                </a:cxn>
                <a:cxn ang="0">
                  <a:pos x="T6" y="T7"/>
                </a:cxn>
              </a:cxnLst>
              <a:rect l="0" t="0" r="r" b="b"/>
              <a:pathLst>
                <a:path w="123" h="113">
                  <a:moveTo>
                    <a:pt x="0" y="0"/>
                  </a:moveTo>
                  <a:lnTo>
                    <a:pt x="123" y="55"/>
                  </a:lnTo>
                  <a:lnTo>
                    <a:pt x="54" y="113"/>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26" name="Freeform 166"/>
            <p:cNvSpPr>
              <a:spLocks/>
            </p:cNvSpPr>
            <p:nvPr/>
          </p:nvSpPr>
          <p:spPr bwMode="auto">
            <a:xfrm>
              <a:off x="7196033" y="1323473"/>
              <a:ext cx="711349" cy="295232"/>
            </a:xfrm>
            <a:custGeom>
              <a:avLst/>
              <a:gdLst>
                <a:gd name="T0" fmla="*/ 132 w 132"/>
                <a:gd name="T1" fmla="*/ 0 h 55"/>
                <a:gd name="T2" fmla="*/ 123 w 132"/>
                <a:gd name="T3" fmla="*/ 55 h 55"/>
                <a:gd name="T4" fmla="*/ 0 w 132"/>
                <a:gd name="T5" fmla="*/ 0 h 55"/>
                <a:gd name="T6" fmla="*/ 132 w 132"/>
                <a:gd name="T7" fmla="*/ 0 h 55"/>
              </a:gdLst>
              <a:ahLst/>
              <a:cxnLst>
                <a:cxn ang="0">
                  <a:pos x="T0" y="T1"/>
                </a:cxn>
                <a:cxn ang="0">
                  <a:pos x="T2" y="T3"/>
                </a:cxn>
                <a:cxn ang="0">
                  <a:pos x="T4" y="T5"/>
                </a:cxn>
                <a:cxn ang="0">
                  <a:pos x="T6" y="T7"/>
                </a:cxn>
              </a:cxnLst>
              <a:rect l="0" t="0" r="r" b="b"/>
              <a:pathLst>
                <a:path w="132" h="55">
                  <a:moveTo>
                    <a:pt x="132" y="0"/>
                  </a:moveTo>
                  <a:lnTo>
                    <a:pt x="123" y="55"/>
                  </a:lnTo>
                  <a:lnTo>
                    <a:pt x="0" y="0"/>
                  </a:lnTo>
                  <a:lnTo>
                    <a:pt x="132"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27" name="Freeform 167"/>
            <p:cNvSpPr>
              <a:spLocks/>
            </p:cNvSpPr>
            <p:nvPr/>
          </p:nvSpPr>
          <p:spPr bwMode="auto">
            <a:xfrm>
              <a:off x="7858160" y="1323473"/>
              <a:ext cx="403310" cy="295232"/>
            </a:xfrm>
            <a:custGeom>
              <a:avLst/>
              <a:gdLst>
                <a:gd name="T0" fmla="*/ 9 w 75"/>
                <a:gd name="T1" fmla="*/ 0 h 55"/>
                <a:gd name="T2" fmla="*/ 75 w 75"/>
                <a:gd name="T3" fmla="*/ 15 h 55"/>
                <a:gd name="T4" fmla="*/ 0 w 75"/>
                <a:gd name="T5" fmla="*/ 55 h 55"/>
                <a:gd name="T6" fmla="*/ 9 w 75"/>
                <a:gd name="T7" fmla="*/ 0 h 55"/>
              </a:gdLst>
              <a:ahLst/>
              <a:cxnLst>
                <a:cxn ang="0">
                  <a:pos x="T0" y="T1"/>
                </a:cxn>
                <a:cxn ang="0">
                  <a:pos x="T2" y="T3"/>
                </a:cxn>
                <a:cxn ang="0">
                  <a:pos x="T4" y="T5"/>
                </a:cxn>
                <a:cxn ang="0">
                  <a:pos x="T6" y="T7"/>
                </a:cxn>
              </a:cxnLst>
              <a:rect l="0" t="0" r="r" b="b"/>
              <a:pathLst>
                <a:path w="75" h="55">
                  <a:moveTo>
                    <a:pt x="9" y="0"/>
                  </a:moveTo>
                  <a:lnTo>
                    <a:pt x="75" y="15"/>
                  </a:lnTo>
                  <a:lnTo>
                    <a:pt x="0" y="55"/>
                  </a:lnTo>
                  <a:lnTo>
                    <a:pt x="9"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28" name="Freeform 168"/>
            <p:cNvSpPr>
              <a:spLocks/>
            </p:cNvSpPr>
            <p:nvPr/>
          </p:nvSpPr>
          <p:spPr bwMode="auto">
            <a:xfrm>
              <a:off x="6265563" y="1323473"/>
              <a:ext cx="930470" cy="349199"/>
            </a:xfrm>
            <a:custGeom>
              <a:avLst/>
              <a:gdLst>
                <a:gd name="T0" fmla="*/ 0 w 173"/>
                <a:gd name="T1" fmla="*/ 0 h 65"/>
                <a:gd name="T2" fmla="*/ 76 w 173"/>
                <a:gd name="T3" fmla="*/ 65 h 65"/>
                <a:gd name="T4" fmla="*/ 173 w 173"/>
                <a:gd name="T5" fmla="*/ 0 h 65"/>
                <a:gd name="T6" fmla="*/ 0 w 173"/>
                <a:gd name="T7" fmla="*/ 0 h 65"/>
              </a:gdLst>
              <a:ahLst/>
              <a:cxnLst>
                <a:cxn ang="0">
                  <a:pos x="T0" y="T1"/>
                </a:cxn>
                <a:cxn ang="0">
                  <a:pos x="T2" y="T3"/>
                </a:cxn>
                <a:cxn ang="0">
                  <a:pos x="T4" y="T5"/>
                </a:cxn>
                <a:cxn ang="0">
                  <a:pos x="T6" y="T7"/>
                </a:cxn>
              </a:cxnLst>
              <a:rect l="0" t="0" r="r" b="b"/>
              <a:pathLst>
                <a:path w="173" h="65">
                  <a:moveTo>
                    <a:pt x="0" y="0"/>
                  </a:moveTo>
                  <a:lnTo>
                    <a:pt x="76" y="65"/>
                  </a:lnTo>
                  <a:lnTo>
                    <a:pt x="173" y="0"/>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29" name="Freeform 169"/>
            <p:cNvSpPr>
              <a:spLocks/>
            </p:cNvSpPr>
            <p:nvPr/>
          </p:nvSpPr>
          <p:spPr bwMode="auto">
            <a:xfrm>
              <a:off x="7815288" y="2367895"/>
              <a:ext cx="603377" cy="268248"/>
            </a:xfrm>
            <a:custGeom>
              <a:avLst/>
              <a:gdLst>
                <a:gd name="T0" fmla="*/ 0 w 112"/>
                <a:gd name="T1" fmla="*/ 0 h 50"/>
                <a:gd name="T2" fmla="*/ 86 w 112"/>
                <a:gd name="T3" fmla="*/ 0 h 50"/>
                <a:gd name="T4" fmla="*/ 112 w 112"/>
                <a:gd name="T5" fmla="*/ 50 h 50"/>
                <a:gd name="T6" fmla="*/ 0 w 112"/>
                <a:gd name="T7" fmla="*/ 0 h 50"/>
              </a:gdLst>
              <a:ahLst/>
              <a:cxnLst>
                <a:cxn ang="0">
                  <a:pos x="T0" y="T1"/>
                </a:cxn>
                <a:cxn ang="0">
                  <a:pos x="T2" y="T3"/>
                </a:cxn>
                <a:cxn ang="0">
                  <a:pos x="T4" y="T5"/>
                </a:cxn>
                <a:cxn ang="0">
                  <a:pos x="T6" y="T7"/>
                </a:cxn>
              </a:cxnLst>
              <a:rect l="0" t="0" r="r" b="b"/>
              <a:pathLst>
                <a:path w="112" h="50">
                  <a:moveTo>
                    <a:pt x="0" y="0"/>
                  </a:moveTo>
                  <a:lnTo>
                    <a:pt x="86" y="0"/>
                  </a:lnTo>
                  <a:lnTo>
                    <a:pt x="112" y="50"/>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30" name="Freeform 170"/>
            <p:cNvSpPr>
              <a:spLocks/>
            </p:cNvSpPr>
            <p:nvPr/>
          </p:nvSpPr>
          <p:spPr bwMode="auto">
            <a:xfrm>
              <a:off x="8085220" y="1904413"/>
              <a:ext cx="493817" cy="517449"/>
            </a:xfrm>
            <a:custGeom>
              <a:avLst/>
              <a:gdLst>
                <a:gd name="T0" fmla="*/ 0 w 92"/>
                <a:gd name="T1" fmla="*/ 0 h 96"/>
                <a:gd name="T2" fmla="*/ 36 w 92"/>
                <a:gd name="T3" fmla="*/ 86 h 96"/>
                <a:gd name="T4" fmla="*/ 92 w 92"/>
                <a:gd name="T5" fmla="*/ 96 h 96"/>
                <a:gd name="T6" fmla="*/ 0 w 92"/>
                <a:gd name="T7" fmla="*/ 0 h 96"/>
              </a:gdLst>
              <a:ahLst/>
              <a:cxnLst>
                <a:cxn ang="0">
                  <a:pos x="T0" y="T1"/>
                </a:cxn>
                <a:cxn ang="0">
                  <a:pos x="T2" y="T3"/>
                </a:cxn>
                <a:cxn ang="0">
                  <a:pos x="T4" y="T5"/>
                </a:cxn>
                <a:cxn ang="0">
                  <a:pos x="T6" y="T7"/>
                </a:cxn>
              </a:cxnLst>
              <a:rect l="0" t="0" r="r" b="b"/>
              <a:pathLst>
                <a:path w="92" h="96">
                  <a:moveTo>
                    <a:pt x="0" y="0"/>
                  </a:moveTo>
                  <a:lnTo>
                    <a:pt x="36" y="86"/>
                  </a:lnTo>
                  <a:lnTo>
                    <a:pt x="92" y="96"/>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31" name="Freeform 171"/>
            <p:cNvSpPr>
              <a:spLocks/>
            </p:cNvSpPr>
            <p:nvPr/>
          </p:nvSpPr>
          <p:spPr bwMode="auto">
            <a:xfrm>
              <a:off x="7815288" y="1904413"/>
              <a:ext cx="463647" cy="463482"/>
            </a:xfrm>
            <a:custGeom>
              <a:avLst/>
              <a:gdLst>
                <a:gd name="T0" fmla="*/ 0 w 86"/>
                <a:gd name="T1" fmla="*/ 86 h 86"/>
                <a:gd name="T2" fmla="*/ 86 w 86"/>
                <a:gd name="T3" fmla="*/ 86 h 86"/>
                <a:gd name="T4" fmla="*/ 50 w 86"/>
                <a:gd name="T5" fmla="*/ 0 h 86"/>
                <a:gd name="T6" fmla="*/ 0 w 86"/>
                <a:gd name="T7" fmla="*/ 86 h 86"/>
              </a:gdLst>
              <a:ahLst/>
              <a:cxnLst>
                <a:cxn ang="0">
                  <a:pos x="T0" y="T1"/>
                </a:cxn>
                <a:cxn ang="0">
                  <a:pos x="T2" y="T3"/>
                </a:cxn>
                <a:cxn ang="0">
                  <a:pos x="T4" y="T5"/>
                </a:cxn>
                <a:cxn ang="0">
                  <a:pos x="T6" y="T7"/>
                </a:cxn>
              </a:cxnLst>
              <a:rect l="0" t="0" r="r" b="b"/>
              <a:pathLst>
                <a:path w="86" h="86">
                  <a:moveTo>
                    <a:pt x="0" y="86"/>
                  </a:moveTo>
                  <a:lnTo>
                    <a:pt x="86" y="86"/>
                  </a:lnTo>
                  <a:lnTo>
                    <a:pt x="50" y="0"/>
                  </a:lnTo>
                  <a:lnTo>
                    <a:pt x="0" y="86"/>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32" name="Freeform 172"/>
            <p:cNvSpPr>
              <a:spLocks/>
            </p:cNvSpPr>
            <p:nvPr/>
          </p:nvSpPr>
          <p:spPr bwMode="auto">
            <a:xfrm>
              <a:off x="7486607" y="1931396"/>
              <a:ext cx="328681" cy="796809"/>
            </a:xfrm>
            <a:custGeom>
              <a:avLst/>
              <a:gdLst>
                <a:gd name="T0" fmla="*/ 0 w 61"/>
                <a:gd name="T1" fmla="*/ 0 h 148"/>
                <a:gd name="T2" fmla="*/ 17 w 61"/>
                <a:gd name="T3" fmla="*/ 148 h 148"/>
                <a:gd name="T4" fmla="*/ 61 w 61"/>
                <a:gd name="T5" fmla="*/ 81 h 148"/>
                <a:gd name="T6" fmla="*/ 0 w 61"/>
                <a:gd name="T7" fmla="*/ 0 h 148"/>
              </a:gdLst>
              <a:ahLst/>
              <a:cxnLst>
                <a:cxn ang="0">
                  <a:pos x="T0" y="T1"/>
                </a:cxn>
                <a:cxn ang="0">
                  <a:pos x="T2" y="T3"/>
                </a:cxn>
                <a:cxn ang="0">
                  <a:pos x="T4" y="T5"/>
                </a:cxn>
                <a:cxn ang="0">
                  <a:pos x="T6" y="T7"/>
                </a:cxn>
              </a:cxnLst>
              <a:rect l="0" t="0" r="r" b="b"/>
              <a:pathLst>
                <a:path w="61" h="148">
                  <a:moveTo>
                    <a:pt x="0" y="0"/>
                  </a:moveTo>
                  <a:lnTo>
                    <a:pt x="17" y="148"/>
                  </a:lnTo>
                  <a:lnTo>
                    <a:pt x="61" y="81"/>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33" name="Freeform 173"/>
            <p:cNvSpPr>
              <a:spLocks/>
            </p:cNvSpPr>
            <p:nvPr/>
          </p:nvSpPr>
          <p:spPr bwMode="auto">
            <a:xfrm>
              <a:off x="6265563" y="3266289"/>
              <a:ext cx="355675" cy="952361"/>
            </a:xfrm>
            <a:custGeom>
              <a:avLst/>
              <a:gdLst>
                <a:gd name="T0" fmla="*/ 0 w 66"/>
                <a:gd name="T1" fmla="*/ 177 h 177"/>
                <a:gd name="T2" fmla="*/ 66 w 66"/>
                <a:gd name="T3" fmla="*/ 110 h 177"/>
                <a:gd name="T4" fmla="*/ 0 w 66"/>
                <a:gd name="T5" fmla="*/ 0 h 177"/>
                <a:gd name="T6" fmla="*/ 0 w 66"/>
                <a:gd name="T7" fmla="*/ 177 h 177"/>
              </a:gdLst>
              <a:ahLst/>
              <a:cxnLst>
                <a:cxn ang="0">
                  <a:pos x="T0" y="T1"/>
                </a:cxn>
                <a:cxn ang="0">
                  <a:pos x="T2" y="T3"/>
                </a:cxn>
                <a:cxn ang="0">
                  <a:pos x="T4" y="T5"/>
                </a:cxn>
                <a:cxn ang="0">
                  <a:pos x="T6" y="T7"/>
                </a:cxn>
              </a:cxnLst>
              <a:rect l="0" t="0" r="r" b="b"/>
              <a:pathLst>
                <a:path w="66" h="177">
                  <a:moveTo>
                    <a:pt x="0" y="177"/>
                  </a:moveTo>
                  <a:lnTo>
                    <a:pt x="66" y="110"/>
                  </a:lnTo>
                  <a:lnTo>
                    <a:pt x="0" y="0"/>
                  </a:lnTo>
                  <a:lnTo>
                    <a:pt x="0" y="177"/>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34" name="Freeform 174"/>
            <p:cNvSpPr>
              <a:spLocks/>
            </p:cNvSpPr>
            <p:nvPr/>
          </p:nvSpPr>
          <p:spPr bwMode="auto">
            <a:xfrm>
              <a:off x="6265563" y="3858340"/>
              <a:ext cx="651012" cy="360310"/>
            </a:xfrm>
            <a:custGeom>
              <a:avLst/>
              <a:gdLst>
                <a:gd name="T0" fmla="*/ 121 w 121"/>
                <a:gd name="T1" fmla="*/ 67 h 67"/>
                <a:gd name="T2" fmla="*/ 0 w 121"/>
                <a:gd name="T3" fmla="*/ 67 h 67"/>
                <a:gd name="T4" fmla="*/ 66 w 121"/>
                <a:gd name="T5" fmla="*/ 0 h 67"/>
                <a:gd name="T6" fmla="*/ 121 w 121"/>
                <a:gd name="T7" fmla="*/ 67 h 67"/>
              </a:gdLst>
              <a:ahLst/>
              <a:cxnLst>
                <a:cxn ang="0">
                  <a:pos x="T0" y="T1"/>
                </a:cxn>
                <a:cxn ang="0">
                  <a:pos x="T2" y="T3"/>
                </a:cxn>
                <a:cxn ang="0">
                  <a:pos x="T4" y="T5"/>
                </a:cxn>
                <a:cxn ang="0">
                  <a:pos x="T6" y="T7"/>
                </a:cxn>
              </a:cxnLst>
              <a:rect l="0" t="0" r="r" b="b"/>
              <a:pathLst>
                <a:path w="121" h="67">
                  <a:moveTo>
                    <a:pt x="121" y="67"/>
                  </a:moveTo>
                  <a:lnTo>
                    <a:pt x="0" y="67"/>
                  </a:lnTo>
                  <a:lnTo>
                    <a:pt x="66" y="0"/>
                  </a:lnTo>
                  <a:lnTo>
                    <a:pt x="121" y="67"/>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35" name="Freeform 175"/>
            <p:cNvSpPr>
              <a:spLocks/>
            </p:cNvSpPr>
            <p:nvPr/>
          </p:nvSpPr>
          <p:spPr bwMode="auto">
            <a:xfrm>
              <a:off x="6265563" y="3266289"/>
              <a:ext cx="752633" cy="592050"/>
            </a:xfrm>
            <a:custGeom>
              <a:avLst/>
              <a:gdLst>
                <a:gd name="T0" fmla="*/ 0 w 140"/>
                <a:gd name="T1" fmla="*/ 0 h 110"/>
                <a:gd name="T2" fmla="*/ 140 w 140"/>
                <a:gd name="T3" fmla="*/ 41 h 110"/>
                <a:gd name="T4" fmla="*/ 66 w 140"/>
                <a:gd name="T5" fmla="*/ 110 h 110"/>
                <a:gd name="T6" fmla="*/ 0 w 140"/>
                <a:gd name="T7" fmla="*/ 0 h 110"/>
              </a:gdLst>
              <a:ahLst/>
              <a:cxnLst>
                <a:cxn ang="0">
                  <a:pos x="T0" y="T1"/>
                </a:cxn>
                <a:cxn ang="0">
                  <a:pos x="T2" y="T3"/>
                </a:cxn>
                <a:cxn ang="0">
                  <a:pos x="T4" y="T5"/>
                </a:cxn>
                <a:cxn ang="0">
                  <a:pos x="T6" y="T7"/>
                </a:cxn>
              </a:cxnLst>
              <a:rect l="0" t="0" r="r" b="b"/>
              <a:pathLst>
                <a:path w="140" h="110">
                  <a:moveTo>
                    <a:pt x="0" y="0"/>
                  </a:moveTo>
                  <a:lnTo>
                    <a:pt x="140" y="41"/>
                  </a:lnTo>
                  <a:lnTo>
                    <a:pt x="66" y="110"/>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36" name="Freeform 176"/>
            <p:cNvSpPr>
              <a:spLocks/>
            </p:cNvSpPr>
            <p:nvPr/>
          </p:nvSpPr>
          <p:spPr bwMode="auto">
            <a:xfrm>
              <a:off x="6583130" y="2534558"/>
              <a:ext cx="371553" cy="479355"/>
            </a:xfrm>
            <a:custGeom>
              <a:avLst/>
              <a:gdLst>
                <a:gd name="T0" fmla="*/ 0 w 69"/>
                <a:gd name="T1" fmla="*/ 0 h 89"/>
                <a:gd name="T2" fmla="*/ 69 w 69"/>
                <a:gd name="T3" fmla="*/ 43 h 89"/>
                <a:gd name="T4" fmla="*/ 0 w 69"/>
                <a:gd name="T5" fmla="*/ 89 h 89"/>
                <a:gd name="T6" fmla="*/ 0 w 69"/>
                <a:gd name="T7" fmla="*/ 0 h 89"/>
              </a:gdLst>
              <a:ahLst/>
              <a:cxnLst>
                <a:cxn ang="0">
                  <a:pos x="T0" y="T1"/>
                </a:cxn>
                <a:cxn ang="0">
                  <a:pos x="T2" y="T3"/>
                </a:cxn>
                <a:cxn ang="0">
                  <a:pos x="T4" y="T5"/>
                </a:cxn>
                <a:cxn ang="0">
                  <a:pos x="T6" y="T7"/>
                </a:cxn>
              </a:cxnLst>
              <a:rect l="0" t="0" r="r" b="b"/>
              <a:pathLst>
                <a:path w="69" h="89">
                  <a:moveTo>
                    <a:pt x="0" y="0"/>
                  </a:moveTo>
                  <a:lnTo>
                    <a:pt x="69" y="43"/>
                  </a:lnTo>
                  <a:lnTo>
                    <a:pt x="0" y="89"/>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37" name="Freeform 177"/>
            <p:cNvSpPr>
              <a:spLocks/>
            </p:cNvSpPr>
            <p:nvPr/>
          </p:nvSpPr>
          <p:spPr bwMode="auto">
            <a:xfrm>
              <a:off x="6583130" y="2264722"/>
              <a:ext cx="382668" cy="501577"/>
            </a:xfrm>
            <a:custGeom>
              <a:avLst/>
              <a:gdLst>
                <a:gd name="T0" fmla="*/ 71 w 71"/>
                <a:gd name="T1" fmla="*/ 0 h 93"/>
                <a:gd name="T2" fmla="*/ 0 w 71"/>
                <a:gd name="T3" fmla="*/ 50 h 93"/>
                <a:gd name="T4" fmla="*/ 69 w 71"/>
                <a:gd name="T5" fmla="*/ 93 h 93"/>
                <a:gd name="T6" fmla="*/ 71 w 71"/>
                <a:gd name="T7" fmla="*/ 0 h 93"/>
              </a:gdLst>
              <a:ahLst/>
              <a:cxnLst>
                <a:cxn ang="0">
                  <a:pos x="T0" y="T1"/>
                </a:cxn>
                <a:cxn ang="0">
                  <a:pos x="T2" y="T3"/>
                </a:cxn>
                <a:cxn ang="0">
                  <a:pos x="T4" y="T5"/>
                </a:cxn>
                <a:cxn ang="0">
                  <a:pos x="T6" y="T7"/>
                </a:cxn>
              </a:cxnLst>
              <a:rect l="0" t="0" r="r" b="b"/>
              <a:pathLst>
                <a:path w="71" h="93">
                  <a:moveTo>
                    <a:pt x="71" y="0"/>
                  </a:moveTo>
                  <a:lnTo>
                    <a:pt x="0" y="50"/>
                  </a:lnTo>
                  <a:lnTo>
                    <a:pt x="69" y="93"/>
                  </a:lnTo>
                  <a:lnTo>
                    <a:pt x="71"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38" name="Freeform 178"/>
            <p:cNvSpPr>
              <a:spLocks/>
            </p:cNvSpPr>
            <p:nvPr/>
          </p:nvSpPr>
          <p:spPr bwMode="auto">
            <a:xfrm>
              <a:off x="6265563" y="3266289"/>
              <a:ext cx="752633" cy="220630"/>
            </a:xfrm>
            <a:custGeom>
              <a:avLst/>
              <a:gdLst>
                <a:gd name="T0" fmla="*/ 0 w 140"/>
                <a:gd name="T1" fmla="*/ 0 h 41"/>
                <a:gd name="T2" fmla="*/ 140 w 140"/>
                <a:gd name="T3" fmla="*/ 41 h 41"/>
                <a:gd name="T4" fmla="*/ 130 w 140"/>
                <a:gd name="T5" fmla="*/ 0 h 41"/>
                <a:gd name="T6" fmla="*/ 0 w 140"/>
                <a:gd name="T7" fmla="*/ 0 h 41"/>
              </a:gdLst>
              <a:ahLst/>
              <a:cxnLst>
                <a:cxn ang="0">
                  <a:pos x="T0" y="T1"/>
                </a:cxn>
                <a:cxn ang="0">
                  <a:pos x="T2" y="T3"/>
                </a:cxn>
                <a:cxn ang="0">
                  <a:pos x="T4" y="T5"/>
                </a:cxn>
                <a:cxn ang="0">
                  <a:pos x="T6" y="T7"/>
                </a:cxn>
              </a:cxnLst>
              <a:rect l="0" t="0" r="r" b="b"/>
              <a:pathLst>
                <a:path w="140" h="41">
                  <a:moveTo>
                    <a:pt x="0" y="0"/>
                  </a:moveTo>
                  <a:lnTo>
                    <a:pt x="140" y="41"/>
                  </a:lnTo>
                  <a:lnTo>
                    <a:pt x="130" y="0"/>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39" name="Freeform 179"/>
            <p:cNvSpPr>
              <a:spLocks/>
            </p:cNvSpPr>
            <p:nvPr/>
          </p:nvSpPr>
          <p:spPr bwMode="auto">
            <a:xfrm>
              <a:off x="6621238" y="3486919"/>
              <a:ext cx="396958" cy="731731"/>
            </a:xfrm>
            <a:custGeom>
              <a:avLst/>
              <a:gdLst>
                <a:gd name="T0" fmla="*/ 0 w 74"/>
                <a:gd name="T1" fmla="*/ 69 h 136"/>
                <a:gd name="T2" fmla="*/ 55 w 74"/>
                <a:gd name="T3" fmla="*/ 136 h 136"/>
                <a:gd name="T4" fmla="*/ 74 w 74"/>
                <a:gd name="T5" fmla="*/ 0 h 136"/>
                <a:gd name="T6" fmla="*/ 0 w 74"/>
                <a:gd name="T7" fmla="*/ 69 h 136"/>
              </a:gdLst>
              <a:ahLst/>
              <a:cxnLst>
                <a:cxn ang="0">
                  <a:pos x="T0" y="T1"/>
                </a:cxn>
                <a:cxn ang="0">
                  <a:pos x="T2" y="T3"/>
                </a:cxn>
                <a:cxn ang="0">
                  <a:pos x="T4" y="T5"/>
                </a:cxn>
                <a:cxn ang="0">
                  <a:pos x="T6" y="T7"/>
                </a:cxn>
              </a:cxnLst>
              <a:rect l="0" t="0" r="r" b="b"/>
              <a:pathLst>
                <a:path w="74" h="136">
                  <a:moveTo>
                    <a:pt x="0" y="69"/>
                  </a:moveTo>
                  <a:lnTo>
                    <a:pt x="55" y="136"/>
                  </a:lnTo>
                  <a:lnTo>
                    <a:pt x="74" y="0"/>
                  </a:lnTo>
                  <a:lnTo>
                    <a:pt x="0" y="69"/>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40" name="Freeform 180"/>
            <p:cNvSpPr>
              <a:spLocks/>
            </p:cNvSpPr>
            <p:nvPr/>
          </p:nvSpPr>
          <p:spPr bwMode="auto">
            <a:xfrm>
              <a:off x="6265563" y="1672672"/>
              <a:ext cx="511282" cy="350786"/>
            </a:xfrm>
            <a:custGeom>
              <a:avLst/>
              <a:gdLst>
                <a:gd name="T0" fmla="*/ 76 w 95"/>
                <a:gd name="T1" fmla="*/ 0 h 65"/>
                <a:gd name="T2" fmla="*/ 95 w 95"/>
                <a:gd name="T3" fmla="*/ 65 h 65"/>
                <a:gd name="T4" fmla="*/ 0 w 95"/>
                <a:gd name="T5" fmla="*/ 33 h 65"/>
                <a:gd name="T6" fmla="*/ 76 w 95"/>
                <a:gd name="T7" fmla="*/ 0 h 65"/>
              </a:gdLst>
              <a:ahLst/>
              <a:cxnLst>
                <a:cxn ang="0">
                  <a:pos x="T0" y="T1"/>
                </a:cxn>
                <a:cxn ang="0">
                  <a:pos x="T2" y="T3"/>
                </a:cxn>
                <a:cxn ang="0">
                  <a:pos x="T4" y="T5"/>
                </a:cxn>
                <a:cxn ang="0">
                  <a:pos x="T6" y="T7"/>
                </a:cxn>
              </a:cxnLst>
              <a:rect l="0" t="0" r="r" b="b"/>
              <a:pathLst>
                <a:path w="95" h="65">
                  <a:moveTo>
                    <a:pt x="76" y="0"/>
                  </a:moveTo>
                  <a:lnTo>
                    <a:pt x="95" y="65"/>
                  </a:lnTo>
                  <a:lnTo>
                    <a:pt x="0" y="33"/>
                  </a:lnTo>
                  <a:lnTo>
                    <a:pt x="76"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41" name="Freeform 181"/>
            <p:cNvSpPr>
              <a:spLocks/>
            </p:cNvSpPr>
            <p:nvPr/>
          </p:nvSpPr>
          <p:spPr bwMode="auto">
            <a:xfrm>
              <a:off x="6675224" y="1323473"/>
              <a:ext cx="520809" cy="699985"/>
            </a:xfrm>
            <a:custGeom>
              <a:avLst/>
              <a:gdLst>
                <a:gd name="T0" fmla="*/ 0 w 97"/>
                <a:gd name="T1" fmla="*/ 65 h 130"/>
                <a:gd name="T2" fmla="*/ 97 w 97"/>
                <a:gd name="T3" fmla="*/ 0 h 130"/>
                <a:gd name="T4" fmla="*/ 19 w 97"/>
                <a:gd name="T5" fmla="*/ 130 h 130"/>
                <a:gd name="T6" fmla="*/ 0 w 97"/>
                <a:gd name="T7" fmla="*/ 65 h 130"/>
              </a:gdLst>
              <a:ahLst/>
              <a:cxnLst>
                <a:cxn ang="0">
                  <a:pos x="T0" y="T1"/>
                </a:cxn>
                <a:cxn ang="0">
                  <a:pos x="T2" y="T3"/>
                </a:cxn>
                <a:cxn ang="0">
                  <a:pos x="T4" y="T5"/>
                </a:cxn>
                <a:cxn ang="0">
                  <a:pos x="T6" y="T7"/>
                </a:cxn>
              </a:cxnLst>
              <a:rect l="0" t="0" r="r" b="b"/>
              <a:pathLst>
                <a:path w="97" h="130">
                  <a:moveTo>
                    <a:pt x="0" y="65"/>
                  </a:moveTo>
                  <a:lnTo>
                    <a:pt x="97" y="0"/>
                  </a:lnTo>
                  <a:lnTo>
                    <a:pt x="19" y="130"/>
                  </a:lnTo>
                  <a:lnTo>
                    <a:pt x="0" y="65"/>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42" name="Freeform 182"/>
            <p:cNvSpPr>
              <a:spLocks/>
            </p:cNvSpPr>
            <p:nvPr/>
          </p:nvSpPr>
          <p:spPr bwMode="auto">
            <a:xfrm>
              <a:off x="6954683" y="2264722"/>
              <a:ext cx="150845" cy="501577"/>
            </a:xfrm>
            <a:custGeom>
              <a:avLst/>
              <a:gdLst>
                <a:gd name="T0" fmla="*/ 2 w 28"/>
                <a:gd name="T1" fmla="*/ 0 h 93"/>
                <a:gd name="T2" fmla="*/ 0 w 28"/>
                <a:gd name="T3" fmla="*/ 93 h 93"/>
                <a:gd name="T4" fmla="*/ 28 w 28"/>
                <a:gd name="T5" fmla="*/ 7 h 93"/>
                <a:gd name="T6" fmla="*/ 2 w 28"/>
                <a:gd name="T7" fmla="*/ 0 h 93"/>
              </a:gdLst>
              <a:ahLst/>
              <a:cxnLst>
                <a:cxn ang="0">
                  <a:pos x="T0" y="T1"/>
                </a:cxn>
                <a:cxn ang="0">
                  <a:pos x="T2" y="T3"/>
                </a:cxn>
                <a:cxn ang="0">
                  <a:pos x="T4" y="T5"/>
                </a:cxn>
                <a:cxn ang="0">
                  <a:pos x="T6" y="T7"/>
                </a:cxn>
              </a:cxnLst>
              <a:rect l="0" t="0" r="r" b="b"/>
              <a:pathLst>
                <a:path w="28" h="93">
                  <a:moveTo>
                    <a:pt x="2" y="0"/>
                  </a:moveTo>
                  <a:lnTo>
                    <a:pt x="0" y="93"/>
                  </a:lnTo>
                  <a:lnTo>
                    <a:pt x="28" y="7"/>
                  </a:lnTo>
                  <a:lnTo>
                    <a:pt x="2"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43" name="Freeform 183"/>
            <p:cNvSpPr>
              <a:spLocks/>
            </p:cNvSpPr>
            <p:nvPr/>
          </p:nvSpPr>
          <p:spPr bwMode="auto">
            <a:xfrm>
              <a:off x="6776845" y="1323473"/>
              <a:ext cx="419188" cy="699985"/>
            </a:xfrm>
            <a:custGeom>
              <a:avLst/>
              <a:gdLst>
                <a:gd name="T0" fmla="*/ 78 w 78"/>
                <a:gd name="T1" fmla="*/ 0 h 130"/>
                <a:gd name="T2" fmla="*/ 68 w 78"/>
                <a:gd name="T3" fmla="*/ 115 h 130"/>
                <a:gd name="T4" fmla="*/ 0 w 78"/>
                <a:gd name="T5" fmla="*/ 130 h 130"/>
                <a:gd name="T6" fmla="*/ 78 w 78"/>
                <a:gd name="T7" fmla="*/ 0 h 130"/>
              </a:gdLst>
              <a:ahLst/>
              <a:cxnLst>
                <a:cxn ang="0">
                  <a:pos x="T0" y="T1"/>
                </a:cxn>
                <a:cxn ang="0">
                  <a:pos x="T2" y="T3"/>
                </a:cxn>
                <a:cxn ang="0">
                  <a:pos x="T4" y="T5"/>
                </a:cxn>
                <a:cxn ang="0">
                  <a:pos x="T6" y="T7"/>
                </a:cxn>
              </a:cxnLst>
              <a:rect l="0" t="0" r="r" b="b"/>
              <a:pathLst>
                <a:path w="78" h="130">
                  <a:moveTo>
                    <a:pt x="78" y="0"/>
                  </a:moveTo>
                  <a:lnTo>
                    <a:pt x="68" y="115"/>
                  </a:lnTo>
                  <a:lnTo>
                    <a:pt x="0" y="130"/>
                  </a:lnTo>
                  <a:lnTo>
                    <a:pt x="78"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44" name="Freeform 184"/>
            <p:cNvSpPr>
              <a:spLocks/>
            </p:cNvSpPr>
            <p:nvPr/>
          </p:nvSpPr>
          <p:spPr bwMode="auto">
            <a:xfrm>
              <a:off x="7804174" y="3448824"/>
              <a:ext cx="436654" cy="360310"/>
            </a:xfrm>
            <a:custGeom>
              <a:avLst/>
              <a:gdLst>
                <a:gd name="T0" fmla="*/ 0 w 81"/>
                <a:gd name="T1" fmla="*/ 5 h 67"/>
                <a:gd name="T2" fmla="*/ 43 w 81"/>
                <a:gd name="T3" fmla="*/ 67 h 67"/>
                <a:gd name="T4" fmla="*/ 81 w 81"/>
                <a:gd name="T5" fmla="*/ 0 h 67"/>
                <a:gd name="T6" fmla="*/ 0 w 81"/>
                <a:gd name="T7" fmla="*/ 5 h 67"/>
              </a:gdLst>
              <a:ahLst/>
              <a:cxnLst>
                <a:cxn ang="0">
                  <a:pos x="T0" y="T1"/>
                </a:cxn>
                <a:cxn ang="0">
                  <a:pos x="T2" y="T3"/>
                </a:cxn>
                <a:cxn ang="0">
                  <a:pos x="T4" y="T5"/>
                </a:cxn>
                <a:cxn ang="0">
                  <a:pos x="T6" y="T7"/>
                </a:cxn>
              </a:cxnLst>
              <a:rect l="0" t="0" r="r" b="b"/>
              <a:pathLst>
                <a:path w="81" h="67">
                  <a:moveTo>
                    <a:pt x="0" y="5"/>
                  </a:moveTo>
                  <a:lnTo>
                    <a:pt x="43" y="67"/>
                  </a:lnTo>
                  <a:lnTo>
                    <a:pt x="81" y="0"/>
                  </a:lnTo>
                  <a:lnTo>
                    <a:pt x="0" y="5"/>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45" name="Freeform 185"/>
            <p:cNvSpPr>
              <a:spLocks/>
            </p:cNvSpPr>
            <p:nvPr/>
          </p:nvSpPr>
          <p:spPr bwMode="auto">
            <a:xfrm>
              <a:off x="7804174" y="3099625"/>
              <a:ext cx="436654" cy="376183"/>
            </a:xfrm>
            <a:custGeom>
              <a:avLst/>
              <a:gdLst>
                <a:gd name="T0" fmla="*/ 81 w 81"/>
                <a:gd name="T1" fmla="*/ 65 h 70"/>
                <a:gd name="T2" fmla="*/ 0 w 81"/>
                <a:gd name="T3" fmla="*/ 70 h 70"/>
                <a:gd name="T4" fmla="*/ 2 w 81"/>
                <a:gd name="T5" fmla="*/ 0 h 70"/>
                <a:gd name="T6" fmla="*/ 81 w 81"/>
                <a:gd name="T7" fmla="*/ 65 h 70"/>
              </a:gdLst>
              <a:ahLst/>
              <a:cxnLst>
                <a:cxn ang="0">
                  <a:pos x="T0" y="T1"/>
                </a:cxn>
                <a:cxn ang="0">
                  <a:pos x="T2" y="T3"/>
                </a:cxn>
                <a:cxn ang="0">
                  <a:pos x="T4" y="T5"/>
                </a:cxn>
                <a:cxn ang="0">
                  <a:pos x="T6" y="T7"/>
                </a:cxn>
              </a:cxnLst>
              <a:rect l="0" t="0" r="r" b="b"/>
              <a:pathLst>
                <a:path w="81" h="70">
                  <a:moveTo>
                    <a:pt x="81" y="65"/>
                  </a:moveTo>
                  <a:lnTo>
                    <a:pt x="0" y="70"/>
                  </a:lnTo>
                  <a:lnTo>
                    <a:pt x="2" y="0"/>
                  </a:lnTo>
                  <a:lnTo>
                    <a:pt x="81" y="65"/>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46" name="Freeform 186"/>
            <p:cNvSpPr>
              <a:spLocks/>
            </p:cNvSpPr>
            <p:nvPr/>
          </p:nvSpPr>
          <p:spPr bwMode="auto">
            <a:xfrm>
              <a:off x="6265563" y="1850446"/>
              <a:ext cx="511282" cy="414276"/>
            </a:xfrm>
            <a:custGeom>
              <a:avLst/>
              <a:gdLst>
                <a:gd name="T0" fmla="*/ 95 w 95"/>
                <a:gd name="T1" fmla="*/ 32 h 77"/>
                <a:gd name="T2" fmla="*/ 0 w 95"/>
                <a:gd name="T3" fmla="*/ 77 h 77"/>
                <a:gd name="T4" fmla="*/ 0 w 95"/>
                <a:gd name="T5" fmla="*/ 0 h 77"/>
                <a:gd name="T6" fmla="*/ 95 w 95"/>
                <a:gd name="T7" fmla="*/ 32 h 77"/>
              </a:gdLst>
              <a:ahLst/>
              <a:cxnLst>
                <a:cxn ang="0">
                  <a:pos x="T0" y="T1"/>
                </a:cxn>
                <a:cxn ang="0">
                  <a:pos x="T2" y="T3"/>
                </a:cxn>
                <a:cxn ang="0">
                  <a:pos x="T4" y="T5"/>
                </a:cxn>
                <a:cxn ang="0">
                  <a:pos x="T6" y="T7"/>
                </a:cxn>
              </a:cxnLst>
              <a:rect l="0" t="0" r="r" b="b"/>
              <a:pathLst>
                <a:path w="95" h="77">
                  <a:moveTo>
                    <a:pt x="95" y="32"/>
                  </a:moveTo>
                  <a:lnTo>
                    <a:pt x="0" y="77"/>
                  </a:lnTo>
                  <a:lnTo>
                    <a:pt x="0" y="0"/>
                  </a:lnTo>
                  <a:lnTo>
                    <a:pt x="95" y="32"/>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47" name="Freeform 187"/>
            <p:cNvSpPr>
              <a:spLocks/>
            </p:cNvSpPr>
            <p:nvPr/>
          </p:nvSpPr>
          <p:spPr bwMode="auto">
            <a:xfrm>
              <a:off x="7411979" y="2728205"/>
              <a:ext cx="403310" cy="499990"/>
            </a:xfrm>
            <a:custGeom>
              <a:avLst/>
              <a:gdLst>
                <a:gd name="T0" fmla="*/ 0 w 75"/>
                <a:gd name="T1" fmla="*/ 93 h 93"/>
                <a:gd name="T2" fmla="*/ 75 w 75"/>
                <a:gd name="T3" fmla="*/ 69 h 93"/>
                <a:gd name="T4" fmla="*/ 31 w 75"/>
                <a:gd name="T5" fmla="*/ 0 h 93"/>
                <a:gd name="T6" fmla="*/ 0 w 75"/>
                <a:gd name="T7" fmla="*/ 93 h 93"/>
              </a:gdLst>
              <a:ahLst/>
              <a:cxnLst>
                <a:cxn ang="0">
                  <a:pos x="T0" y="T1"/>
                </a:cxn>
                <a:cxn ang="0">
                  <a:pos x="T2" y="T3"/>
                </a:cxn>
                <a:cxn ang="0">
                  <a:pos x="T4" y="T5"/>
                </a:cxn>
                <a:cxn ang="0">
                  <a:pos x="T6" y="T7"/>
                </a:cxn>
              </a:cxnLst>
              <a:rect l="0" t="0" r="r" b="b"/>
              <a:pathLst>
                <a:path w="75" h="93">
                  <a:moveTo>
                    <a:pt x="0" y="93"/>
                  </a:moveTo>
                  <a:lnTo>
                    <a:pt x="75" y="69"/>
                  </a:lnTo>
                  <a:lnTo>
                    <a:pt x="31" y="0"/>
                  </a:lnTo>
                  <a:lnTo>
                    <a:pt x="0" y="93"/>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48" name="Freeform 188"/>
            <p:cNvSpPr>
              <a:spLocks/>
            </p:cNvSpPr>
            <p:nvPr/>
          </p:nvSpPr>
          <p:spPr bwMode="auto">
            <a:xfrm>
              <a:off x="7411979" y="3099625"/>
              <a:ext cx="403310" cy="376183"/>
            </a:xfrm>
            <a:custGeom>
              <a:avLst/>
              <a:gdLst>
                <a:gd name="T0" fmla="*/ 0 w 75"/>
                <a:gd name="T1" fmla="*/ 24 h 70"/>
                <a:gd name="T2" fmla="*/ 73 w 75"/>
                <a:gd name="T3" fmla="*/ 70 h 70"/>
                <a:gd name="T4" fmla="*/ 75 w 75"/>
                <a:gd name="T5" fmla="*/ 0 h 70"/>
                <a:gd name="T6" fmla="*/ 0 w 75"/>
                <a:gd name="T7" fmla="*/ 24 h 70"/>
              </a:gdLst>
              <a:ahLst/>
              <a:cxnLst>
                <a:cxn ang="0">
                  <a:pos x="T0" y="T1"/>
                </a:cxn>
                <a:cxn ang="0">
                  <a:pos x="T2" y="T3"/>
                </a:cxn>
                <a:cxn ang="0">
                  <a:pos x="T4" y="T5"/>
                </a:cxn>
                <a:cxn ang="0">
                  <a:pos x="T6" y="T7"/>
                </a:cxn>
              </a:cxnLst>
              <a:rect l="0" t="0" r="r" b="b"/>
              <a:pathLst>
                <a:path w="75" h="70">
                  <a:moveTo>
                    <a:pt x="0" y="24"/>
                  </a:moveTo>
                  <a:lnTo>
                    <a:pt x="73" y="70"/>
                  </a:lnTo>
                  <a:lnTo>
                    <a:pt x="75" y="0"/>
                  </a:lnTo>
                  <a:lnTo>
                    <a:pt x="0" y="24"/>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49" name="Freeform 189"/>
            <p:cNvSpPr>
              <a:spLocks/>
            </p:cNvSpPr>
            <p:nvPr/>
          </p:nvSpPr>
          <p:spPr bwMode="auto">
            <a:xfrm>
              <a:off x="6265563" y="2023458"/>
              <a:ext cx="700235" cy="241265"/>
            </a:xfrm>
            <a:custGeom>
              <a:avLst/>
              <a:gdLst>
                <a:gd name="T0" fmla="*/ 0 w 130"/>
                <a:gd name="T1" fmla="*/ 45 h 45"/>
                <a:gd name="T2" fmla="*/ 130 w 130"/>
                <a:gd name="T3" fmla="*/ 45 h 45"/>
                <a:gd name="T4" fmla="*/ 95 w 130"/>
                <a:gd name="T5" fmla="*/ 0 h 45"/>
                <a:gd name="T6" fmla="*/ 0 w 130"/>
                <a:gd name="T7" fmla="*/ 45 h 45"/>
              </a:gdLst>
              <a:ahLst/>
              <a:cxnLst>
                <a:cxn ang="0">
                  <a:pos x="T0" y="T1"/>
                </a:cxn>
                <a:cxn ang="0">
                  <a:pos x="T2" y="T3"/>
                </a:cxn>
                <a:cxn ang="0">
                  <a:pos x="T4" y="T5"/>
                </a:cxn>
                <a:cxn ang="0">
                  <a:pos x="T6" y="T7"/>
                </a:cxn>
              </a:cxnLst>
              <a:rect l="0" t="0" r="r" b="b"/>
              <a:pathLst>
                <a:path w="130" h="45">
                  <a:moveTo>
                    <a:pt x="0" y="45"/>
                  </a:moveTo>
                  <a:lnTo>
                    <a:pt x="130" y="45"/>
                  </a:lnTo>
                  <a:lnTo>
                    <a:pt x="95" y="0"/>
                  </a:lnTo>
                  <a:lnTo>
                    <a:pt x="0" y="45"/>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50" name="Freeform 190"/>
            <p:cNvSpPr>
              <a:spLocks/>
            </p:cNvSpPr>
            <p:nvPr/>
          </p:nvSpPr>
          <p:spPr bwMode="auto">
            <a:xfrm>
              <a:off x="6583130" y="3013913"/>
              <a:ext cx="446182" cy="252376"/>
            </a:xfrm>
            <a:custGeom>
              <a:avLst/>
              <a:gdLst>
                <a:gd name="T0" fmla="*/ 0 w 83"/>
                <a:gd name="T1" fmla="*/ 0 h 47"/>
                <a:gd name="T2" fmla="*/ 71 w 83"/>
                <a:gd name="T3" fmla="*/ 47 h 47"/>
                <a:gd name="T4" fmla="*/ 83 w 83"/>
                <a:gd name="T5" fmla="*/ 4 h 47"/>
                <a:gd name="T6" fmla="*/ 0 w 83"/>
                <a:gd name="T7" fmla="*/ 0 h 47"/>
              </a:gdLst>
              <a:ahLst/>
              <a:cxnLst>
                <a:cxn ang="0">
                  <a:pos x="T0" y="T1"/>
                </a:cxn>
                <a:cxn ang="0">
                  <a:pos x="T2" y="T3"/>
                </a:cxn>
                <a:cxn ang="0">
                  <a:pos x="T4" y="T5"/>
                </a:cxn>
                <a:cxn ang="0">
                  <a:pos x="T6" y="T7"/>
                </a:cxn>
              </a:cxnLst>
              <a:rect l="0" t="0" r="r" b="b"/>
              <a:pathLst>
                <a:path w="83" h="47">
                  <a:moveTo>
                    <a:pt x="0" y="0"/>
                  </a:moveTo>
                  <a:lnTo>
                    <a:pt x="71" y="47"/>
                  </a:lnTo>
                  <a:lnTo>
                    <a:pt x="83" y="4"/>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51" name="Freeform 191"/>
            <p:cNvSpPr>
              <a:spLocks/>
            </p:cNvSpPr>
            <p:nvPr/>
          </p:nvSpPr>
          <p:spPr bwMode="auto">
            <a:xfrm>
              <a:off x="6965798" y="3034548"/>
              <a:ext cx="446181" cy="231741"/>
            </a:xfrm>
            <a:custGeom>
              <a:avLst/>
              <a:gdLst>
                <a:gd name="T0" fmla="*/ 83 w 83"/>
                <a:gd name="T1" fmla="*/ 36 h 43"/>
                <a:gd name="T2" fmla="*/ 0 w 83"/>
                <a:gd name="T3" fmla="*/ 43 h 43"/>
                <a:gd name="T4" fmla="*/ 12 w 83"/>
                <a:gd name="T5" fmla="*/ 0 h 43"/>
                <a:gd name="T6" fmla="*/ 83 w 83"/>
                <a:gd name="T7" fmla="*/ 36 h 43"/>
              </a:gdLst>
              <a:ahLst/>
              <a:cxnLst>
                <a:cxn ang="0">
                  <a:pos x="T0" y="T1"/>
                </a:cxn>
                <a:cxn ang="0">
                  <a:pos x="T2" y="T3"/>
                </a:cxn>
                <a:cxn ang="0">
                  <a:pos x="T4" y="T5"/>
                </a:cxn>
                <a:cxn ang="0">
                  <a:pos x="T6" y="T7"/>
                </a:cxn>
              </a:cxnLst>
              <a:rect l="0" t="0" r="r" b="b"/>
              <a:pathLst>
                <a:path w="83" h="43">
                  <a:moveTo>
                    <a:pt x="83" y="36"/>
                  </a:moveTo>
                  <a:lnTo>
                    <a:pt x="0" y="43"/>
                  </a:lnTo>
                  <a:lnTo>
                    <a:pt x="12" y="0"/>
                  </a:lnTo>
                  <a:lnTo>
                    <a:pt x="83" y="36"/>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52" name="Freeform 192"/>
            <p:cNvSpPr>
              <a:spLocks/>
            </p:cNvSpPr>
            <p:nvPr/>
          </p:nvSpPr>
          <p:spPr bwMode="auto">
            <a:xfrm>
              <a:off x="6954683" y="2766299"/>
              <a:ext cx="457296" cy="461896"/>
            </a:xfrm>
            <a:custGeom>
              <a:avLst/>
              <a:gdLst>
                <a:gd name="T0" fmla="*/ 0 w 85"/>
                <a:gd name="T1" fmla="*/ 0 h 86"/>
                <a:gd name="T2" fmla="*/ 14 w 85"/>
                <a:gd name="T3" fmla="*/ 50 h 86"/>
                <a:gd name="T4" fmla="*/ 85 w 85"/>
                <a:gd name="T5" fmla="*/ 86 h 86"/>
                <a:gd name="T6" fmla="*/ 0 w 85"/>
                <a:gd name="T7" fmla="*/ 0 h 86"/>
              </a:gdLst>
              <a:ahLst/>
              <a:cxnLst>
                <a:cxn ang="0">
                  <a:pos x="T0" y="T1"/>
                </a:cxn>
                <a:cxn ang="0">
                  <a:pos x="T2" y="T3"/>
                </a:cxn>
                <a:cxn ang="0">
                  <a:pos x="T4" y="T5"/>
                </a:cxn>
                <a:cxn ang="0">
                  <a:pos x="T6" y="T7"/>
                </a:cxn>
              </a:cxnLst>
              <a:rect l="0" t="0" r="r" b="b"/>
              <a:pathLst>
                <a:path w="85" h="86">
                  <a:moveTo>
                    <a:pt x="0" y="0"/>
                  </a:moveTo>
                  <a:lnTo>
                    <a:pt x="14" y="50"/>
                  </a:lnTo>
                  <a:lnTo>
                    <a:pt x="85" y="86"/>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53" name="Freeform 193"/>
            <p:cNvSpPr>
              <a:spLocks/>
            </p:cNvSpPr>
            <p:nvPr/>
          </p:nvSpPr>
          <p:spPr bwMode="auto">
            <a:xfrm>
              <a:off x="6583130" y="2766299"/>
              <a:ext cx="446182" cy="268249"/>
            </a:xfrm>
            <a:custGeom>
              <a:avLst/>
              <a:gdLst>
                <a:gd name="T0" fmla="*/ 0 w 83"/>
                <a:gd name="T1" fmla="*/ 46 h 50"/>
                <a:gd name="T2" fmla="*/ 83 w 83"/>
                <a:gd name="T3" fmla="*/ 50 h 50"/>
                <a:gd name="T4" fmla="*/ 69 w 83"/>
                <a:gd name="T5" fmla="*/ 0 h 50"/>
                <a:gd name="T6" fmla="*/ 0 w 83"/>
                <a:gd name="T7" fmla="*/ 46 h 50"/>
              </a:gdLst>
              <a:ahLst/>
              <a:cxnLst>
                <a:cxn ang="0">
                  <a:pos x="T0" y="T1"/>
                </a:cxn>
                <a:cxn ang="0">
                  <a:pos x="T2" y="T3"/>
                </a:cxn>
                <a:cxn ang="0">
                  <a:pos x="T4" y="T5"/>
                </a:cxn>
                <a:cxn ang="0">
                  <a:pos x="T6" y="T7"/>
                </a:cxn>
              </a:cxnLst>
              <a:rect l="0" t="0" r="r" b="b"/>
              <a:pathLst>
                <a:path w="83" h="50">
                  <a:moveTo>
                    <a:pt x="0" y="46"/>
                  </a:moveTo>
                  <a:lnTo>
                    <a:pt x="83" y="50"/>
                  </a:lnTo>
                  <a:lnTo>
                    <a:pt x="69" y="0"/>
                  </a:lnTo>
                  <a:lnTo>
                    <a:pt x="0" y="46"/>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54" name="Freeform 194"/>
            <p:cNvSpPr>
              <a:spLocks/>
            </p:cNvSpPr>
            <p:nvPr/>
          </p:nvSpPr>
          <p:spPr bwMode="auto">
            <a:xfrm>
              <a:off x="6776845" y="1942508"/>
              <a:ext cx="365202" cy="322215"/>
            </a:xfrm>
            <a:custGeom>
              <a:avLst/>
              <a:gdLst>
                <a:gd name="T0" fmla="*/ 35 w 68"/>
                <a:gd name="T1" fmla="*/ 60 h 60"/>
                <a:gd name="T2" fmla="*/ 68 w 68"/>
                <a:gd name="T3" fmla="*/ 0 h 60"/>
                <a:gd name="T4" fmla="*/ 0 w 68"/>
                <a:gd name="T5" fmla="*/ 15 h 60"/>
                <a:gd name="T6" fmla="*/ 35 w 68"/>
                <a:gd name="T7" fmla="*/ 60 h 60"/>
              </a:gdLst>
              <a:ahLst/>
              <a:cxnLst>
                <a:cxn ang="0">
                  <a:pos x="T0" y="T1"/>
                </a:cxn>
                <a:cxn ang="0">
                  <a:pos x="T2" y="T3"/>
                </a:cxn>
                <a:cxn ang="0">
                  <a:pos x="T4" y="T5"/>
                </a:cxn>
                <a:cxn ang="0">
                  <a:pos x="T6" y="T7"/>
                </a:cxn>
              </a:cxnLst>
              <a:rect l="0" t="0" r="r" b="b"/>
              <a:pathLst>
                <a:path w="68" h="60">
                  <a:moveTo>
                    <a:pt x="35" y="60"/>
                  </a:moveTo>
                  <a:lnTo>
                    <a:pt x="68" y="0"/>
                  </a:lnTo>
                  <a:lnTo>
                    <a:pt x="0" y="15"/>
                  </a:lnTo>
                  <a:lnTo>
                    <a:pt x="35" y="6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55" name="Freeform 195"/>
            <p:cNvSpPr>
              <a:spLocks/>
            </p:cNvSpPr>
            <p:nvPr/>
          </p:nvSpPr>
          <p:spPr bwMode="auto">
            <a:xfrm>
              <a:off x="6965798" y="1942508"/>
              <a:ext cx="176249" cy="360309"/>
            </a:xfrm>
            <a:custGeom>
              <a:avLst/>
              <a:gdLst>
                <a:gd name="T0" fmla="*/ 26 w 33"/>
                <a:gd name="T1" fmla="*/ 67 h 67"/>
                <a:gd name="T2" fmla="*/ 33 w 33"/>
                <a:gd name="T3" fmla="*/ 0 h 67"/>
                <a:gd name="T4" fmla="*/ 0 w 33"/>
                <a:gd name="T5" fmla="*/ 60 h 67"/>
                <a:gd name="T6" fmla="*/ 26 w 33"/>
                <a:gd name="T7" fmla="*/ 67 h 67"/>
              </a:gdLst>
              <a:ahLst/>
              <a:cxnLst>
                <a:cxn ang="0">
                  <a:pos x="T0" y="T1"/>
                </a:cxn>
                <a:cxn ang="0">
                  <a:pos x="T2" y="T3"/>
                </a:cxn>
                <a:cxn ang="0">
                  <a:pos x="T4" y="T5"/>
                </a:cxn>
                <a:cxn ang="0">
                  <a:pos x="T6" y="T7"/>
                </a:cxn>
              </a:cxnLst>
              <a:rect l="0" t="0" r="r" b="b"/>
              <a:pathLst>
                <a:path w="33" h="67">
                  <a:moveTo>
                    <a:pt x="26" y="67"/>
                  </a:moveTo>
                  <a:lnTo>
                    <a:pt x="33" y="0"/>
                  </a:lnTo>
                  <a:lnTo>
                    <a:pt x="0" y="60"/>
                  </a:lnTo>
                  <a:lnTo>
                    <a:pt x="26" y="67"/>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56" name="Freeform 196"/>
            <p:cNvSpPr>
              <a:spLocks/>
            </p:cNvSpPr>
            <p:nvPr/>
          </p:nvSpPr>
          <p:spPr bwMode="auto">
            <a:xfrm>
              <a:off x="7105527" y="1931396"/>
              <a:ext cx="381080" cy="371421"/>
            </a:xfrm>
            <a:custGeom>
              <a:avLst/>
              <a:gdLst>
                <a:gd name="T0" fmla="*/ 71 w 71"/>
                <a:gd name="T1" fmla="*/ 0 h 69"/>
                <a:gd name="T2" fmla="*/ 0 w 71"/>
                <a:gd name="T3" fmla="*/ 69 h 69"/>
                <a:gd name="T4" fmla="*/ 7 w 71"/>
                <a:gd name="T5" fmla="*/ 2 h 69"/>
                <a:gd name="T6" fmla="*/ 71 w 71"/>
                <a:gd name="T7" fmla="*/ 0 h 69"/>
              </a:gdLst>
              <a:ahLst/>
              <a:cxnLst>
                <a:cxn ang="0">
                  <a:pos x="T0" y="T1"/>
                </a:cxn>
                <a:cxn ang="0">
                  <a:pos x="T2" y="T3"/>
                </a:cxn>
                <a:cxn ang="0">
                  <a:pos x="T4" y="T5"/>
                </a:cxn>
                <a:cxn ang="0">
                  <a:pos x="T6" y="T7"/>
                </a:cxn>
              </a:cxnLst>
              <a:rect l="0" t="0" r="r" b="b"/>
              <a:pathLst>
                <a:path w="71" h="69">
                  <a:moveTo>
                    <a:pt x="71" y="0"/>
                  </a:moveTo>
                  <a:lnTo>
                    <a:pt x="0" y="69"/>
                  </a:lnTo>
                  <a:lnTo>
                    <a:pt x="7" y="2"/>
                  </a:lnTo>
                  <a:lnTo>
                    <a:pt x="71"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57" name="Freeform 197"/>
            <p:cNvSpPr>
              <a:spLocks/>
            </p:cNvSpPr>
            <p:nvPr/>
          </p:nvSpPr>
          <p:spPr bwMode="auto">
            <a:xfrm>
              <a:off x="7319884" y="1931396"/>
              <a:ext cx="258817" cy="796809"/>
            </a:xfrm>
            <a:custGeom>
              <a:avLst/>
              <a:gdLst>
                <a:gd name="T0" fmla="*/ 0 w 48"/>
                <a:gd name="T1" fmla="*/ 74 h 148"/>
                <a:gd name="T2" fmla="*/ 31 w 48"/>
                <a:gd name="T3" fmla="*/ 0 h 148"/>
                <a:gd name="T4" fmla="*/ 48 w 48"/>
                <a:gd name="T5" fmla="*/ 148 h 148"/>
                <a:gd name="T6" fmla="*/ 0 w 48"/>
                <a:gd name="T7" fmla="*/ 74 h 148"/>
              </a:gdLst>
              <a:ahLst/>
              <a:cxnLst>
                <a:cxn ang="0">
                  <a:pos x="T0" y="T1"/>
                </a:cxn>
                <a:cxn ang="0">
                  <a:pos x="T2" y="T3"/>
                </a:cxn>
                <a:cxn ang="0">
                  <a:pos x="T4" y="T5"/>
                </a:cxn>
                <a:cxn ang="0">
                  <a:pos x="T6" y="T7"/>
                </a:cxn>
              </a:cxnLst>
              <a:rect l="0" t="0" r="r" b="b"/>
              <a:pathLst>
                <a:path w="48" h="148">
                  <a:moveTo>
                    <a:pt x="0" y="74"/>
                  </a:moveTo>
                  <a:lnTo>
                    <a:pt x="31" y="0"/>
                  </a:lnTo>
                  <a:lnTo>
                    <a:pt x="48" y="148"/>
                  </a:lnTo>
                  <a:lnTo>
                    <a:pt x="0" y="74"/>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58" name="Freeform 198"/>
            <p:cNvSpPr>
              <a:spLocks/>
            </p:cNvSpPr>
            <p:nvPr/>
          </p:nvSpPr>
          <p:spPr bwMode="auto">
            <a:xfrm>
              <a:off x="7105527" y="1931396"/>
              <a:ext cx="381080" cy="398405"/>
            </a:xfrm>
            <a:custGeom>
              <a:avLst/>
              <a:gdLst>
                <a:gd name="T0" fmla="*/ 0 w 71"/>
                <a:gd name="T1" fmla="*/ 69 h 74"/>
                <a:gd name="T2" fmla="*/ 40 w 71"/>
                <a:gd name="T3" fmla="*/ 74 h 74"/>
                <a:gd name="T4" fmla="*/ 71 w 71"/>
                <a:gd name="T5" fmla="*/ 0 h 74"/>
                <a:gd name="T6" fmla="*/ 0 w 71"/>
                <a:gd name="T7" fmla="*/ 69 h 74"/>
              </a:gdLst>
              <a:ahLst/>
              <a:cxnLst>
                <a:cxn ang="0">
                  <a:pos x="T0" y="T1"/>
                </a:cxn>
                <a:cxn ang="0">
                  <a:pos x="T2" y="T3"/>
                </a:cxn>
                <a:cxn ang="0">
                  <a:pos x="T4" y="T5"/>
                </a:cxn>
                <a:cxn ang="0">
                  <a:pos x="T6" y="T7"/>
                </a:cxn>
              </a:cxnLst>
              <a:rect l="0" t="0" r="r" b="b"/>
              <a:pathLst>
                <a:path w="71" h="74">
                  <a:moveTo>
                    <a:pt x="0" y="69"/>
                  </a:moveTo>
                  <a:lnTo>
                    <a:pt x="40" y="74"/>
                  </a:lnTo>
                  <a:lnTo>
                    <a:pt x="71" y="0"/>
                  </a:lnTo>
                  <a:lnTo>
                    <a:pt x="0" y="69"/>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59" name="Line 199"/>
            <p:cNvSpPr>
              <a:spLocks noChangeShapeType="1"/>
            </p:cNvSpPr>
            <p:nvPr/>
          </p:nvSpPr>
          <p:spPr bwMode="auto">
            <a:xfrm>
              <a:off x="8837853" y="3266289"/>
              <a:ext cx="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60" name="Line 200"/>
            <p:cNvSpPr>
              <a:spLocks noChangeShapeType="1"/>
            </p:cNvSpPr>
            <p:nvPr/>
          </p:nvSpPr>
          <p:spPr bwMode="auto">
            <a:xfrm>
              <a:off x="8837853" y="3266289"/>
              <a:ext cx="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grpSp>
    </p:spTree>
  </p:cSld>
  <p:clrMapOvr>
    <a:masterClrMapping/>
  </p:clrMapOvr>
  <p:transition spd="slow" advClick="0" advTm="3000">
    <p:comb/>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0" name="矩形 39"/>
          <p:cNvSpPr/>
          <p:nvPr/>
        </p:nvSpPr>
        <p:spPr>
          <a:xfrm>
            <a:off x="0" y="0"/>
            <a:ext cx="12192000"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grpSp>
        <p:nvGrpSpPr>
          <p:cNvPr id="19459" name="组合 40"/>
          <p:cNvGrpSpPr>
            <a:grpSpLocks/>
          </p:cNvGrpSpPr>
          <p:nvPr/>
        </p:nvGrpSpPr>
        <p:grpSpPr bwMode="auto">
          <a:xfrm>
            <a:off x="485775" y="3059113"/>
            <a:ext cx="10331450" cy="739775"/>
            <a:chOff x="930189" y="3058615"/>
            <a:chExt cx="10331623" cy="740781"/>
          </a:xfrm>
        </p:grpSpPr>
        <p:sp>
          <p:nvSpPr>
            <p:cNvPr id="42" name="等腰三角形 41"/>
            <p:cNvSpPr/>
            <p:nvPr/>
          </p:nvSpPr>
          <p:spPr>
            <a:xfrm rot="10800000">
              <a:off x="930189" y="3058615"/>
              <a:ext cx="858852" cy="740781"/>
            </a:xfrm>
            <a:prstGeom prst="triangle">
              <a:avLst/>
            </a:prstGeom>
            <a:solidFill>
              <a:srgbClr val="8919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等腰三角形 42"/>
            <p:cNvSpPr/>
            <p:nvPr/>
          </p:nvSpPr>
          <p:spPr>
            <a:xfrm>
              <a:off x="1789041" y="3058615"/>
              <a:ext cx="860439" cy="740781"/>
            </a:xfrm>
            <a:prstGeom prst="triangle">
              <a:avLst/>
            </a:prstGeom>
            <a:solidFill>
              <a:srgbClr val="B1272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等腰三角形 43"/>
            <p:cNvSpPr/>
            <p:nvPr/>
          </p:nvSpPr>
          <p:spPr>
            <a:xfrm>
              <a:off x="5233974" y="3058615"/>
              <a:ext cx="858851" cy="740781"/>
            </a:xfrm>
            <a:prstGeom prst="triangle">
              <a:avLst/>
            </a:prstGeom>
            <a:solidFill>
              <a:srgbClr val="FAD0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5" name="等腰三角形 44"/>
            <p:cNvSpPr/>
            <p:nvPr/>
          </p:nvSpPr>
          <p:spPr>
            <a:xfrm rot="10800000">
              <a:off x="2649481" y="3058615"/>
              <a:ext cx="858851" cy="740781"/>
            </a:xfrm>
            <a:prstGeom prst="triangle">
              <a:avLst/>
            </a:prstGeom>
            <a:solidFill>
              <a:srgbClr val="EE30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6" name="等腰三角形 45"/>
            <p:cNvSpPr/>
            <p:nvPr/>
          </p:nvSpPr>
          <p:spPr>
            <a:xfrm>
              <a:off x="3508332" y="3058615"/>
              <a:ext cx="858852" cy="740781"/>
            </a:xfrm>
            <a:prstGeom prst="triangle">
              <a:avLst/>
            </a:prstGeom>
            <a:solidFill>
              <a:srgbClr val="F063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7" name="等腰三角形 46"/>
            <p:cNvSpPr/>
            <p:nvPr/>
          </p:nvSpPr>
          <p:spPr>
            <a:xfrm rot="10800000">
              <a:off x="4367185" y="3058615"/>
              <a:ext cx="858851" cy="740781"/>
            </a:xfrm>
            <a:prstGeom prst="triangle">
              <a:avLst/>
            </a:prstGeom>
            <a:solidFill>
              <a:srgbClr val="F58E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等腰三角形 47"/>
            <p:cNvSpPr/>
            <p:nvPr/>
          </p:nvSpPr>
          <p:spPr>
            <a:xfrm flipV="1">
              <a:off x="6099176" y="3058615"/>
              <a:ext cx="858852" cy="740781"/>
            </a:xfrm>
            <a:prstGeom prst="triangle">
              <a:avLst/>
            </a:prstGeom>
            <a:solidFill>
              <a:srgbClr val="A7DCD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等腰三角形 48"/>
            <p:cNvSpPr/>
            <p:nvPr/>
          </p:nvSpPr>
          <p:spPr>
            <a:xfrm rot="10800000" flipV="1">
              <a:off x="6965965" y="3058615"/>
              <a:ext cx="858852" cy="740781"/>
            </a:xfrm>
            <a:prstGeom prst="triangle">
              <a:avLst/>
            </a:prstGeom>
            <a:solidFill>
              <a:srgbClr val="7BD1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等腰三角形 49"/>
            <p:cNvSpPr/>
            <p:nvPr/>
          </p:nvSpPr>
          <p:spPr>
            <a:xfrm flipV="1">
              <a:off x="7824817" y="3058615"/>
              <a:ext cx="858851" cy="740781"/>
            </a:xfrm>
            <a:prstGeom prst="triangle">
              <a:avLst/>
            </a:prstGeom>
            <a:solidFill>
              <a:srgbClr val="05BAC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1" name="等腰三角形 50"/>
            <p:cNvSpPr/>
            <p:nvPr/>
          </p:nvSpPr>
          <p:spPr>
            <a:xfrm rot="10800000" flipV="1">
              <a:off x="8677319" y="3058615"/>
              <a:ext cx="858852" cy="740781"/>
            </a:xfrm>
            <a:prstGeom prst="triangle">
              <a:avLst/>
            </a:prstGeom>
            <a:solidFill>
              <a:srgbClr val="1A92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2" name="等腰三角形 51"/>
            <p:cNvSpPr/>
            <p:nvPr/>
          </p:nvSpPr>
          <p:spPr>
            <a:xfrm flipV="1">
              <a:off x="9542521" y="3058615"/>
              <a:ext cx="860439" cy="740781"/>
            </a:xfrm>
            <a:prstGeom prst="triangle">
              <a:avLst/>
            </a:prstGeom>
            <a:solidFill>
              <a:srgbClr val="94CA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3" name="等腰三角形 52"/>
            <p:cNvSpPr/>
            <p:nvPr/>
          </p:nvSpPr>
          <p:spPr>
            <a:xfrm rot="10800000" flipV="1">
              <a:off x="10402961" y="3058615"/>
              <a:ext cx="858851" cy="740781"/>
            </a:xfrm>
            <a:prstGeom prst="triangle">
              <a:avLst/>
            </a:prstGeom>
            <a:solidFill>
              <a:srgbClr val="21AB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19460" name="文本框 54"/>
          <p:cNvSpPr txBox="1">
            <a:spLocks noChangeArrowheads="1"/>
          </p:cNvSpPr>
          <p:nvPr/>
        </p:nvSpPr>
        <p:spPr bwMode="auto">
          <a:xfrm>
            <a:off x="415925" y="3903663"/>
            <a:ext cx="474663" cy="306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3</a:t>
            </a:r>
            <a:r>
              <a:rPr lang="zh-CN" altLang="en-US" sz="1400" b="1">
                <a:solidFill>
                  <a:schemeClr val="bg1"/>
                </a:solidFill>
                <a:latin typeface="微软雅黑" panose="020B0503020204020204" pitchFamily="34" charset="-122"/>
                <a:ea typeface="微软雅黑" panose="020B0503020204020204" pitchFamily="34" charset="-122"/>
              </a:rPr>
              <a:t>月</a:t>
            </a:r>
          </a:p>
        </p:txBody>
      </p:sp>
      <p:sp>
        <p:nvSpPr>
          <p:cNvPr id="19461" name="文本框 57"/>
          <p:cNvSpPr txBox="1">
            <a:spLocks noChangeArrowheads="1"/>
          </p:cNvSpPr>
          <p:nvPr/>
        </p:nvSpPr>
        <p:spPr bwMode="auto">
          <a:xfrm>
            <a:off x="5608638" y="3903663"/>
            <a:ext cx="474662" cy="306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9</a:t>
            </a:r>
            <a:r>
              <a:rPr lang="zh-CN" altLang="en-US" sz="1400" b="1">
                <a:solidFill>
                  <a:schemeClr val="bg1"/>
                </a:solidFill>
                <a:latin typeface="微软雅黑" panose="020B0503020204020204" pitchFamily="34" charset="-122"/>
                <a:ea typeface="微软雅黑" panose="020B0503020204020204" pitchFamily="34" charset="-122"/>
              </a:rPr>
              <a:t>月</a:t>
            </a:r>
          </a:p>
        </p:txBody>
      </p:sp>
      <p:sp>
        <p:nvSpPr>
          <p:cNvPr id="19462" name="文本框 60"/>
          <p:cNvSpPr txBox="1">
            <a:spLocks noChangeArrowheads="1"/>
          </p:cNvSpPr>
          <p:nvPr/>
        </p:nvSpPr>
        <p:spPr bwMode="auto">
          <a:xfrm>
            <a:off x="1285875" y="2668588"/>
            <a:ext cx="474663"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4</a:t>
            </a:r>
            <a:r>
              <a:rPr lang="zh-CN" altLang="en-US" sz="1400" b="1">
                <a:solidFill>
                  <a:schemeClr val="bg1"/>
                </a:solidFill>
                <a:latin typeface="微软雅黑" panose="020B0503020204020204" pitchFamily="34" charset="-122"/>
                <a:ea typeface="微软雅黑" panose="020B0503020204020204" pitchFamily="34" charset="-122"/>
              </a:rPr>
              <a:t>月</a:t>
            </a:r>
          </a:p>
        </p:txBody>
      </p:sp>
      <p:sp>
        <p:nvSpPr>
          <p:cNvPr id="19463" name="文本框 63"/>
          <p:cNvSpPr txBox="1">
            <a:spLocks noChangeArrowheads="1"/>
          </p:cNvSpPr>
          <p:nvPr/>
        </p:nvSpPr>
        <p:spPr bwMode="auto">
          <a:xfrm>
            <a:off x="6361113" y="2668588"/>
            <a:ext cx="585787"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10</a:t>
            </a:r>
            <a:r>
              <a:rPr lang="zh-CN" altLang="en-US" sz="1400" b="1">
                <a:solidFill>
                  <a:schemeClr val="bg1"/>
                </a:solidFill>
                <a:latin typeface="微软雅黑" panose="020B0503020204020204" pitchFamily="34" charset="-122"/>
                <a:ea typeface="微软雅黑" panose="020B0503020204020204" pitchFamily="34" charset="-122"/>
              </a:rPr>
              <a:t>月</a:t>
            </a:r>
          </a:p>
        </p:txBody>
      </p:sp>
      <p:cxnSp>
        <p:nvCxnSpPr>
          <p:cNvPr id="68" name="直接连接符 67"/>
          <p:cNvCxnSpPr/>
          <p:nvPr/>
        </p:nvCxnSpPr>
        <p:spPr>
          <a:xfrm>
            <a:off x="890588" y="3957638"/>
            <a:ext cx="0" cy="1254125"/>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6092825" y="3957638"/>
            <a:ext cx="0" cy="1254125"/>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1762125" y="1593850"/>
            <a:ext cx="0" cy="1254125"/>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6964363" y="1593850"/>
            <a:ext cx="0" cy="1254125"/>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9468" name="矩形 83"/>
          <p:cNvSpPr>
            <a:spLocks noChangeArrowheads="1"/>
          </p:cNvSpPr>
          <p:nvPr/>
        </p:nvSpPr>
        <p:spPr bwMode="auto">
          <a:xfrm>
            <a:off x="892175" y="4826000"/>
            <a:ext cx="1262063" cy="738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rPr>
              <a:t>本月重要节点</a:t>
            </a:r>
            <a:endParaRPr lang="en-US" altLang="zh-CN" sz="1400">
              <a:solidFill>
                <a:schemeClr val="bg1"/>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rPr>
              <a:t>活动类型</a:t>
            </a:r>
            <a:endParaRPr lang="en-US" altLang="zh-CN" sz="1400">
              <a:solidFill>
                <a:schemeClr val="bg1"/>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rPr>
              <a:t>大概方向</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19469" name="矩形 86"/>
          <p:cNvSpPr>
            <a:spLocks noChangeArrowheads="1"/>
          </p:cNvSpPr>
          <p:nvPr/>
        </p:nvSpPr>
        <p:spPr bwMode="auto">
          <a:xfrm>
            <a:off x="6092825" y="4826000"/>
            <a:ext cx="1262063" cy="738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rPr>
              <a:t>本月重要节点</a:t>
            </a:r>
            <a:endParaRPr lang="en-US" altLang="zh-CN" sz="1400">
              <a:solidFill>
                <a:schemeClr val="bg1"/>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rPr>
              <a:t>活动类型</a:t>
            </a:r>
            <a:endParaRPr lang="en-US" altLang="zh-CN" sz="1400">
              <a:solidFill>
                <a:schemeClr val="bg1"/>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rPr>
              <a:t>大概方向</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19470" name="矩形 89"/>
          <p:cNvSpPr>
            <a:spLocks noChangeArrowheads="1"/>
          </p:cNvSpPr>
          <p:nvPr/>
        </p:nvSpPr>
        <p:spPr bwMode="auto">
          <a:xfrm>
            <a:off x="1763713" y="1235075"/>
            <a:ext cx="1262062" cy="739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rPr>
              <a:t>本月重要节点</a:t>
            </a:r>
            <a:endParaRPr lang="en-US" altLang="zh-CN" sz="1400">
              <a:solidFill>
                <a:schemeClr val="bg1"/>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rPr>
              <a:t>活动类型</a:t>
            </a:r>
            <a:endParaRPr lang="en-US" altLang="zh-CN" sz="1400">
              <a:solidFill>
                <a:schemeClr val="bg1"/>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rPr>
              <a:t>大概方向</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19471" name="矩形 92"/>
          <p:cNvSpPr>
            <a:spLocks noChangeArrowheads="1"/>
          </p:cNvSpPr>
          <p:nvPr/>
        </p:nvSpPr>
        <p:spPr bwMode="auto">
          <a:xfrm>
            <a:off x="6965950" y="1235075"/>
            <a:ext cx="1262063" cy="739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rPr>
              <a:t>本月重要节点</a:t>
            </a:r>
            <a:endParaRPr lang="en-US" altLang="zh-CN" sz="1400">
              <a:solidFill>
                <a:schemeClr val="bg1"/>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rPr>
              <a:t>活动类型</a:t>
            </a:r>
            <a:endParaRPr lang="en-US" altLang="zh-CN" sz="1400">
              <a:solidFill>
                <a:schemeClr val="bg1"/>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rPr>
              <a:t>大概方向</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19472" name="Content Placeholder 2"/>
          <p:cNvSpPr txBox="1">
            <a:spLocks/>
          </p:cNvSpPr>
          <p:nvPr/>
        </p:nvSpPr>
        <p:spPr bwMode="auto">
          <a:xfrm>
            <a:off x="3267075" y="369888"/>
            <a:ext cx="3282950" cy="2170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dirty="0">
                <a:solidFill>
                  <a:schemeClr val="bg1"/>
                </a:solidFill>
                <a:latin typeface="微软雅黑" panose="020B0503020204020204" pitchFamily="34" charset="-122"/>
                <a:ea typeface="微软雅黑" panose="020B0503020204020204" pitchFamily="34" charset="-122"/>
              </a:rPr>
              <a:t>概述</a:t>
            </a:r>
            <a:endParaRPr lang="en-US" altLang="zh-CN" dirty="0">
              <a:solidFill>
                <a:schemeClr val="bg1"/>
              </a:solidFill>
              <a:latin typeface="微软雅黑" panose="020B0503020204020204" pitchFamily="34" charset="-122"/>
              <a:ea typeface="微软雅黑" panose="020B0503020204020204" pitchFamily="34" charset="-122"/>
            </a:endParaRPr>
          </a:p>
          <a:p>
            <a:pPr>
              <a:buNone/>
            </a:pPr>
            <a:r>
              <a:rPr lang="zh-CN" altLang="en-US" sz="1400" dirty="0">
                <a:solidFill>
                  <a:schemeClr val="bg1"/>
                </a:solidFill>
                <a:latin typeface="华文细黑" panose="02010600040101010101" pitchFamily="2" charset="-122"/>
                <a:ea typeface="华文细黑" panose="02010600040101010101" pitchFamily="2" charset="-122"/>
              </a:rPr>
              <a:t>单击此处编辑您要的内容，建议您在展示时采用微软雅黑字体，本模版所有图形线条及其相应</a:t>
            </a:r>
            <a:endParaRPr lang="en-US" altLang="zh-CN" sz="1400" dirty="0">
              <a:solidFill>
                <a:schemeClr val="bg1"/>
              </a:solidFill>
              <a:latin typeface="华文细黑" panose="02010600040101010101" pitchFamily="2" charset="-122"/>
              <a:ea typeface="华文细黑" panose="02010600040101010101" pitchFamily="2" charset="-122"/>
            </a:endParaRPr>
          </a:p>
        </p:txBody>
      </p:sp>
      <p:sp>
        <p:nvSpPr>
          <p:cNvPr id="19473" name="Content Placeholder 2"/>
          <p:cNvSpPr txBox="1">
            <a:spLocks/>
          </p:cNvSpPr>
          <p:nvPr/>
        </p:nvSpPr>
        <p:spPr bwMode="auto">
          <a:xfrm>
            <a:off x="8469313" y="379413"/>
            <a:ext cx="3282950" cy="2168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dirty="0">
                <a:solidFill>
                  <a:schemeClr val="bg1"/>
                </a:solidFill>
                <a:latin typeface="微软雅黑" panose="020B0503020204020204" pitchFamily="34" charset="-122"/>
                <a:ea typeface="微软雅黑" panose="020B0503020204020204" pitchFamily="34" charset="-122"/>
              </a:rPr>
              <a:t>概述</a:t>
            </a:r>
            <a:endParaRPr lang="en-US" altLang="zh-CN" dirty="0">
              <a:solidFill>
                <a:schemeClr val="bg1"/>
              </a:solidFill>
              <a:latin typeface="微软雅黑" panose="020B0503020204020204" pitchFamily="34" charset="-122"/>
              <a:ea typeface="微软雅黑" panose="020B0503020204020204" pitchFamily="34" charset="-122"/>
            </a:endParaRPr>
          </a:p>
          <a:p>
            <a:pPr>
              <a:buNone/>
            </a:pPr>
            <a:r>
              <a:rPr lang="zh-CN" altLang="en-US" sz="1400" dirty="0">
                <a:solidFill>
                  <a:schemeClr val="bg1"/>
                </a:solidFill>
                <a:latin typeface="华文细黑" panose="02010600040101010101" pitchFamily="2" charset="-122"/>
                <a:ea typeface="华文细黑" panose="02010600040101010101" pitchFamily="2" charset="-122"/>
              </a:rPr>
              <a:t>单击此处编辑您要的内容，建议您在展示时采用微软雅黑字体，本模版所有图形线条及其相应素材均可自由编辑。然后，我觉得，</a:t>
            </a:r>
            <a:endParaRPr lang="en-US" altLang="zh-CN" sz="1400" dirty="0">
              <a:solidFill>
                <a:schemeClr val="bg1"/>
              </a:solidFill>
              <a:latin typeface="华文细黑" panose="02010600040101010101" pitchFamily="2" charset="-122"/>
              <a:ea typeface="华文细黑" panose="02010600040101010101" pitchFamily="2" charset="-122"/>
            </a:endParaRPr>
          </a:p>
        </p:txBody>
      </p:sp>
      <p:sp>
        <p:nvSpPr>
          <p:cNvPr id="19474" name="Content Placeholder 2"/>
          <p:cNvSpPr txBox="1">
            <a:spLocks/>
          </p:cNvSpPr>
          <p:nvPr/>
        </p:nvSpPr>
        <p:spPr bwMode="auto">
          <a:xfrm>
            <a:off x="7654925" y="3957638"/>
            <a:ext cx="3281363" cy="2170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dirty="0">
                <a:solidFill>
                  <a:schemeClr val="bg1"/>
                </a:solidFill>
                <a:latin typeface="微软雅黑" panose="020B0503020204020204" pitchFamily="34" charset="-122"/>
                <a:ea typeface="微软雅黑" panose="020B0503020204020204" pitchFamily="34" charset="-122"/>
              </a:rPr>
              <a:t>概述</a:t>
            </a:r>
            <a:endParaRPr lang="en-US" altLang="zh-CN" dirty="0">
              <a:solidFill>
                <a:schemeClr val="bg1"/>
              </a:solidFill>
              <a:latin typeface="微软雅黑" panose="020B0503020204020204" pitchFamily="34" charset="-122"/>
              <a:ea typeface="微软雅黑" panose="020B0503020204020204" pitchFamily="34" charset="-122"/>
            </a:endParaRPr>
          </a:p>
          <a:p>
            <a:pPr>
              <a:buNone/>
            </a:pPr>
            <a:r>
              <a:rPr lang="zh-CN" altLang="en-US" sz="1400" dirty="0">
                <a:solidFill>
                  <a:schemeClr val="bg1"/>
                </a:solidFill>
                <a:latin typeface="华文细黑" panose="02010600040101010101" pitchFamily="2" charset="-122"/>
                <a:ea typeface="华文细黑" panose="02010600040101010101" pitchFamily="2" charset="-122"/>
              </a:rPr>
              <a:t>单击此处编辑您要的内容，建议您在展示时采用微软</a:t>
            </a:r>
            <a:endParaRPr lang="en-US" altLang="zh-CN" sz="1400" dirty="0">
              <a:solidFill>
                <a:schemeClr val="bg1"/>
              </a:solidFill>
              <a:latin typeface="华文细黑" panose="02010600040101010101" pitchFamily="2" charset="-122"/>
              <a:ea typeface="华文细黑" panose="02010600040101010101" pitchFamily="2" charset="-122"/>
            </a:endParaRPr>
          </a:p>
        </p:txBody>
      </p:sp>
      <p:sp>
        <p:nvSpPr>
          <p:cNvPr id="19475" name="Content Placeholder 2"/>
          <p:cNvSpPr txBox="1">
            <a:spLocks/>
          </p:cNvSpPr>
          <p:nvPr/>
        </p:nvSpPr>
        <p:spPr bwMode="auto">
          <a:xfrm>
            <a:off x="2339975" y="3957638"/>
            <a:ext cx="3282950" cy="2170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dirty="0">
                <a:solidFill>
                  <a:schemeClr val="bg1"/>
                </a:solidFill>
                <a:latin typeface="微软雅黑" panose="020B0503020204020204" pitchFamily="34" charset="-122"/>
                <a:ea typeface="微软雅黑" panose="020B0503020204020204" pitchFamily="34" charset="-122"/>
              </a:rPr>
              <a:t>概述</a:t>
            </a:r>
            <a:endParaRPr lang="en-US" altLang="zh-CN" dirty="0">
              <a:solidFill>
                <a:schemeClr val="bg1"/>
              </a:solidFill>
              <a:latin typeface="微软雅黑" panose="020B0503020204020204" pitchFamily="34" charset="-122"/>
              <a:ea typeface="微软雅黑" panose="020B0503020204020204" pitchFamily="34" charset="-122"/>
            </a:endParaRPr>
          </a:p>
          <a:p>
            <a:pPr>
              <a:buNone/>
            </a:pPr>
            <a:r>
              <a:rPr lang="zh-CN" altLang="en-US" sz="1400" dirty="0">
                <a:solidFill>
                  <a:schemeClr val="bg1"/>
                </a:solidFill>
                <a:latin typeface="华文细黑" panose="02010600040101010101" pitchFamily="2" charset="-122"/>
                <a:ea typeface="华文细黑" panose="02010600040101010101" pitchFamily="2" charset="-122"/>
              </a:rPr>
              <a:t>单击此处编辑您要的内容，建议您在展示时采用微软雅黑字体，本模版所有图形线条及其相应素材均可自由编辑。然后，我觉得，你可以</a:t>
            </a:r>
            <a:endParaRPr lang="en-US" altLang="zh-CN" sz="1400" dirty="0">
              <a:solidFill>
                <a:schemeClr val="bg1"/>
              </a:solidFill>
              <a:latin typeface="华文细黑" panose="02010600040101010101" pitchFamily="2" charset="-122"/>
              <a:ea typeface="华文细黑" panose="02010600040101010101" pitchFamily="2" charset="-122"/>
            </a:endParaRPr>
          </a:p>
        </p:txBody>
      </p:sp>
    </p:spTree>
  </p:cSld>
  <p:clrMapOvr>
    <a:masterClrMapping/>
  </p:clrMapOvr>
  <p:transition spd="slow" advClick="0" advTm="3000">
    <p:comb/>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grpSp>
        <p:nvGrpSpPr>
          <p:cNvPr id="20483" name="组合 2"/>
          <p:cNvGrpSpPr>
            <a:grpSpLocks/>
          </p:cNvGrpSpPr>
          <p:nvPr/>
        </p:nvGrpSpPr>
        <p:grpSpPr bwMode="auto">
          <a:xfrm>
            <a:off x="942975" y="3249613"/>
            <a:ext cx="10331450" cy="741362"/>
            <a:chOff x="930189" y="3058615"/>
            <a:chExt cx="10331623" cy="740781"/>
          </a:xfrm>
        </p:grpSpPr>
        <p:sp>
          <p:nvSpPr>
            <p:cNvPr id="4" name="等腰三角形 3"/>
            <p:cNvSpPr/>
            <p:nvPr/>
          </p:nvSpPr>
          <p:spPr>
            <a:xfrm rot="10800000">
              <a:off x="930189" y="3058615"/>
              <a:ext cx="858852" cy="740781"/>
            </a:xfrm>
            <a:prstGeom prst="triangle">
              <a:avLst/>
            </a:prstGeom>
            <a:solidFill>
              <a:srgbClr val="8919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等腰三角形 4"/>
            <p:cNvSpPr/>
            <p:nvPr/>
          </p:nvSpPr>
          <p:spPr>
            <a:xfrm>
              <a:off x="1789041" y="3058615"/>
              <a:ext cx="860439" cy="740781"/>
            </a:xfrm>
            <a:prstGeom prst="triangle">
              <a:avLst/>
            </a:prstGeom>
            <a:solidFill>
              <a:srgbClr val="B1272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等腰三角形 5"/>
            <p:cNvSpPr/>
            <p:nvPr/>
          </p:nvSpPr>
          <p:spPr>
            <a:xfrm>
              <a:off x="5233974" y="3058615"/>
              <a:ext cx="858851" cy="740781"/>
            </a:xfrm>
            <a:prstGeom prst="triangle">
              <a:avLst/>
            </a:prstGeom>
            <a:solidFill>
              <a:srgbClr val="FAD0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等腰三角形 6"/>
            <p:cNvSpPr/>
            <p:nvPr/>
          </p:nvSpPr>
          <p:spPr>
            <a:xfrm rot="10800000">
              <a:off x="2649481" y="3058615"/>
              <a:ext cx="858851" cy="740781"/>
            </a:xfrm>
            <a:prstGeom prst="triangle">
              <a:avLst/>
            </a:prstGeom>
            <a:solidFill>
              <a:srgbClr val="EE30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等腰三角形 7"/>
            <p:cNvSpPr/>
            <p:nvPr/>
          </p:nvSpPr>
          <p:spPr>
            <a:xfrm>
              <a:off x="3508332" y="3058615"/>
              <a:ext cx="858852" cy="740781"/>
            </a:xfrm>
            <a:prstGeom prst="triangle">
              <a:avLst/>
            </a:prstGeom>
            <a:solidFill>
              <a:srgbClr val="F063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等腰三角形 8"/>
            <p:cNvSpPr/>
            <p:nvPr/>
          </p:nvSpPr>
          <p:spPr>
            <a:xfrm rot="10800000">
              <a:off x="4367185" y="3058615"/>
              <a:ext cx="858851" cy="740781"/>
            </a:xfrm>
            <a:prstGeom prst="triangle">
              <a:avLst/>
            </a:prstGeom>
            <a:solidFill>
              <a:srgbClr val="F58E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等腰三角形 9"/>
            <p:cNvSpPr/>
            <p:nvPr/>
          </p:nvSpPr>
          <p:spPr>
            <a:xfrm flipV="1">
              <a:off x="6099176" y="3058615"/>
              <a:ext cx="858852" cy="740781"/>
            </a:xfrm>
            <a:prstGeom prst="triangle">
              <a:avLst/>
            </a:prstGeom>
            <a:solidFill>
              <a:srgbClr val="A7DCD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等腰三角形 10"/>
            <p:cNvSpPr/>
            <p:nvPr/>
          </p:nvSpPr>
          <p:spPr>
            <a:xfrm rot="10800000" flipV="1">
              <a:off x="6965965" y="3058615"/>
              <a:ext cx="858852" cy="740781"/>
            </a:xfrm>
            <a:prstGeom prst="triangle">
              <a:avLst/>
            </a:prstGeom>
            <a:solidFill>
              <a:srgbClr val="7BD1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等腰三角形 11"/>
            <p:cNvSpPr/>
            <p:nvPr/>
          </p:nvSpPr>
          <p:spPr>
            <a:xfrm flipV="1">
              <a:off x="7824817" y="3058615"/>
              <a:ext cx="858851" cy="740781"/>
            </a:xfrm>
            <a:prstGeom prst="triangle">
              <a:avLst/>
            </a:prstGeom>
            <a:solidFill>
              <a:srgbClr val="05BAC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等腰三角形 12"/>
            <p:cNvSpPr/>
            <p:nvPr/>
          </p:nvSpPr>
          <p:spPr>
            <a:xfrm rot="10800000" flipV="1">
              <a:off x="8677319" y="3058615"/>
              <a:ext cx="858852" cy="740781"/>
            </a:xfrm>
            <a:prstGeom prst="triangle">
              <a:avLst/>
            </a:prstGeom>
            <a:solidFill>
              <a:srgbClr val="1A92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等腰三角形 13"/>
            <p:cNvSpPr/>
            <p:nvPr/>
          </p:nvSpPr>
          <p:spPr>
            <a:xfrm flipV="1">
              <a:off x="9542521" y="3058615"/>
              <a:ext cx="860439" cy="740781"/>
            </a:xfrm>
            <a:prstGeom prst="triangle">
              <a:avLst/>
            </a:prstGeom>
            <a:solidFill>
              <a:srgbClr val="94CA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等腰三角形 14"/>
            <p:cNvSpPr/>
            <p:nvPr/>
          </p:nvSpPr>
          <p:spPr>
            <a:xfrm rot="10800000" flipV="1">
              <a:off x="10402961" y="3058615"/>
              <a:ext cx="858851" cy="740781"/>
            </a:xfrm>
            <a:prstGeom prst="triangle">
              <a:avLst/>
            </a:prstGeom>
            <a:solidFill>
              <a:srgbClr val="21AB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0484" name="文本框 16"/>
          <p:cNvSpPr txBox="1">
            <a:spLocks noChangeArrowheads="1"/>
          </p:cNvSpPr>
          <p:nvPr/>
        </p:nvSpPr>
        <p:spPr bwMode="auto">
          <a:xfrm>
            <a:off x="2603500" y="4094163"/>
            <a:ext cx="474663"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dirty="0">
                <a:solidFill>
                  <a:schemeClr val="bg1"/>
                </a:solidFill>
                <a:latin typeface="微软雅黑" panose="020B0503020204020204" pitchFamily="34" charset="-122"/>
                <a:ea typeface="微软雅黑" panose="020B0503020204020204" pitchFamily="34" charset="-122"/>
              </a:rPr>
              <a:t>6</a:t>
            </a:r>
            <a:r>
              <a:rPr lang="zh-CN" altLang="en-US" sz="1400" b="1" dirty="0">
                <a:solidFill>
                  <a:schemeClr val="bg1"/>
                </a:solidFill>
                <a:latin typeface="微软雅黑" panose="020B0503020204020204" pitchFamily="34" charset="-122"/>
                <a:ea typeface="微软雅黑" panose="020B0503020204020204" pitchFamily="34" charset="-122"/>
              </a:rPr>
              <a:t>月</a:t>
            </a:r>
          </a:p>
        </p:txBody>
      </p:sp>
      <p:sp>
        <p:nvSpPr>
          <p:cNvPr id="20485" name="文本框 19"/>
          <p:cNvSpPr txBox="1">
            <a:spLocks noChangeArrowheads="1"/>
          </p:cNvSpPr>
          <p:nvPr/>
        </p:nvSpPr>
        <p:spPr bwMode="auto">
          <a:xfrm>
            <a:off x="7669213" y="4094163"/>
            <a:ext cx="585787"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11</a:t>
            </a:r>
            <a:r>
              <a:rPr lang="zh-CN" altLang="en-US" sz="1400" b="1">
                <a:solidFill>
                  <a:schemeClr val="bg1"/>
                </a:solidFill>
                <a:latin typeface="微软雅黑" panose="020B0503020204020204" pitchFamily="34" charset="-122"/>
                <a:ea typeface="微软雅黑" panose="020B0503020204020204" pitchFamily="34" charset="-122"/>
              </a:rPr>
              <a:t>月</a:t>
            </a:r>
          </a:p>
        </p:txBody>
      </p:sp>
      <p:sp>
        <p:nvSpPr>
          <p:cNvPr id="20486" name="文本框 22"/>
          <p:cNvSpPr txBox="1">
            <a:spLocks noChangeArrowheads="1"/>
          </p:cNvSpPr>
          <p:nvPr/>
        </p:nvSpPr>
        <p:spPr bwMode="auto">
          <a:xfrm>
            <a:off x="3462338" y="2860675"/>
            <a:ext cx="474662"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6</a:t>
            </a:r>
            <a:r>
              <a:rPr lang="zh-CN" altLang="en-US" sz="1400" b="1">
                <a:solidFill>
                  <a:schemeClr val="bg1"/>
                </a:solidFill>
                <a:latin typeface="微软雅黑" panose="020B0503020204020204" pitchFamily="34" charset="-122"/>
                <a:ea typeface="微软雅黑" panose="020B0503020204020204" pitchFamily="34" charset="-122"/>
              </a:rPr>
              <a:t>月</a:t>
            </a:r>
          </a:p>
        </p:txBody>
      </p:sp>
      <p:sp>
        <p:nvSpPr>
          <p:cNvPr id="20487" name="文本框 25"/>
          <p:cNvSpPr txBox="1">
            <a:spLocks noChangeArrowheads="1"/>
          </p:cNvSpPr>
          <p:nvPr/>
        </p:nvSpPr>
        <p:spPr bwMode="auto">
          <a:xfrm>
            <a:off x="8526463" y="2860675"/>
            <a:ext cx="585787"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12</a:t>
            </a:r>
            <a:r>
              <a:rPr lang="zh-CN" altLang="en-US" sz="1400" b="1">
                <a:solidFill>
                  <a:schemeClr val="bg1"/>
                </a:solidFill>
                <a:latin typeface="微软雅黑" panose="020B0503020204020204" pitchFamily="34" charset="-122"/>
                <a:ea typeface="微软雅黑" panose="020B0503020204020204" pitchFamily="34" charset="-122"/>
              </a:rPr>
              <a:t>月</a:t>
            </a:r>
          </a:p>
        </p:txBody>
      </p:sp>
      <p:cxnSp>
        <p:nvCxnSpPr>
          <p:cNvPr id="29" name="直接连接符 28"/>
          <p:cNvCxnSpPr/>
          <p:nvPr/>
        </p:nvCxnSpPr>
        <p:spPr>
          <a:xfrm>
            <a:off x="3090863" y="4148138"/>
            <a:ext cx="0" cy="1254125"/>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8248650" y="4148138"/>
            <a:ext cx="0" cy="1254125"/>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960813" y="1785938"/>
            <a:ext cx="0" cy="1254125"/>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9120188" y="1785938"/>
            <a:ext cx="0" cy="1254125"/>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0492" name="矩形 40"/>
          <p:cNvSpPr>
            <a:spLocks noChangeArrowheads="1"/>
          </p:cNvSpPr>
          <p:nvPr/>
        </p:nvSpPr>
        <p:spPr bwMode="auto">
          <a:xfrm>
            <a:off x="1817688" y="5043488"/>
            <a:ext cx="1262062" cy="738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rPr>
              <a:t>本月重要节点</a:t>
            </a:r>
            <a:endParaRPr lang="en-US" altLang="zh-CN" sz="1400">
              <a:solidFill>
                <a:schemeClr val="bg1"/>
              </a:solidFill>
              <a:latin typeface="微软雅黑" panose="020B0503020204020204" pitchFamily="34" charset="-122"/>
              <a:ea typeface="微软雅黑" panose="020B0503020204020204" pitchFamily="34" charset="-122"/>
            </a:endParaRPr>
          </a:p>
          <a:p>
            <a:pPr algn="r" eaLnBrk="1" hangingPunct="1">
              <a:lnSpc>
                <a:spcPct val="10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rPr>
              <a:t>活动类型</a:t>
            </a:r>
            <a:endParaRPr lang="en-US" altLang="zh-CN" sz="1400">
              <a:solidFill>
                <a:schemeClr val="bg1"/>
              </a:solidFill>
              <a:latin typeface="微软雅黑" panose="020B0503020204020204" pitchFamily="34" charset="-122"/>
              <a:ea typeface="微软雅黑" panose="020B0503020204020204" pitchFamily="34" charset="-122"/>
            </a:endParaRPr>
          </a:p>
          <a:p>
            <a:pPr algn="r" eaLnBrk="1" hangingPunct="1">
              <a:lnSpc>
                <a:spcPct val="10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rPr>
              <a:t>大概方向</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20493" name="矩形 43"/>
          <p:cNvSpPr>
            <a:spLocks noChangeArrowheads="1"/>
          </p:cNvSpPr>
          <p:nvPr/>
        </p:nvSpPr>
        <p:spPr bwMode="auto">
          <a:xfrm>
            <a:off x="6977063" y="5016500"/>
            <a:ext cx="1262062" cy="739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rPr>
              <a:t>本月重要节点</a:t>
            </a:r>
            <a:endParaRPr lang="en-US" altLang="zh-CN" sz="1400">
              <a:solidFill>
                <a:schemeClr val="bg1"/>
              </a:solidFill>
              <a:latin typeface="微软雅黑" panose="020B0503020204020204" pitchFamily="34" charset="-122"/>
              <a:ea typeface="微软雅黑" panose="020B0503020204020204" pitchFamily="34" charset="-122"/>
            </a:endParaRPr>
          </a:p>
          <a:p>
            <a:pPr algn="r" eaLnBrk="1" hangingPunct="1">
              <a:lnSpc>
                <a:spcPct val="10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rPr>
              <a:t>活动类型</a:t>
            </a:r>
            <a:endParaRPr lang="en-US" altLang="zh-CN" sz="1400">
              <a:solidFill>
                <a:schemeClr val="bg1"/>
              </a:solidFill>
              <a:latin typeface="微软雅黑" panose="020B0503020204020204" pitchFamily="34" charset="-122"/>
              <a:ea typeface="微软雅黑" panose="020B0503020204020204" pitchFamily="34" charset="-122"/>
            </a:endParaRPr>
          </a:p>
          <a:p>
            <a:pPr algn="r" eaLnBrk="1" hangingPunct="1">
              <a:lnSpc>
                <a:spcPct val="10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rPr>
              <a:t>大概方向</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20494" name="矩形 46"/>
          <p:cNvSpPr>
            <a:spLocks noChangeArrowheads="1"/>
          </p:cNvSpPr>
          <p:nvPr/>
        </p:nvSpPr>
        <p:spPr bwMode="auto">
          <a:xfrm>
            <a:off x="3989388" y="2289175"/>
            <a:ext cx="1262062" cy="738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rPr>
              <a:t>本月重要节点</a:t>
            </a:r>
            <a:endParaRPr lang="en-US" altLang="zh-CN" sz="1400">
              <a:solidFill>
                <a:schemeClr val="bg1"/>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rPr>
              <a:t>活动类型</a:t>
            </a:r>
            <a:endParaRPr lang="en-US" altLang="zh-CN" sz="1400">
              <a:solidFill>
                <a:schemeClr val="bg1"/>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rPr>
              <a:t>大概方向</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20495" name="矩形 49"/>
          <p:cNvSpPr>
            <a:spLocks noChangeArrowheads="1"/>
          </p:cNvSpPr>
          <p:nvPr/>
        </p:nvSpPr>
        <p:spPr bwMode="auto">
          <a:xfrm>
            <a:off x="9132888" y="2289175"/>
            <a:ext cx="1262062" cy="738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rPr>
              <a:t>本月重要节点</a:t>
            </a:r>
            <a:endParaRPr lang="en-US" altLang="zh-CN" sz="1400">
              <a:solidFill>
                <a:schemeClr val="bg1"/>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rPr>
              <a:t>活动类型</a:t>
            </a:r>
            <a:endParaRPr lang="en-US" altLang="zh-CN" sz="1400">
              <a:solidFill>
                <a:schemeClr val="bg1"/>
              </a:solidFill>
              <a:latin typeface="微软雅黑" panose="020B0503020204020204" pitchFamily="34" charset="-122"/>
              <a:ea typeface="微软雅黑" panose="020B0503020204020204" pitchFamily="34" charset="-122"/>
            </a:endParaRPr>
          </a:p>
          <a:p>
            <a:pPr eaLnBrk="1" hangingPunct="1">
              <a:lnSpc>
                <a:spcPct val="10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rPr>
              <a:t>大概方向</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20496" name="Content Placeholder 2"/>
          <p:cNvSpPr txBox="1">
            <a:spLocks/>
          </p:cNvSpPr>
          <p:nvPr/>
        </p:nvSpPr>
        <p:spPr bwMode="auto">
          <a:xfrm>
            <a:off x="709613" y="793750"/>
            <a:ext cx="3279775" cy="2163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dirty="0">
                <a:solidFill>
                  <a:schemeClr val="bg1"/>
                </a:solidFill>
                <a:latin typeface="微软雅黑" panose="020B0503020204020204" pitchFamily="34" charset="-122"/>
                <a:ea typeface="微软雅黑" panose="020B0503020204020204" pitchFamily="34" charset="-122"/>
              </a:rPr>
              <a:t>概述</a:t>
            </a:r>
            <a:endParaRPr lang="en-US" altLang="zh-CN" dirty="0">
              <a:solidFill>
                <a:schemeClr val="bg1"/>
              </a:solidFill>
              <a:latin typeface="微软雅黑" panose="020B0503020204020204" pitchFamily="34" charset="-122"/>
              <a:ea typeface="微软雅黑" panose="020B0503020204020204" pitchFamily="34" charset="-122"/>
            </a:endParaRPr>
          </a:p>
          <a:p>
            <a:pPr>
              <a:buNone/>
            </a:pPr>
            <a:r>
              <a:rPr lang="zh-CN" altLang="en-US" sz="1400" dirty="0">
                <a:solidFill>
                  <a:schemeClr val="bg1"/>
                </a:solidFill>
                <a:latin typeface="华文细黑" panose="02010600040101010101" pitchFamily="2" charset="-122"/>
                <a:ea typeface="华文细黑" panose="02010600040101010101" pitchFamily="2" charset="-122"/>
              </a:rPr>
              <a:t>单击此处编辑您要的内容，建议您在展示时采用微软雅黑字体，本模版所有图形线条及其相应</a:t>
            </a:r>
            <a:endParaRPr lang="en-US" altLang="zh-CN" sz="1400" dirty="0">
              <a:solidFill>
                <a:schemeClr val="bg1"/>
              </a:solidFill>
              <a:latin typeface="华文细黑" panose="02010600040101010101" pitchFamily="2" charset="-122"/>
              <a:ea typeface="华文细黑" panose="02010600040101010101" pitchFamily="2" charset="-122"/>
            </a:endParaRPr>
          </a:p>
        </p:txBody>
      </p:sp>
      <p:sp>
        <p:nvSpPr>
          <p:cNvPr id="20497" name="Content Placeholder 2"/>
          <p:cNvSpPr txBox="1">
            <a:spLocks/>
          </p:cNvSpPr>
          <p:nvPr/>
        </p:nvSpPr>
        <p:spPr bwMode="auto">
          <a:xfrm>
            <a:off x="5765800" y="792163"/>
            <a:ext cx="3282950" cy="2170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dirty="0">
                <a:solidFill>
                  <a:schemeClr val="bg1"/>
                </a:solidFill>
                <a:latin typeface="微软雅黑" panose="020B0503020204020204" pitchFamily="34" charset="-122"/>
                <a:ea typeface="微软雅黑" panose="020B0503020204020204" pitchFamily="34" charset="-122"/>
              </a:rPr>
              <a:t>概述</a:t>
            </a:r>
            <a:endParaRPr lang="en-US" altLang="zh-CN" dirty="0">
              <a:solidFill>
                <a:schemeClr val="bg1"/>
              </a:solidFill>
              <a:latin typeface="微软雅黑" panose="020B0503020204020204" pitchFamily="34" charset="-122"/>
              <a:ea typeface="微软雅黑" panose="020B0503020204020204" pitchFamily="34" charset="-122"/>
            </a:endParaRPr>
          </a:p>
          <a:p>
            <a:pPr>
              <a:buNone/>
            </a:pPr>
            <a:r>
              <a:rPr lang="zh-CN" altLang="en-US" sz="1400" dirty="0">
                <a:solidFill>
                  <a:schemeClr val="bg1"/>
                </a:solidFill>
                <a:latin typeface="华文细黑" panose="02010600040101010101" pitchFamily="2" charset="-122"/>
                <a:ea typeface="华文细黑" panose="02010600040101010101" pitchFamily="2" charset="-122"/>
              </a:rPr>
              <a:t>单击此处编辑您要的内容，建议您在展示时采用微软雅黑字体，本模版所有图形线条及其相应素材均可自由编辑。然后，我觉得，你可以在这里写点儿简单的介绍什么的，这样看起来也美观</a:t>
            </a:r>
            <a:r>
              <a:rPr lang="en-US" altLang="zh-CN" sz="1400" dirty="0">
                <a:solidFill>
                  <a:schemeClr val="bg1"/>
                </a:solidFill>
                <a:latin typeface="华文细黑" panose="02010600040101010101" pitchFamily="2" charset="-122"/>
                <a:ea typeface="华文细黑" panose="02010600040101010101" pitchFamily="2" charset="-122"/>
              </a:rPr>
              <a:t>……</a:t>
            </a:r>
            <a:r>
              <a:rPr lang="zh-CN" altLang="en-US" sz="1400" dirty="0">
                <a:solidFill>
                  <a:schemeClr val="bg1"/>
                </a:solidFill>
                <a:latin typeface="华文细黑" panose="02010600040101010101" pitchFamily="2" charset="-122"/>
                <a:ea typeface="华文细黑" panose="02010600040101010101" pitchFamily="2" charset="-122"/>
              </a:rPr>
              <a:t>再然后，可以写点</a:t>
            </a:r>
            <a:r>
              <a:rPr lang="en-US" altLang="zh-CN" sz="1400" dirty="0">
                <a:solidFill>
                  <a:schemeClr val="bg1"/>
                </a:solidFill>
                <a:latin typeface="华文细黑" panose="02010600040101010101" pitchFamily="2" charset="-122"/>
                <a:ea typeface="华文细黑" panose="02010600040101010101" pitchFamily="2" charset="-122"/>
              </a:rPr>
              <a:t>Slogan</a:t>
            </a:r>
          </a:p>
        </p:txBody>
      </p:sp>
      <p:sp>
        <p:nvSpPr>
          <p:cNvPr id="20498" name="Content Placeholder 2"/>
          <p:cNvSpPr txBox="1">
            <a:spLocks/>
          </p:cNvSpPr>
          <p:nvPr/>
        </p:nvSpPr>
        <p:spPr bwMode="auto">
          <a:xfrm>
            <a:off x="3084513" y="4094163"/>
            <a:ext cx="3279775" cy="2165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dirty="0">
                <a:solidFill>
                  <a:schemeClr val="bg1"/>
                </a:solidFill>
                <a:latin typeface="微软雅黑" panose="020B0503020204020204" pitchFamily="34" charset="-122"/>
                <a:ea typeface="微软雅黑" panose="020B0503020204020204" pitchFamily="34" charset="-122"/>
              </a:rPr>
              <a:t>概述</a:t>
            </a:r>
            <a:endParaRPr lang="en-US" altLang="zh-CN" dirty="0">
              <a:solidFill>
                <a:schemeClr val="bg1"/>
              </a:solidFill>
              <a:latin typeface="微软雅黑" panose="020B0503020204020204" pitchFamily="34" charset="-122"/>
              <a:ea typeface="微软雅黑" panose="020B0503020204020204" pitchFamily="34" charset="-122"/>
            </a:endParaRPr>
          </a:p>
          <a:p>
            <a:pPr>
              <a:buNone/>
            </a:pPr>
            <a:r>
              <a:rPr lang="zh-CN" altLang="en-US" sz="1400" dirty="0">
                <a:solidFill>
                  <a:schemeClr val="bg1"/>
                </a:solidFill>
                <a:latin typeface="华文细黑" panose="02010600040101010101" pitchFamily="2" charset="-122"/>
                <a:ea typeface="华文细黑" panose="02010600040101010101" pitchFamily="2" charset="-122"/>
              </a:rPr>
              <a:t>单击此处编辑您要的内容，建议您在展示时采用微软雅黑字体，本模版所有图形线条及其相应素材均可自由编辑。然后，我觉得，你</a:t>
            </a:r>
            <a:endParaRPr lang="en-US" altLang="zh-CN" sz="1400" dirty="0">
              <a:solidFill>
                <a:schemeClr val="bg1"/>
              </a:solidFill>
              <a:latin typeface="华文细黑" panose="02010600040101010101" pitchFamily="2" charset="-122"/>
              <a:ea typeface="华文细黑" panose="02010600040101010101" pitchFamily="2" charset="-122"/>
            </a:endParaRPr>
          </a:p>
        </p:txBody>
      </p:sp>
      <p:sp>
        <p:nvSpPr>
          <p:cNvPr id="20499" name="Content Placeholder 2"/>
          <p:cNvSpPr txBox="1">
            <a:spLocks/>
          </p:cNvSpPr>
          <p:nvPr/>
        </p:nvSpPr>
        <p:spPr bwMode="auto">
          <a:xfrm>
            <a:off x="8248650" y="4094163"/>
            <a:ext cx="3279775" cy="2165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dirty="0">
                <a:solidFill>
                  <a:schemeClr val="bg1"/>
                </a:solidFill>
                <a:latin typeface="微软雅黑" panose="020B0503020204020204" pitchFamily="34" charset="-122"/>
                <a:ea typeface="微软雅黑" panose="020B0503020204020204" pitchFamily="34" charset="-122"/>
              </a:rPr>
              <a:t>概述</a:t>
            </a:r>
            <a:endParaRPr lang="en-US" altLang="zh-CN" dirty="0">
              <a:solidFill>
                <a:schemeClr val="bg1"/>
              </a:solidFill>
              <a:latin typeface="微软雅黑" panose="020B0503020204020204" pitchFamily="34" charset="-122"/>
              <a:ea typeface="微软雅黑" panose="020B0503020204020204" pitchFamily="34" charset="-122"/>
            </a:endParaRPr>
          </a:p>
          <a:p>
            <a:pPr>
              <a:buNone/>
            </a:pPr>
            <a:r>
              <a:rPr lang="zh-CN" altLang="en-US" sz="1400" dirty="0">
                <a:solidFill>
                  <a:schemeClr val="bg1"/>
                </a:solidFill>
                <a:latin typeface="华文细黑" panose="02010600040101010101" pitchFamily="2" charset="-122"/>
                <a:ea typeface="华文细黑" panose="02010600040101010101" pitchFamily="2" charset="-122"/>
              </a:rPr>
              <a:t>单击此处编辑您要的内容，建议您在展示时采用微软雅黑字体，本模版所有图形线条</a:t>
            </a:r>
            <a:endParaRPr lang="en-US" altLang="zh-CN" sz="1400" dirty="0">
              <a:solidFill>
                <a:schemeClr val="bg1"/>
              </a:solidFill>
              <a:latin typeface="华文细黑" panose="02010600040101010101" pitchFamily="2" charset="-122"/>
              <a:ea typeface="华文细黑" panose="02010600040101010101" pitchFamily="2" charset="-122"/>
            </a:endParaRPr>
          </a:p>
        </p:txBody>
      </p:sp>
      <p:cxnSp>
        <p:nvCxnSpPr>
          <p:cNvPr id="63" name="直接连接符 62"/>
          <p:cNvCxnSpPr/>
          <p:nvPr/>
        </p:nvCxnSpPr>
        <p:spPr>
          <a:xfrm>
            <a:off x="4508500" y="677863"/>
            <a:ext cx="2944813" cy="5489575"/>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3000">
    <p:comb/>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grpSp>
        <p:nvGrpSpPr>
          <p:cNvPr id="21507" name="组合 2"/>
          <p:cNvGrpSpPr>
            <a:grpSpLocks/>
          </p:cNvGrpSpPr>
          <p:nvPr/>
        </p:nvGrpSpPr>
        <p:grpSpPr bwMode="auto">
          <a:xfrm>
            <a:off x="920750" y="3079750"/>
            <a:ext cx="10331450" cy="741363"/>
            <a:chOff x="930189" y="3058615"/>
            <a:chExt cx="10331623" cy="740781"/>
          </a:xfrm>
        </p:grpSpPr>
        <p:sp>
          <p:nvSpPr>
            <p:cNvPr id="4" name="等腰三角形 3"/>
            <p:cNvSpPr/>
            <p:nvPr/>
          </p:nvSpPr>
          <p:spPr>
            <a:xfrm rot="10800000">
              <a:off x="930189" y="3058615"/>
              <a:ext cx="858852" cy="740781"/>
            </a:xfrm>
            <a:prstGeom prst="triangle">
              <a:avLst/>
            </a:prstGeom>
            <a:solidFill>
              <a:srgbClr val="8919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等腰三角形 4"/>
            <p:cNvSpPr/>
            <p:nvPr/>
          </p:nvSpPr>
          <p:spPr>
            <a:xfrm>
              <a:off x="1789041" y="3058615"/>
              <a:ext cx="860439" cy="740781"/>
            </a:xfrm>
            <a:prstGeom prst="triangle">
              <a:avLst/>
            </a:prstGeom>
            <a:solidFill>
              <a:srgbClr val="B1272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等腰三角形 5"/>
            <p:cNvSpPr/>
            <p:nvPr/>
          </p:nvSpPr>
          <p:spPr>
            <a:xfrm>
              <a:off x="5233974" y="3058615"/>
              <a:ext cx="858851" cy="740781"/>
            </a:xfrm>
            <a:prstGeom prst="triangle">
              <a:avLst/>
            </a:prstGeom>
            <a:solidFill>
              <a:srgbClr val="FAD0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等腰三角形 6"/>
            <p:cNvSpPr/>
            <p:nvPr/>
          </p:nvSpPr>
          <p:spPr>
            <a:xfrm rot="10800000">
              <a:off x="2649481" y="3058615"/>
              <a:ext cx="858851" cy="740781"/>
            </a:xfrm>
            <a:prstGeom prst="triangle">
              <a:avLst/>
            </a:prstGeom>
            <a:solidFill>
              <a:srgbClr val="EE30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等腰三角形 7"/>
            <p:cNvSpPr/>
            <p:nvPr/>
          </p:nvSpPr>
          <p:spPr>
            <a:xfrm>
              <a:off x="3508332" y="3058615"/>
              <a:ext cx="858852" cy="740781"/>
            </a:xfrm>
            <a:prstGeom prst="triangle">
              <a:avLst/>
            </a:prstGeom>
            <a:solidFill>
              <a:srgbClr val="F063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等腰三角形 8"/>
            <p:cNvSpPr/>
            <p:nvPr/>
          </p:nvSpPr>
          <p:spPr>
            <a:xfrm rot="10800000">
              <a:off x="4367185" y="3058615"/>
              <a:ext cx="858851" cy="740781"/>
            </a:xfrm>
            <a:prstGeom prst="triangle">
              <a:avLst/>
            </a:prstGeom>
            <a:solidFill>
              <a:srgbClr val="F58E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等腰三角形 9"/>
            <p:cNvSpPr/>
            <p:nvPr/>
          </p:nvSpPr>
          <p:spPr>
            <a:xfrm flipV="1">
              <a:off x="6099176" y="3058615"/>
              <a:ext cx="858852" cy="740781"/>
            </a:xfrm>
            <a:prstGeom prst="triangle">
              <a:avLst/>
            </a:prstGeom>
            <a:solidFill>
              <a:srgbClr val="A7DCD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等腰三角形 10"/>
            <p:cNvSpPr/>
            <p:nvPr/>
          </p:nvSpPr>
          <p:spPr>
            <a:xfrm rot="10800000" flipV="1">
              <a:off x="6965965" y="3058615"/>
              <a:ext cx="858852" cy="740781"/>
            </a:xfrm>
            <a:prstGeom prst="triangle">
              <a:avLst/>
            </a:prstGeom>
            <a:solidFill>
              <a:srgbClr val="7BD1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等腰三角形 11"/>
            <p:cNvSpPr/>
            <p:nvPr/>
          </p:nvSpPr>
          <p:spPr>
            <a:xfrm flipV="1">
              <a:off x="7824817" y="3058615"/>
              <a:ext cx="858851" cy="740781"/>
            </a:xfrm>
            <a:prstGeom prst="triangle">
              <a:avLst/>
            </a:prstGeom>
            <a:solidFill>
              <a:srgbClr val="05BAC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等腰三角形 12"/>
            <p:cNvSpPr/>
            <p:nvPr/>
          </p:nvSpPr>
          <p:spPr>
            <a:xfrm rot="10800000" flipV="1">
              <a:off x="8677319" y="3058615"/>
              <a:ext cx="858852" cy="740781"/>
            </a:xfrm>
            <a:prstGeom prst="triangle">
              <a:avLst/>
            </a:prstGeom>
            <a:solidFill>
              <a:srgbClr val="1A92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等腰三角形 13"/>
            <p:cNvSpPr/>
            <p:nvPr/>
          </p:nvSpPr>
          <p:spPr>
            <a:xfrm flipV="1">
              <a:off x="9542521" y="3058615"/>
              <a:ext cx="860439" cy="740781"/>
            </a:xfrm>
            <a:prstGeom prst="triangle">
              <a:avLst/>
            </a:prstGeom>
            <a:solidFill>
              <a:srgbClr val="94CA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等腰三角形 14"/>
            <p:cNvSpPr/>
            <p:nvPr/>
          </p:nvSpPr>
          <p:spPr>
            <a:xfrm rot="10800000" flipV="1">
              <a:off x="10402961" y="3058615"/>
              <a:ext cx="858851" cy="740781"/>
            </a:xfrm>
            <a:prstGeom prst="triangle">
              <a:avLst/>
            </a:prstGeom>
            <a:solidFill>
              <a:srgbClr val="21AB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1508" name="文本框 17"/>
          <p:cNvSpPr txBox="1">
            <a:spLocks noChangeArrowheads="1"/>
          </p:cNvSpPr>
          <p:nvPr/>
        </p:nvSpPr>
        <p:spPr bwMode="auto">
          <a:xfrm>
            <a:off x="4313238" y="3924300"/>
            <a:ext cx="474662"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7</a:t>
            </a:r>
            <a:r>
              <a:rPr lang="zh-CN" altLang="en-US" sz="1400" b="1">
                <a:solidFill>
                  <a:schemeClr val="bg1"/>
                </a:solidFill>
                <a:latin typeface="微软雅黑" panose="020B0503020204020204" pitchFamily="34" charset="-122"/>
                <a:ea typeface="微软雅黑" panose="020B0503020204020204" pitchFamily="34" charset="-122"/>
              </a:rPr>
              <a:t>月</a:t>
            </a:r>
          </a:p>
        </p:txBody>
      </p:sp>
      <p:sp>
        <p:nvSpPr>
          <p:cNvPr id="21509" name="文本框 20"/>
          <p:cNvSpPr txBox="1">
            <a:spLocks noChangeArrowheads="1"/>
          </p:cNvSpPr>
          <p:nvPr/>
        </p:nvSpPr>
        <p:spPr bwMode="auto">
          <a:xfrm>
            <a:off x="9494838" y="3924300"/>
            <a:ext cx="474662"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1</a:t>
            </a:r>
            <a:r>
              <a:rPr lang="zh-CN" altLang="en-US" sz="1400" b="1">
                <a:solidFill>
                  <a:schemeClr val="bg1"/>
                </a:solidFill>
                <a:latin typeface="微软雅黑" panose="020B0503020204020204" pitchFamily="34" charset="-122"/>
                <a:ea typeface="微软雅黑" panose="020B0503020204020204" pitchFamily="34" charset="-122"/>
              </a:rPr>
              <a:t>月</a:t>
            </a:r>
          </a:p>
        </p:txBody>
      </p:sp>
      <p:sp>
        <p:nvSpPr>
          <p:cNvPr id="21510" name="文本框 23"/>
          <p:cNvSpPr txBox="1">
            <a:spLocks noChangeArrowheads="1"/>
          </p:cNvSpPr>
          <p:nvPr/>
        </p:nvSpPr>
        <p:spPr bwMode="auto">
          <a:xfrm>
            <a:off x="5172075" y="2690813"/>
            <a:ext cx="474663"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8</a:t>
            </a:r>
            <a:r>
              <a:rPr lang="zh-CN" altLang="en-US" sz="1400" b="1">
                <a:solidFill>
                  <a:schemeClr val="bg1"/>
                </a:solidFill>
                <a:latin typeface="微软雅黑" panose="020B0503020204020204" pitchFamily="34" charset="-122"/>
                <a:ea typeface="微软雅黑" panose="020B0503020204020204" pitchFamily="34" charset="-122"/>
              </a:rPr>
              <a:t>月</a:t>
            </a:r>
          </a:p>
        </p:txBody>
      </p:sp>
      <p:sp>
        <p:nvSpPr>
          <p:cNvPr id="21511" name="文本框 26"/>
          <p:cNvSpPr txBox="1">
            <a:spLocks noChangeArrowheads="1"/>
          </p:cNvSpPr>
          <p:nvPr/>
        </p:nvSpPr>
        <p:spPr bwMode="auto">
          <a:xfrm>
            <a:off x="10353675" y="2690813"/>
            <a:ext cx="474663"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2</a:t>
            </a:r>
            <a:r>
              <a:rPr lang="zh-CN" altLang="en-US" sz="1400" b="1">
                <a:solidFill>
                  <a:schemeClr val="bg1"/>
                </a:solidFill>
                <a:latin typeface="微软雅黑" panose="020B0503020204020204" pitchFamily="34" charset="-122"/>
                <a:ea typeface="微软雅黑" panose="020B0503020204020204" pitchFamily="34" charset="-122"/>
              </a:rPr>
              <a:t>月</a:t>
            </a:r>
          </a:p>
        </p:txBody>
      </p:sp>
      <p:cxnSp>
        <p:nvCxnSpPr>
          <p:cNvPr id="30" name="直接连接符 29"/>
          <p:cNvCxnSpPr/>
          <p:nvPr/>
        </p:nvCxnSpPr>
        <p:spPr>
          <a:xfrm>
            <a:off x="4786313" y="3978275"/>
            <a:ext cx="0" cy="1254125"/>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9969500" y="3978275"/>
            <a:ext cx="0" cy="1254125"/>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5657850" y="1616075"/>
            <a:ext cx="0" cy="125253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0841038" y="1616075"/>
            <a:ext cx="0" cy="125253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1516" name="矩形 41"/>
          <p:cNvSpPr>
            <a:spLocks noChangeArrowheads="1"/>
          </p:cNvSpPr>
          <p:nvPr/>
        </p:nvSpPr>
        <p:spPr bwMode="auto">
          <a:xfrm>
            <a:off x="3546475" y="4241800"/>
            <a:ext cx="1262063" cy="738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rPr>
              <a:t>本月重要节点</a:t>
            </a:r>
            <a:endParaRPr lang="en-US" altLang="zh-CN" sz="1400">
              <a:solidFill>
                <a:schemeClr val="bg1"/>
              </a:solidFill>
              <a:latin typeface="微软雅黑" panose="020B0503020204020204" pitchFamily="34" charset="-122"/>
              <a:ea typeface="微软雅黑" panose="020B0503020204020204" pitchFamily="34" charset="-122"/>
            </a:endParaRPr>
          </a:p>
          <a:p>
            <a:pPr algn="r" eaLnBrk="1" hangingPunct="1">
              <a:lnSpc>
                <a:spcPct val="10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rPr>
              <a:t>活动类型</a:t>
            </a:r>
            <a:endParaRPr lang="en-US" altLang="zh-CN" sz="1400">
              <a:solidFill>
                <a:schemeClr val="bg1"/>
              </a:solidFill>
              <a:latin typeface="微软雅黑" panose="020B0503020204020204" pitchFamily="34" charset="-122"/>
              <a:ea typeface="微软雅黑" panose="020B0503020204020204" pitchFamily="34" charset="-122"/>
            </a:endParaRPr>
          </a:p>
          <a:p>
            <a:pPr algn="r" eaLnBrk="1" hangingPunct="1">
              <a:lnSpc>
                <a:spcPct val="10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rPr>
              <a:t>大概方向</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21517" name="矩形 44"/>
          <p:cNvSpPr>
            <a:spLocks noChangeArrowheads="1"/>
          </p:cNvSpPr>
          <p:nvPr/>
        </p:nvSpPr>
        <p:spPr bwMode="auto">
          <a:xfrm>
            <a:off x="8709025" y="4219575"/>
            <a:ext cx="1260475" cy="739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rPr>
              <a:t>本月重要节点</a:t>
            </a:r>
            <a:endParaRPr lang="en-US" altLang="zh-CN" sz="1400">
              <a:solidFill>
                <a:schemeClr val="bg1"/>
              </a:solidFill>
              <a:latin typeface="微软雅黑" panose="020B0503020204020204" pitchFamily="34" charset="-122"/>
              <a:ea typeface="微软雅黑" panose="020B0503020204020204" pitchFamily="34" charset="-122"/>
            </a:endParaRPr>
          </a:p>
          <a:p>
            <a:pPr algn="r" eaLnBrk="1" hangingPunct="1">
              <a:lnSpc>
                <a:spcPct val="10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rPr>
              <a:t>活动类型</a:t>
            </a:r>
            <a:endParaRPr lang="en-US" altLang="zh-CN" sz="1400">
              <a:solidFill>
                <a:schemeClr val="bg1"/>
              </a:solidFill>
              <a:latin typeface="微软雅黑" panose="020B0503020204020204" pitchFamily="34" charset="-122"/>
              <a:ea typeface="微软雅黑" panose="020B0503020204020204" pitchFamily="34" charset="-122"/>
            </a:endParaRPr>
          </a:p>
          <a:p>
            <a:pPr algn="r" eaLnBrk="1" hangingPunct="1">
              <a:lnSpc>
                <a:spcPct val="10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rPr>
              <a:t>大概方向</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21518" name="矩形 47"/>
          <p:cNvSpPr>
            <a:spLocks noChangeArrowheads="1"/>
          </p:cNvSpPr>
          <p:nvPr/>
        </p:nvSpPr>
        <p:spPr bwMode="auto">
          <a:xfrm>
            <a:off x="4387850" y="1284288"/>
            <a:ext cx="1262063" cy="739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rPr>
              <a:t>本月重要节点</a:t>
            </a:r>
            <a:endParaRPr lang="en-US" altLang="zh-CN" sz="1400">
              <a:solidFill>
                <a:schemeClr val="bg1"/>
              </a:solidFill>
              <a:latin typeface="微软雅黑" panose="020B0503020204020204" pitchFamily="34" charset="-122"/>
              <a:ea typeface="微软雅黑" panose="020B0503020204020204" pitchFamily="34" charset="-122"/>
            </a:endParaRPr>
          </a:p>
          <a:p>
            <a:pPr algn="r" eaLnBrk="1" hangingPunct="1">
              <a:lnSpc>
                <a:spcPct val="10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rPr>
              <a:t>活动类型</a:t>
            </a:r>
            <a:endParaRPr lang="en-US" altLang="zh-CN" sz="1400">
              <a:solidFill>
                <a:schemeClr val="bg1"/>
              </a:solidFill>
              <a:latin typeface="微软雅黑" panose="020B0503020204020204" pitchFamily="34" charset="-122"/>
              <a:ea typeface="微软雅黑" panose="020B0503020204020204" pitchFamily="34" charset="-122"/>
            </a:endParaRPr>
          </a:p>
          <a:p>
            <a:pPr algn="r" eaLnBrk="1" hangingPunct="1">
              <a:lnSpc>
                <a:spcPct val="10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rPr>
              <a:t>大概方向</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21519" name="矩形 50"/>
          <p:cNvSpPr>
            <a:spLocks noChangeArrowheads="1"/>
          </p:cNvSpPr>
          <p:nvPr/>
        </p:nvSpPr>
        <p:spPr bwMode="auto">
          <a:xfrm>
            <a:off x="9572625" y="1236663"/>
            <a:ext cx="1262063" cy="738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rPr>
              <a:t>本月重要节点</a:t>
            </a:r>
            <a:endParaRPr lang="en-US" altLang="zh-CN" sz="1400">
              <a:solidFill>
                <a:schemeClr val="bg1"/>
              </a:solidFill>
              <a:latin typeface="微软雅黑" panose="020B0503020204020204" pitchFamily="34" charset="-122"/>
              <a:ea typeface="微软雅黑" panose="020B0503020204020204" pitchFamily="34" charset="-122"/>
            </a:endParaRPr>
          </a:p>
          <a:p>
            <a:pPr algn="r" eaLnBrk="1" hangingPunct="1">
              <a:lnSpc>
                <a:spcPct val="10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rPr>
              <a:t>活动类型</a:t>
            </a:r>
            <a:endParaRPr lang="en-US" altLang="zh-CN" sz="1400">
              <a:solidFill>
                <a:schemeClr val="bg1"/>
              </a:solidFill>
              <a:latin typeface="微软雅黑" panose="020B0503020204020204" pitchFamily="34" charset="-122"/>
              <a:ea typeface="微软雅黑" panose="020B0503020204020204" pitchFamily="34" charset="-122"/>
            </a:endParaRPr>
          </a:p>
          <a:p>
            <a:pPr algn="r" eaLnBrk="1" hangingPunct="1">
              <a:lnSpc>
                <a:spcPct val="100000"/>
              </a:lnSpc>
              <a:spcBef>
                <a:spcPct val="0"/>
              </a:spcBef>
              <a:buFontTx/>
              <a:buNone/>
            </a:pPr>
            <a:r>
              <a:rPr lang="zh-CN" altLang="en-US" sz="1400">
                <a:solidFill>
                  <a:schemeClr val="bg1"/>
                </a:solidFill>
                <a:latin typeface="微软雅黑" panose="020B0503020204020204" pitchFamily="34" charset="-122"/>
                <a:ea typeface="微软雅黑" panose="020B0503020204020204" pitchFamily="34" charset="-122"/>
              </a:rPr>
              <a:t>大概方向</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21520" name="Content Placeholder 2"/>
          <p:cNvSpPr txBox="1">
            <a:spLocks/>
          </p:cNvSpPr>
          <p:nvPr/>
        </p:nvSpPr>
        <p:spPr bwMode="auto">
          <a:xfrm>
            <a:off x="1211263" y="708025"/>
            <a:ext cx="3278187" cy="2165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dirty="0">
                <a:solidFill>
                  <a:schemeClr val="bg1"/>
                </a:solidFill>
                <a:latin typeface="微软雅黑" panose="020B0503020204020204" pitchFamily="34" charset="-122"/>
                <a:ea typeface="微软雅黑" panose="020B0503020204020204" pitchFamily="34" charset="-122"/>
              </a:rPr>
              <a:t>概述</a:t>
            </a:r>
            <a:endParaRPr lang="en-US" altLang="zh-CN" dirty="0">
              <a:solidFill>
                <a:schemeClr val="bg1"/>
              </a:solidFill>
              <a:latin typeface="微软雅黑" panose="020B0503020204020204" pitchFamily="34" charset="-122"/>
              <a:ea typeface="微软雅黑" panose="020B0503020204020204" pitchFamily="34" charset="-122"/>
            </a:endParaRPr>
          </a:p>
          <a:p>
            <a:pPr>
              <a:buNone/>
            </a:pPr>
            <a:r>
              <a:rPr lang="zh-CN" altLang="en-US" sz="1400" dirty="0">
                <a:solidFill>
                  <a:schemeClr val="bg1"/>
                </a:solidFill>
                <a:latin typeface="华文细黑" panose="02010600040101010101" pitchFamily="2" charset="-122"/>
                <a:ea typeface="华文细黑" panose="02010600040101010101" pitchFamily="2" charset="-122"/>
              </a:rPr>
              <a:t>单击此处编辑您要的内容，建议您在展示时采用微软雅黑字体，本模版所有图形线条及其相应素材均</a:t>
            </a:r>
            <a:endParaRPr lang="en-US" altLang="zh-CN" sz="1400" dirty="0">
              <a:solidFill>
                <a:schemeClr val="bg1"/>
              </a:solidFill>
              <a:latin typeface="华文细黑" panose="02010600040101010101" pitchFamily="2" charset="-122"/>
              <a:ea typeface="华文细黑" panose="02010600040101010101" pitchFamily="2" charset="-122"/>
            </a:endParaRPr>
          </a:p>
        </p:txBody>
      </p:sp>
      <p:sp>
        <p:nvSpPr>
          <p:cNvPr id="21521" name="Content Placeholder 2"/>
          <p:cNvSpPr txBox="1">
            <a:spLocks/>
          </p:cNvSpPr>
          <p:nvPr/>
        </p:nvSpPr>
        <p:spPr bwMode="auto">
          <a:xfrm>
            <a:off x="6307138" y="701675"/>
            <a:ext cx="3279775" cy="2163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dirty="0">
                <a:solidFill>
                  <a:schemeClr val="bg1"/>
                </a:solidFill>
                <a:latin typeface="微软雅黑" panose="020B0503020204020204" pitchFamily="34" charset="-122"/>
                <a:ea typeface="微软雅黑" panose="020B0503020204020204" pitchFamily="34" charset="-122"/>
              </a:rPr>
              <a:t>概述</a:t>
            </a:r>
            <a:endParaRPr lang="en-US" altLang="zh-CN" dirty="0">
              <a:solidFill>
                <a:schemeClr val="bg1"/>
              </a:solidFill>
              <a:latin typeface="微软雅黑" panose="020B0503020204020204" pitchFamily="34" charset="-122"/>
              <a:ea typeface="微软雅黑" panose="020B0503020204020204" pitchFamily="34" charset="-122"/>
            </a:endParaRPr>
          </a:p>
          <a:p>
            <a:pPr eaLnBrk="1" hangingPunct="1">
              <a:lnSpc>
                <a:spcPct val="100000"/>
              </a:lnSpc>
              <a:spcBef>
                <a:spcPct val="20000"/>
              </a:spcBef>
              <a:buFont typeface="Arial" panose="020B0604020202020204" pitchFamily="34" charset="0"/>
              <a:buNone/>
            </a:pPr>
            <a:r>
              <a:rPr lang="zh-CN" altLang="en-US" sz="1400" dirty="0" smtClean="0">
                <a:solidFill>
                  <a:schemeClr val="bg1"/>
                </a:solidFill>
                <a:latin typeface="微软雅黑" panose="020B0503020204020204" pitchFamily="34" charset="-122"/>
                <a:ea typeface="微软雅黑" panose="020B0503020204020204" pitchFamily="34" charset="-122"/>
              </a:rPr>
              <a:t>输入相关内容</a:t>
            </a:r>
            <a:r>
              <a:rPr lang="en-US" altLang="zh-CN" sz="1400" dirty="0" smtClean="0">
                <a:solidFill>
                  <a:schemeClr val="bg1"/>
                </a:solidFill>
                <a:latin typeface="微软雅黑" panose="020B0503020204020204" pitchFamily="34" charset="-122"/>
                <a:ea typeface="微软雅黑" panose="020B0503020204020204" pitchFamily="34" charset="-122"/>
              </a:rPr>
              <a:t>.</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1522" name="Content Placeholder 2"/>
          <p:cNvSpPr txBox="1">
            <a:spLocks/>
          </p:cNvSpPr>
          <p:nvPr/>
        </p:nvSpPr>
        <p:spPr bwMode="auto">
          <a:xfrm>
            <a:off x="6370638" y="4160838"/>
            <a:ext cx="3278187" cy="2163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dirty="0">
                <a:solidFill>
                  <a:schemeClr val="bg1"/>
                </a:solidFill>
                <a:latin typeface="微软雅黑" panose="020B0503020204020204" pitchFamily="34" charset="-122"/>
                <a:ea typeface="微软雅黑" panose="020B0503020204020204" pitchFamily="34" charset="-122"/>
              </a:rPr>
              <a:t>概述</a:t>
            </a:r>
            <a:endParaRPr lang="en-US" altLang="zh-CN" dirty="0">
              <a:solidFill>
                <a:schemeClr val="bg1"/>
              </a:solidFill>
              <a:latin typeface="微软雅黑" panose="020B0503020204020204" pitchFamily="34" charset="-122"/>
              <a:ea typeface="微软雅黑" panose="020B0503020204020204" pitchFamily="34" charset="-122"/>
            </a:endParaRPr>
          </a:p>
          <a:p>
            <a:pPr>
              <a:buNone/>
            </a:pPr>
            <a:r>
              <a:rPr lang="zh-CN" altLang="en-US" sz="1400" dirty="0">
                <a:solidFill>
                  <a:schemeClr val="bg1"/>
                </a:solidFill>
                <a:latin typeface="华文细黑" panose="02010600040101010101" pitchFamily="2" charset="-122"/>
                <a:ea typeface="华文细黑" panose="02010600040101010101" pitchFamily="2" charset="-122"/>
              </a:rPr>
              <a:t>单击此处编辑您要的内容，建议您在展示时采用微软雅黑字体，本模版所有图形线条及其相应</a:t>
            </a:r>
            <a:endParaRPr lang="en-US" altLang="zh-CN" sz="1400" dirty="0">
              <a:solidFill>
                <a:schemeClr val="bg1"/>
              </a:solidFill>
              <a:latin typeface="华文细黑" panose="02010600040101010101" pitchFamily="2" charset="-122"/>
              <a:ea typeface="华文细黑" panose="02010600040101010101" pitchFamily="2" charset="-122"/>
            </a:endParaRPr>
          </a:p>
        </p:txBody>
      </p:sp>
      <p:sp>
        <p:nvSpPr>
          <p:cNvPr id="21523" name="Content Placeholder 2"/>
          <p:cNvSpPr txBox="1">
            <a:spLocks/>
          </p:cNvSpPr>
          <p:nvPr/>
        </p:nvSpPr>
        <p:spPr bwMode="auto">
          <a:xfrm>
            <a:off x="1212850" y="4160838"/>
            <a:ext cx="3278188" cy="2163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dirty="0">
                <a:solidFill>
                  <a:schemeClr val="bg1"/>
                </a:solidFill>
                <a:latin typeface="微软雅黑" panose="020B0503020204020204" pitchFamily="34" charset="-122"/>
                <a:ea typeface="微软雅黑" panose="020B0503020204020204" pitchFamily="34" charset="-122"/>
              </a:rPr>
              <a:t>概述</a:t>
            </a:r>
            <a:endParaRPr lang="en-US" altLang="zh-CN" dirty="0">
              <a:solidFill>
                <a:schemeClr val="bg1"/>
              </a:solidFill>
              <a:latin typeface="微软雅黑" panose="020B0503020204020204" pitchFamily="34" charset="-122"/>
              <a:ea typeface="微软雅黑" panose="020B0503020204020204" pitchFamily="34" charset="-122"/>
            </a:endParaRPr>
          </a:p>
          <a:p>
            <a:pPr eaLnBrk="1" hangingPunct="1">
              <a:lnSpc>
                <a:spcPct val="100000"/>
              </a:lnSpc>
              <a:spcBef>
                <a:spcPct val="20000"/>
              </a:spcBef>
              <a:buFont typeface="Arial" panose="020B0604020202020204" pitchFamily="34" charset="0"/>
              <a:buNone/>
            </a:pPr>
            <a:r>
              <a:rPr lang="zh-CN" altLang="en-US" sz="1400" dirty="0" smtClean="0">
                <a:solidFill>
                  <a:schemeClr val="bg1"/>
                </a:solidFill>
                <a:latin typeface="微软雅黑" panose="020B0503020204020204" pitchFamily="34" charset="-122"/>
                <a:ea typeface="微软雅黑" panose="020B0503020204020204" pitchFamily="34" charset="-122"/>
              </a:rPr>
              <a:t>输入相关内容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comb/>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555" name="矩形 554"/>
          <p:cNvSpPr/>
          <p:nvPr/>
        </p:nvSpPr>
        <p:spPr>
          <a:xfrm>
            <a:off x="1778000" y="0"/>
            <a:ext cx="8636000" cy="6858000"/>
          </a:xfrm>
          <a:prstGeom prst="rect">
            <a:avLst/>
          </a:prstGeom>
          <a:solidFill>
            <a:schemeClr val="tx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4099" name="矩形 553"/>
          <p:cNvSpPr>
            <a:spLocks noChangeArrowheads="1"/>
          </p:cNvSpPr>
          <p:nvPr/>
        </p:nvSpPr>
        <p:spPr bwMode="auto">
          <a:xfrm>
            <a:off x="1911350" y="4681538"/>
            <a:ext cx="4560888" cy="10895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r>
              <a:rPr lang="zh-CN" altLang="en-US" sz="1800" dirty="0">
                <a:solidFill>
                  <a:schemeClr val="bg1"/>
                </a:solidFill>
                <a:latin typeface="华文细黑" panose="02010600040101010101" pitchFamily="2" charset="-122"/>
                <a:ea typeface="华文细黑" panose="02010600040101010101" pitchFamily="2" charset="-122"/>
              </a:rPr>
              <a:t>单击此处编辑您要的内容，建议您在展示时采用微软雅黑字体，本模版所有图形线条及其相应素材均可自由编辑单击此处编辑您要的内容，建议您在展示时采用微软雅黑</a:t>
            </a:r>
            <a:endParaRPr lang="en-US" altLang="zh-CN" sz="1800" dirty="0">
              <a:solidFill>
                <a:schemeClr val="bg1"/>
              </a:solidFill>
              <a:latin typeface="华文细黑" panose="02010600040101010101" pitchFamily="2" charset="-122"/>
              <a:ea typeface="华文细黑" panose="02010600040101010101" pitchFamily="2" charset="-122"/>
            </a:endParaRPr>
          </a:p>
        </p:txBody>
      </p:sp>
      <p:sp>
        <p:nvSpPr>
          <p:cNvPr id="4100" name="文本框 555"/>
          <p:cNvSpPr txBox="1">
            <a:spLocks noChangeArrowheads="1"/>
          </p:cNvSpPr>
          <p:nvPr/>
        </p:nvSpPr>
        <p:spPr bwMode="auto">
          <a:xfrm>
            <a:off x="5632450" y="2528888"/>
            <a:ext cx="4492625" cy="830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4800" b="1">
                <a:solidFill>
                  <a:schemeClr val="bg1"/>
                </a:solidFill>
                <a:latin typeface="微软雅黑" panose="020B0503020204020204" pitchFamily="34" charset="-122"/>
                <a:ea typeface="微软雅黑" panose="020B0503020204020204" pitchFamily="34" charset="-122"/>
              </a:rPr>
              <a:t>这里写年度主题</a:t>
            </a:r>
          </a:p>
        </p:txBody>
      </p:sp>
      <p:cxnSp>
        <p:nvCxnSpPr>
          <p:cNvPr id="557" name="直接连接符 556"/>
          <p:cNvCxnSpPr/>
          <p:nvPr/>
        </p:nvCxnSpPr>
        <p:spPr>
          <a:xfrm>
            <a:off x="1992313" y="4643438"/>
            <a:ext cx="43846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2" name="平行四边形 561"/>
          <p:cNvSpPr/>
          <p:nvPr/>
        </p:nvSpPr>
        <p:spPr>
          <a:xfrm>
            <a:off x="1992313" y="3395663"/>
            <a:ext cx="8126412" cy="1116012"/>
          </a:xfrm>
          <a:prstGeom prst="parallelogram">
            <a:avLst>
              <a:gd name="adj" fmla="val 332907"/>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568" name="直接连接符 567"/>
          <p:cNvCxnSpPr/>
          <p:nvPr/>
        </p:nvCxnSpPr>
        <p:spPr>
          <a:xfrm>
            <a:off x="2000250" y="6456363"/>
            <a:ext cx="43846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104" name="文本框 568"/>
          <p:cNvSpPr txBox="1">
            <a:spLocks noChangeArrowheads="1"/>
          </p:cNvSpPr>
          <p:nvPr/>
        </p:nvSpPr>
        <p:spPr bwMode="auto">
          <a:xfrm>
            <a:off x="5607050" y="1274763"/>
            <a:ext cx="3224213" cy="1570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9600" b="1" dirty="0" smtClean="0">
                <a:solidFill>
                  <a:schemeClr val="bg1"/>
                </a:solidFill>
                <a:latin typeface="微软雅黑" panose="020B0503020204020204" pitchFamily="34" charset="-122"/>
                <a:ea typeface="微软雅黑" panose="020B0503020204020204" pitchFamily="34" charset="-122"/>
              </a:rPr>
              <a:t>2017</a:t>
            </a:r>
            <a:endParaRPr lang="zh-CN" altLang="en-US" sz="9600" b="1" dirty="0">
              <a:solidFill>
                <a:schemeClr val="bg1"/>
              </a:solidFill>
              <a:latin typeface="微软雅黑" panose="020B0503020204020204" pitchFamily="34" charset="-122"/>
              <a:ea typeface="微软雅黑" panose="020B0503020204020204" pitchFamily="34" charset="-122"/>
            </a:endParaRPr>
          </a:p>
        </p:txBody>
      </p:sp>
      <p:cxnSp>
        <p:nvCxnSpPr>
          <p:cNvPr id="571" name="直接连接符 570"/>
          <p:cNvCxnSpPr/>
          <p:nvPr/>
        </p:nvCxnSpPr>
        <p:spPr>
          <a:xfrm>
            <a:off x="-107950" y="-420688"/>
            <a:ext cx="1885950" cy="727868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74" name="直接连接符 573"/>
          <p:cNvCxnSpPr/>
          <p:nvPr/>
        </p:nvCxnSpPr>
        <p:spPr>
          <a:xfrm>
            <a:off x="1347788" y="-196850"/>
            <a:ext cx="4498975" cy="184467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3000">
    <p:comb/>
  </p:transition>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5" name="矩形 14"/>
          <p:cNvSpPr/>
          <p:nvPr/>
        </p:nvSpPr>
        <p:spPr>
          <a:xfrm>
            <a:off x="0" y="0"/>
            <a:ext cx="12192000"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grpSp>
        <p:nvGrpSpPr>
          <p:cNvPr id="22531" name="组合 29"/>
          <p:cNvGrpSpPr>
            <a:grpSpLocks/>
          </p:cNvGrpSpPr>
          <p:nvPr/>
        </p:nvGrpSpPr>
        <p:grpSpPr bwMode="auto">
          <a:xfrm>
            <a:off x="954088" y="3059113"/>
            <a:ext cx="10331450" cy="739775"/>
            <a:chOff x="930189" y="3058615"/>
            <a:chExt cx="10331623" cy="740781"/>
          </a:xfrm>
        </p:grpSpPr>
        <p:sp>
          <p:nvSpPr>
            <p:cNvPr id="3" name="等腰三角形 2"/>
            <p:cNvSpPr/>
            <p:nvPr/>
          </p:nvSpPr>
          <p:spPr>
            <a:xfrm rot="10800000">
              <a:off x="930189" y="3058615"/>
              <a:ext cx="858851" cy="740781"/>
            </a:xfrm>
            <a:prstGeom prst="triangle">
              <a:avLst/>
            </a:prstGeom>
            <a:solidFill>
              <a:srgbClr val="8919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等腰三角形 3"/>
            <p:cNvSpPr/>
            <p:nvPr/>
          </p:nvSpPr>
          <p:spPr>
            <a:xfrm>
              <a:off x="1789040" y="3058615"/>
              <a:ext cx="860439" cy="740781"/>
            </a:xfrm>
            <a:prstGeom prst="triangle">
              <a:avLst/>
            </a:prstGeom>
            <a:solidFill>
              <a:srgbClr val="B1272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等腰三角形 4"/>
            <p:cNvSpPr/>
            <p:nvPr/>
          </p:nvSpPr>
          <p:spPr>
            <a:xfrm>
              <a:off x="5233973" y="3058615"/>
              <a:ext cx="858852" cy="740781"/>
            </a:xfrm>
            <a:prstGeom prst="triangle">
              <a:avLst/>
            </a:prstGeom>
            <a:solidFill>
              <a:srgbClr val="FAD0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等腰三角形 5"/>
            <p:cNvSpPr/>
            <p:nvPr/>
          </p:nvSpPr>
          <p:spPr>
            <a:xfrm rot="10800000">
              <a:off x="2649480" y="3058615"/>
              <a:ext cx="858852" cy="740781"/>
            </a:xfrm>
            <a:prstGeom prst="triangle">
              <a:avLst/>
            </a:prstGeom>
            <a:solidFill>
              <a:srgbClr val="EE30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等腰三角形 6"/>
            <p:cNvSpPr/>
            <p:nvPr/>
          </p:nvSpPr>
          <p:spPr>
            <a:xfrm>
              <a:off x="3508332" y="3058615"/>
              <a:ext cx="858851" cy="740781"/>
            </a:xfrm>
            <a:prstGeom prst="triangle">
              <a:avLst/>
            </a:prstGeom>
            <a:solidFill>
              <a:srgbClr val="F063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等腰三角形 7"/>
            <p:cNvSpPr/>
            <p:nvPr/>
          </p:nvSpPr>
          <p:spPr>
            <a:xfrm rot="10800000">
              <a:off x="4367184" y="3058615"/>
              <a:ext cx="858852" cy="740781"/>
            </a:xfrm>
            <a:prstGeom prst="triangle">
              <a:avLst/>
            </a:prstGeom>
            <a:solidFill>
              <a:srgbClr val="F58E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等腰三角形 8"/>
            <p:cNvSpPr/>
            <p:nvPr/>
          </p:nvSpPr>
          <p:spPr>
            <a:xfrm flipV="1">
              <a:off x="6099176" y="3058615"/>
              <a:ext cx="858851" cy="740781"/>
            </a:xfrm>
            <a:prstGeom prst="triangle">
              <a:avLst/>
            </a:prstGeom>
            <a:solidFill>
              <a:srgbClr val="A7DCD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等腰三角形 9"/>
            <p:cNvSpPr/>
            <p:nvPr/>
          </p:nvSpPr>
          <p:spPr>
            <a:xfrm rot="10800000" flipV="1">
              <a:off x="6965965" y="3058615"/>
              <a:ext cx="858851" cy="740781"/>
            </a:xfrm>
            <a:prstGeom prst="triangle">
              <a:avLst/>
            </a:prstGeom>
            <a:solidFill>
              <a:srgbClr val="7BD1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等腰三角形 10"/>
            <p:cNvSpPr/>
            <p:nvPr/>
          </p:nvSpPr>
          <p:spPr>
            <a:xfrm flipV="1">
              <a:off x="7824816" y="3058615"/>
              <a:ext cx="858852" cy="740781"/>
            </a:xfrm>
            <a:prstGeom prst="triangle">
              <a:avLst/>
            </a:prstGeom>
            <a:solidFill>
              <a:srgbClr val="05BAC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等腰三角形 11"/>
            <p:cNvSpPr/>
            <p:nvPr/>
          </p:nvSpPr>
          <p:spPr>
            <a:xfrm rot="10800000" flipV="1">
              <a:off x="8677319" y="3058615"/>
              <a:ext cx="858851" cy="740781"/>
            </a:xfrm>
            <a:prstGeom prst="triangle">
              <a:avLst/>
            </a:prstGeom>
            <a:solidFill>
              <a:srgbClr val="1A92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等腰三角形 12"/>
            <p:cNvSpPr/>
            <p:nvPr/>
          </p:nvSpPr>
          <p:spPr>
            <a:xfrm flipV="1">
              <a:off x="9542520" y="3058615"/>
              <a:ext cx="860439" cy="740781"/>
            </a:xfrm>
            <a:prstGeom prst="triangle">
              <a:avLst/>
            </a:prstGeom>
            <a:solidFill>
              <a:srgbClr val="94CA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等腰三角形 13"/>
            <p:cNvSpPr/>
            <p:nvPr/>
          </p:nvSpPr>
          <p:spPr>
            <a:xfrm rot="10800000" flipV="1">
              <a:off x="10402960" y="3058615"/>
              <a:ext cx="858852" cy="740781"/>
            </a:xfrm>
            <a:prstGeom prst="triangle">
              <a:avLst/>
            </a:prstGeom>
            <a:solidFill>
              <a:srgbClr val="21AB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9" name="等腰三角形 28"/>
          <p:cNvSpPr/>
          <p:nvPr/>
        </p:nvSpPr>
        <p:spPr>
          <a:xfrm flipV="1">
            <a:off x="4203700" y="2955925"/>
            <a:ext cx="2990850" cy="2578100"/>
          </a:xfrm>
          <a:prstGeom prst="triangle">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533" name="文本框 15"/>
          <p:cNvSpPr txBox="1">
            <a:spLocks noChangeArrowheads="1"/>
          </p:cNvSpPr>
          <p:nvPr/>
        </p:nvSpPr>
        <p:spPr bwMode="auto">
          <a:xfrm>
            <a:off x="885825" y="3903663"/>
            <a:ext cx="474663" cy="306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3</a:t>
            </a:r>
            <a:r>
              <a:rPr lang="zh-CN" altLang="en-US" sz="1400" b="1">
                <a:solidFill>
                  <a:schemeClr val="bg1"/>
                </a:solidFill>
                <a:latin typeface="微软雅黑" panose="020B0503020204020204" pitchFamily="34" charset="-122"/>
                <a:ea typeface="微软雅黑" panose="020B0503020204020204" pitchFamily="34" charset="-122"/>
              </a:rPr>
              <a:t>月</a:t>
            </a:r>
          </a:p>
        </p:txBody>
      </p:sp>
      <p:sp>
        <p:nvSpPr>
          <p:cNvPr id="22534" name="文本框 16"/>
          <p:cNvSpPr txBox="1">
            <a:spLocks noChangeArrowheads="1"/>
          </p:cNvSpPr>
          <p:nvPr/>
        </p:nvSpPr>
        <p:spPr bwMode="auto">
          <a:xfrm>
            <a:off x="2616200" y="3903663"/>
            <a:ext cx="474663" cy="306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dirty="0">
                <a:solidFill>
                  <a:schemeClr val="bg1"/>
                </a:solidFill>
                <a:latin typeface="微软雅黑" panose="020B0503020204020204" pitchFamily="34" charset="-122"/>
                <a:ea typeface="微软雅黑" panose="020B0503020204020204" pitchFamily="34" charset="-122"/>
              </a:rPr>
              <a:t>6</a:t>
            </a:r>
            <a:r>
              <a:rPr lang="zh-CN" altLang="en-US" sz="1400" b="1" dirty="0">
                <a:solidFill>
                  <a:schemeClr val="bg1"/>
                </a:solidFill>
                <a:latin typeface="微软雅黑" panose="020B0503020204020204" pitchFamily="34" charset="-122"/>
                <a:ea typeface="微软雅黑" panose="020B0503020204020204" pitchFamily="34" charset="-122"/>
              </a:rPr>
              <a:t>月</a:t>
            </a:r>
          </a:p>
        </p:txBody>
      </p:sp>
      <p:sp>
        <p:nvSpPr>
          <p:cNvPr id="22535" name="文本框 17"/>
          <p:cNvSpPr txBox="1">
            <a:spLocks noChangeArrowheads="1"/>
          </p:cNvSpPr>
          <p:nvPr/>
        </p:nvSpPr>
        <p:spPr bwMode="auto">
          <a:xfrm>
            <a:off x="4346575" y="3903663"/>
            <a:ext cx="474663" cy="306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7</a:t>
            </a:r>
            <a:r>
              <a:rPr lang="zh-CN" altLang="en-US" sz="1400" b="1">
                <a:solidFill>
                  <a:schemeClr val="bg1"/>
                </a:solidFill>
                <a:latin typeface="微软雅黑" panose="020B0503020204020204" pitchFamily="34" charset="-122"/>
                <a:ea typeface="微软雅黑" panose="020B0503020204020204" pitchFamily="34" charset="-122"/>
              </a:rPr>
              <a:t>月</a:t>
            </a:r>
          </a:p>
        </p:txBody>
      </p:sp>
      <p:sp>
        <p:nvSpPr>
          <p:cNvPr id="22536" name="文本框 18"/>
          <p:cNvSpPr txBox="1">
            <a:spLocks noChangeArrowheads="1"/>
          </p:cNvSpPr>
          <p:nvPr/>
        </p:nvSpPr>
        <p:spPr bwMode="auto">
          <a:xfrm>
            <a:off x="6076950" y="3903663"/>
            <a:ext cx="474663" cy="306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9</a:t>
            </a:r>
            <a:r>
              <a:rPr lang="zh-CN" altLang="en-US" sz="1400" b="1">
                <a:solidFill>
                  <a:schemeClr val="bg1"/>
                </a:solidFill>
                <a:latin typeface="微软雅黑" panose="020B0503020204020204" pitchFamily="34" charset="-122"/>
                <a:ea typeface="微软雅黑" panose="020B0503020204020204" pitchFamily="34" charset="-122"/>
              </a:rPr>
              <a:t>月</a:t>
            </a:r>
          </a:p>
        </p:txBody>
      </p:sp>
      <p:sp>
        <p:nvSpPr>
          <p:cNvPr id="22537" name="文本框 19"/>
          <p:cNvSpPr txBox="1">
            <a:spLocks noChangeArrowheads="1"/>
          </p:cNvSpPr>
          <p:nvPr/>
        </p:nvSpPr>
        <p:spPr bwMode="auto">
          <a:xfrm>
            <a:off x="7680325" y="3903663"/>
            <a:ext cx="585788" cy="306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11</a:t>
            </a:r>
            <a:r>
              <a:rPr lang="zh-CN" altLang="en-US" sz="1400" b="1">
                <a:solidFill>
                  <a:schemeClr val="bg1"/>
                </a:solidFill>
                <a:latin typeface="微软雅黑" panose="020B0503020204020204" pitchFamily="34" charset="-122"/>
                <a:ea typeface="微软雅黑" panose="020B0503020204020204" pitchFamily="34" charset="-122"/>
              </a:rPr>
              <a:t>月</a:t>
            </a:r>
          </a:p>
        </p:txBody>
      </p:sp>
      <p:sp>
        <p:nvSpPr>
          <p:cNvPr id="22538" name="文本框 20"/>
          <p:cNvSpPr txBox="1">
            <a:spLocks noChangeArrowheads="1"/>
          </p:cNvSpPr>
          <p:nvPr/>
        </p:nvSpPr>
        <p:spPr bwMode="auto">
          <a:xfrm>
            <a:off x="9528175" y="3903663"/>
            <a:ext cx="474663" cy="306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1</a:t>
            </a:r>
            <a:r>
              <a:rPr lang="zh-CN" altLang="en-US" sz="1400" b="1">
                <a:solidFill>
                  <a:schemeClr val="bg1"/>
                </a:solidFill>
                <a:latin typeface="微软雅黑" panose="020B0503020204020204" pitchFamily="34" charset="-122"/>
                <a:ea typeface="微软雅黑" panose="020B0503020204020204" pitchFamily="34" charset="-122"/>
              </a:rPr>
              <a:t>月</a:t>
            </a:r>
          </a:p>
        </p:txBody>
      </p:sp>
      <p:sp>
        <p:nvSpPr>
          <p:cNvPr id="22539" name="文本框 21"/>
          <p:cNvSpPr txBox="1">
            <a:spLocks noChangeArrowheads="1"/>
          </p:cNvSpPr>
          <p:nvPr/>
        </p:nvSpPr>
        <p:spPr bwMode="auto">
          <a:xfrm>
            <a:off x="1755775" y="2668588"/>
            <a:ext cx="474663"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4</a:t>
            </a:r>
            <a:r>
              <a:rPr lang="zh-CN" altLang="en-US" sz="1400" b="1">
                <a:solidFill>
                  <a:schemeClr val="bg1"/>
                </a:solidFill>
                <a:latin typeface="微软雅黑" panose="020B0503020204020204" pitchFamily="34" charset="-122"/>
                <a:ea typeface="微软雅黑" panose="020B0503020204020204" pitchFamily="34" charset="-122"/>
              </a:rPr>
              <a:t>月</a:t>
            </a:r>
          </a:p>
        </p:txBody>
      </p:sp>
      <p:sp>
        <p:nvSpPr>
          <p:cNvPr id="22540" name="文本框 22"/>
          <p:cNvSpPr txBox="1">
            <a:spLocks noChangeArrowheads="1"/>
          </p:cNvSpPr>
          <p:nvPr/>
        </p:nvSpPr>
        <p:spPr bwMode="auto">
          <a:xfrm>
            <a:off x="3473450" y="2668588"/>
            <a:ext cx="474663"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6</a:t>
            </a:r>
            <a:r>
              <a:rPr lang="zh-CN" altLang="en-US" sz="1400" b="1">
                <a:solidFill>
                  <a:schemeClr val="bg1"/>
                </a:solidFill>
                <a:latin typeface="微软雅黑" panose="020B0503020204020204" pitchFamily="34" charset="-122"/>
                <a:ea typeface="微软雅黑" panose="020B0503020204020204" pitchFamily="34" charset="-122"/>
              </a:rPr>
              <a:t>月</a:t>
            </a:r>
          </a:p>
        </p:txBody>
      </p:sp>
      <p:sp>
        <p:nvSpPr>
          <p:cNvPr id="22541" name="文本框 23"/>
          <p:cNvSpPr txBox="1">
            <a:spLocks noChangeArrowheads="1"/>
          </p:cNvSpPr>
          <p:nvPr/>
        </p:nvSpPr>
        <p:spPr bwMode="auto">
          <a:xfrm>
            <a:off x="5205413" y="2668588"/>
            <a:ext cx="474662"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8</a:t>
            </a:r>
            <a:r>
              <a:rPr lang="zh-CN" altLang="en-US" sz="1400" b="1">
                <a:solidFill>
                  <a:schemeClr val="bg1"/>
                </a:solidFill>
                <a:latin typeface="微软雅黑" panose="020B0503020204020204" pitchFamily="34" charset="-122"/>
                <a:ea typeface="微软雅黑" panose="020B0503020204020204" pitchFamily="34" charset="-122"/>
              </a:rPr>
              <a:t>月</a:t>
            </a:r>
          </a:p>
        </p:txBody>
      </p:sp>
      <p:sp>
        <p:nvSpPr>
          <p:cNvPr id="22542" name="文本框 24"/>
          <p:cNvSpPr txBox="1">
            <a:spLocks noChangeArrowheads="1"/>
          </p:cNvSpPr>
          <p:nvPr/>
        </p:nvSpPr>
        <p:spPr bwMode="auto">
          <a:xfrm>
            <a:off x="6831013" y="2668588"/>
            <a:ext cx="58420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10</a:t>
            </a:r>
            <a:r>
              <a:rPr lang="zh-CN" altLang="en-US" sz="1400" b="1">
                <a:solidFill>
                  <a:schemeClr val="bg1"/>
                </a:solidFill>
                <a:latin typeface="微软雅黑" panose="020B0503020204020204" pitchFamily="34" charset="-122"/>
                <a:ea typeface="微软雅黑" panose="020B0503020204020204" pitchFamily="34" charset="-122"/>
              </a:rPr>
              <a:t>月</a:t>
            </a:r>
          </a:p>
        </p:txBody>
      </p:sp>
      <p:sp>
        <p:nvSpPr>
          <p:cNvPr id="22543" name="文本框 25"/>
          <p:cNvSpPr txBox="1">
            <a:spLocks noChangeArrowheads="1"/>
          </p:cNvSpPr>
          <p:nvPr/>
        </p:nvSpPr>
        <p:spPr bwMode="auto">
          <a:xfrm>
            <a:off x="8539163" y="2668588"/>
            <a:ext cx="585787"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12</a:t>
            </a:r>
            <a:r>
              <a:rPr lang="zh-CN" altLang="en-US" sz="1400" b="1">
                <a:solidFill>
                  <a:schemeClr val="bg1"/>
                </a:solidFill>
                <a:latin typeface="微软雅黑" panose="020B0503020204020204" pitchFamily="34" charset="-122"/>
                <a:ea typeface="微软雅黑" panose="020B0503020204020204" pitchFamily="34" charset="-122"/>
              </a:rPr>
              <a:t>月</a:t>
            </a:r>
          </a:p>
        </p:txBody>
      </p:sp>
      <p:sp>
        <p:nvSpPr>
          <p:cNvPr id="22544" name="文本框 26"/>
          <p:cNvSpPr txBox="1">
            <a:spLocks noChangeArrowheads="1"/>
          </p:cNvSpPr>
          <p:nvPr/>
        </p:nvSpPr>
        <p:spPr bwMode="auto">
          <a:xfrm>
            <a:off x="10363200" y="2668588"/>
            <a:ext cx="474663"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2</a:t>
            </a:r>
            <a:r>
              <a:rPr lang="zh-CN" altLang="en-US" sz="1400" b="1">
                <a:solidFill>
                  <a:schemeClr val="bg1"/>
                </a:solidFill>
                <a:latin typeface="微软雅黑" panose="020B0503020204020204" pitchFamily="34" charset="-122"/>
                <a:ea typeface="微软雅黑" panose="020B0503020204020204" pitchFamily="34" charset="-122"/>
              </a:rPr>
              <a:t>月</a:t>
            </a:r>
          </a:p>
        </p:txBody>
      </p:sp>
      <p:sp>
        <p:nvSpPr>
          <p:cNvPr id="31" name="等腰三角形 30"/>
          <p:cNvSpPr/>
          <p:nvPr/>
        </p:nvSpPr>
        <p:spPr>
          <a:xfrm rot="10800000" flipV="1">
            <a:off x="1592263" y="1295400"/>
            <a:ext cx="2990850" cy="2578100"/>
          </a:xfrm>
          <a:prstGeom prst="triangle">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45" name="直接连接符 44"/>
          <p:cNvCxnSpPr/>
          <p:nvPr/>
        </p:nvCxnSpPr>
        <p:spPr>
          <a:xfrm>
            <a:off x="3087688" y="360363"/>
            <a:ext cx="0" cy="74295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5699125" y="5751513"/>
            <a:ext cx="0" cy="74295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2548" name="文本框 47"/>
          <p:cNvSpPr txBox="1">
            <a:spLocks noChangeArrowheads="1"/>
          </p:cNvSpPr>
          <p:nvPr/>
        </p:nvSpPr>
        <p:spPr bwMode="auto">
          <a:xfrm>
            <a:off x="2916238" y="128588"/>
            <a:ext cx="1858962"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Wingdings" panose="05000000000000000000" pitchFamily="2" charset="2"/>
              <a:buChar char="l"/>
            </a:pPr>
            <a:r>
              <a:rPr lang="zh-CN" altLang="en-US" sz="1800">
                <a:solidFill>
                  <a:schemeClr val="bg1"/>
                </a:solidFill>
                <a:latin typeface="微软雅黑" panose="020B0503020204020204" pitchFamily="34" charset="-122"/>
                <a:ea typeface="微软雅黑" panose="020B0503020204020204" pitchFamily="34" charset="-122"/>
              </a:rPr>
              <a:t>春季主题活动</a:t>
            </a:r>
          </a:p>
        </p:txBody>
      </p:sp>
      <p:sp>
        <p:nvSpPr>
          <p:cNvPr id="22549" name="文本框 48"/>
          <p:cNvSpPr txBox="1">
            <a:spLocks noChangeArrowheads="1"/>
          </p:cNvSpPr>
          <p:nvPr/>
        </p:nvSpPr>
        <p:spPr bwMode="auto">
          <a:xfrm>
            <a:off x="5522913" y="6296025"/>
            <a:ext cx="1858962"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Wingdings" panose="05000000000000000000" pitchFamily="2" charset="2"/>
              <a:buChar char="l"/>
            </a:pPr>
            <a:r>
              <a:rPr lang="zh-CN" altLang="en-US" sz="1800">
                <a:solidFill>
                  <a:schemeClr val="bg1"/>
                </a:solidFill>
                <a:latin typeface="微软雅黑" panose="020B0503020204020204" pitchFamily="34" charset="-122"/>
                <a:ea typeface="微软雅黑" panose="020B0503020204020204" pitchFamily="34" charset="-122"/>
              </a:rPr>
              <a:t>暑假主题活动</a:t>
            </a:r>
          </a:p>
        </p:txBody>
      </p:sp>
      <p:sp>
        <p:nvSpPr>
          <p:cNvPr id="22550" name="Content Placeholder 2"/>
          <p:cNvSpPr txBox="1">
            <a:spLocks/>
          </p:cNvSpPr>
          <p:nvPr/>
        </p:nvSpPr>
        <p:spPr bwMode="auto">
          <a:xfrm>
            <a:off x="4583113" y="574675"/>
            <a:ext cx="3279775" cy="2165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dirty="0">
                <a:solidFill>
                  <a:schemeClr val="bg1"/>
                </a:solidFill>
                <a:latin typeface="微软雅黑" panose="020B0503020204020204" pitchFamily="34" charset="-122"/>
                <a:ea typeface="微软雅黑" panose="020B0503020204020204" pitchFamily="34" charset="-122"/>
              </a:rPr>
              <a:t>概述</a:t>
            </a:r>
            <a:endParaRPr lang="en-US" altLang="zh-CN" dirty="0">
              <a:solidFill>
                <a:schemeClr val="bg1"/>
              </a:solidFill>
              <a:latin typeface="微软雅黑" panose="020B0503020204020204" pitchFamily="34" charset="-122"/>
              <a:ea typeface="微软雅黑" panose="020B0503020204020204" pitchFamily="34" charset="-122"/>
            </a:endParaRPr>
          </a:p>
          <a:p>
            <a:pPr>
              <a:buNone/>
            </a:pPr>
            <a:r>
              <a:rPr lang="zh-CN" altLang="en-US" sz="1400" dirty="0">
                <a:solidFill>
                  <a:schemeClr val="bg1"/>
                </a:solidFill>
                <a:latin typeface="华文细黑" panose="02010600040101010101" pitchFamily="2" charset="-122"/>
                <a:ea typeface="华文细黑" panose="02010600040101010101" pitchFamily="2" charset="-122"/>
              </a:rPr>
              <a:t>单击此处编辑您要的内容，建议您在展示时采用微软雅黑字体，本模版所有图形线条及其相应</a:t>
            </a:r>
            <a:endParaRPr lang="en-US" altLang="zh-CN" sz="1400" dirty="0">
              <a:solidFill>
                <a:schemeClr val="bg1"/>
              </a:solidFill>
              <a:latin typeface="华文细黑" panose="02010600040101010101" pitchFamily="2" charset="-122"/>
              <a:ea typeface="华文细黑" panose="02010600040101010101" pitchFamily="2" charset="-122"/>
            </a:endParaRPr>
          </a:p>
        </p:txBody>
      </p:sp>
      <p:sp>
        <p:nvSpPr>
          <p:cNvPr id="22551" name="Content Placeholder 2"/>
          <p:cNvSpPr txBox="1">
            <a:spLocks/>
          </p:cNvSpPr>
          <p:nvPr/>
        </p:nvSpPr>
        <p:spPr bwMode="auto">
          <a:xfrm>
            <a:off x="7385050" y="4205288"/>
            <a:ext cx="3278188" cy="2165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dirty="0">
                <a:solidFill>
                  <a:schemeClr val="bg1"/>
                </a:solidFill>
                <a:latin typeface="微软雅黑" panose="020B0503020204020204" pitchFamily="34" charset="-122"/>
                <a:ea typeface="微软雅黑" panose="020B0503020204020204" pitchFamily="34" charset="-122"/>
              </a:rPr>
              <a:t>概述</a:t>
            </a:r>
            <a:endParaRPr lang="en-US" altLang="zh-CN" dirty="0">
              <a:solidFill>
                <a:schemeClr val="bg1"/>
              </a:solidFill>
              <a:latin typeface="微软雅黑" panose="020B0503020204020204" pitchFamily="34" charset="-122"/>
              <a:ea typeface="微软雅黑" panose="020B0503020204020204" pitchFamily="34" charset="-122"/>
            </a:endParaRPr>
          </a:p>
          <a:p>
            <a:pPr>
              <a:buNone/>
            </a:pPr>
            <a:r>
              <a:rPr lang="zh-CN" altLang="en-US" sz="1400" dirty="0">
                <a:solidFill>
                  <a:schemeClr val="bg1"/>
                </a:solidFill>
                <a:latin typeface="华文细黑" panose="02010600040101010101" pitchFamily="2" charset="-122"/>
                <a:ea typeface="华文细黑" panose="02010600040101010101" pitchFamily="2" charset="-122"/>
              </a:rPr>
              <a:t>单击此处编辑您要的内容，建议您在展示时采用微软雅黑</a:t>
            </a:r>
            <a:endParaRPr lang="en-US" altLang="zh-CN" sz="1400" dirty="0">
              <a:solidFill>
                <a:schemeClr val="bg1"/>
              </a:solidFill>
              <a:latin typeface="华文细黑" panose="02010600040101010101" pitchFamily="2" charset="-122"/>
              <a:ea typeface="华文细黑" panose="02010600040101010101" pitchFamily="2" charset="-122"/>
            </a:endParaRPr>
          </a:p>
        </p:txBody>
      </p:sp>
    </p:spTree>
  </p:cSld>
  <p:clrMapOvr>
    <a:masterClrMapping/>
  </p:clrMapOvr>
  <p:transition spd="slow" advClick="0" advTm="3000">
    <p:comb/>
  </p:transition>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grpSp>
        <p:nvGrpSpPr>
          <p:cNvPr id="23555" name="组合 2"/>
          <p:cNvGrpSpPr>
            <a:grpSpLocks/>
          </p:cNvGrpSpPr>
          <p:nvPr/>
        </p:nvGrpSpPr>
        <p:grpSpPr bwMode="auto">
          <a:xfrm>
            <a:off x="954088" y="3059113"/>
            <a:ext cx="10331450" cy="739775"/>
            <a:chOff x="930189" y="3058615"/>
            <a:chExt cx="10331623" cy="740781"/>
          </a:xfrm>
        </p:grpSpPr>
        <p:sp>
          <p:nvSpPr>
            <p:cNvPr id="4" name="等腰三角形 3"/>
            <p:cNvSpPr/>
            <p:nvPr/>
          </p:nvSpPr>
          <p:spPr>
            <a:xfrm rot="10800000">
              <a:off x="930189" y="3058615"/>
              <a:ext cx="858851" cy="740781"/>
            </a:xfrm>
            <a:prstGeom prst="triangle">
              <a:avLst/>
            </a:prstGeom>
            <a:solidFill>
              <a:srgbClr val="8919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等腰三角形 4"/>
            <p:cNvSpPr/>
            <p:nvPr/>
          </p:nvSpPr>
          <p:spPr>
            <a:xfrm>
              <a:off x="1789040" y="3058615"/>
              <a:ext cx="860439" cy="740781"/>
            </a:xfrm>
            <a:prstGeom prst="triangle">
              <a:avLst/>
            </a:prstGeom>
            <a:solidFill>
              <a:srgbClr val="B1272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等腰三角形 5"/>
            <p:cNvSpPr/>
            <p:nvPr/>
          </p:nvSpPr>
          <p:spPr>
            <a:xfrm>
              <a:off x="5233973" y="3058615"/>
              <a:ext cx="858852" cy="740781"/>
            </a:xfrm>
            <a:prstGeom prst="triangle">
              <a:avLst/>
            </a:prstGeom>
            <a:solidFill>
              <a:srgbClr val="FAD0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等腰三角形 6"/>
            <p:cNvSpPr/>
            <p:nvPr/>
          </p:nvSpPr>
          <p:spPr>
            <a:xfrm rot="10800000">
              <a:off x="2649480" y="3058615"/>
              <a:ext cx="858852" cy="740781"/>
            </a:xfrm>
            <a:prstGeom prst="triangle">
              <a:avLst/>
            </a:prstGeom>
            <a:solidFill>
              <a:srgbClr val="EE30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等腰三角形 7"/>
            <p:cNvSpPr/>
            <p:nvPr/>
          </p:nvSpPr>
          <p:spPr>
            <a:xfrm>
              <a:off x="3508332" y="3058615"/>
              <a:ext cx="858851" cy="740781"/>
            </a:xfrm>
            <a:prstGeom prst="triangle">
              <a:avLst/>
            </a:prstGeom>
            <a:solidFill>
              <a:srgbClr val="F063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等腰三角形 8"/>
            <p:cNvSpPr/>
            <p:nvPr/>
          </p:nvSpPr>
          <p:spPr>
            <a:xfrm rot="10800000">
              <a:off x="4367184" y="3058615"/>
              <a:ext cx="858852" cy="740781"/>
            </a:xfrm>
            <a:prstGeom prst="triangle">
              <a:avLst/>
            </a:prstGeom>
            <a:solidFill>
              <a:srgbClr val="F58E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等腰三角形 9"/>
            <p:cNvSpPr/>
            <p:nvPr/>
          </p:nvSpPr>
          <p:spPr>
            <a:xfrm flipV="1">
              <a:off x="6099176" y="3058615"/>
              <a:ext cx="858851" cy="740781"/>
            </a:xfrm>
            <a:prstGeom prst="triangle">
              <a:avLst/>
            </a:prstGeom>
            <a:solidFill>
              <a:srgbClr val="A7DCD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等腰三角形 10"/>
            <p:cNvSpPr/>
            <p:nvPr/>
          </p:nvSpPr>
          <p:spPr>
            <a:xfrm rot="10800000" flipV="1">
              <a:off x="6965965" y="3058615"/>
              <a:ext cx="858851" cy="740781"/>
            </a:xfrm>
            <a:prstGeom prst="triangle">
              <a:avLst/>
            </a:prstGeom>
            <a:solidFill>
              <a:srgbClr val="7BD1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等腰三角形 11"/>
            <p:cNvSpPr/>
            <p:nvPr/>
          </p:nvSpPr>
          <p:spPr>
            <a:xfrm flipV="1">
              <a:off x="7824816" y="3058615"/>
              <a:ext cx="858852" cy="740781"/>
            </a:xfrm>
            <a:prstGeom prst="triangle">
              <a:avLst/>
            </a:prstGeom>
            <a:solidFill>
              <a:srgbClr val="05BAC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等腰三角形 12"/>
            <p:cNvSpPr/>
            <p:nvPr/>
          </p:nvSpPr>
          <p:spPr>
            <a:xfrm rot="10800000" flipV="1">
              <a:off x="8677319" y="3058615"/>
              <a:ext cx="858851" cy="740781"/>
            </a:xfrm>
            <a:prstGeom prst="triangle">
              <a:avLst/>
            </a:prstGeom>
            <a:solidFill>
              <a:srgbClr val="1A92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等腰三角形 13"/>
            <p:cNvSpPr/>
            <p:nvPr/>
          </p:nvSpPr>
          <p:spPr>
            <a:xfrm flipV="1">
              <a:off x="9542520" y="3058615"/>
              <a:ext cx="860439" cy="740781"/>
            </a:xfrm>
            <a:prstGeom prst="triangle">
              <a:avLst/>
            </a:prstGeom>
            <a:solidFill>
              <a:srgbClr val="94CA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等腰三角形 14"/>
            <p:cNvSpPr/>
            <p:nvPr/>
          </p:nvSpPr>
          <p:spPr>
            <a:xfrm rot="10800000" flipV="1">
              <a:off x="10402960" y="3058615"/>
              <a:ext cx="858852" cy="740781"/>
            </a:xfrm>
            <a:prstGeom prst="triangle">
              <a:avLst/>
            </a:prstGeom>
            <a:solidFill>
              <a:srgbClr val="21AB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3556" name="文本框 16"/>
          <p:cNvSpPr txBox="1">
            <a:spLocks noChangeArrowheads="1"/>
          </p:cNvSpPr>
          <p:nvPr/>
        </p:nvSpPr>
        <p:spPr bwMode="auto">
          <a:xfrm>
            <a:off x="885825" y="3903663"/>
            <a:ext cx="474663" cy="306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3</a:t>
            </a:r>
            <a:r>
              <a:rPr lang="zh-CN" altLang="en-US" sz="1400" b="1">
                <a:solidFill>
                  <a:schemeClr val="bg1"/>
                </a:solidFill>
                <a:latin typeface="微软雅黑" panose="020B0503020204020204" pitchFamily="34" charset="-122"/>
                <a:ea typeface="微软雅黑" panose="020B0503020204020204" pitchFamily="34" charset="-122"/>
              </a:rPr>
              <a:t>月</a:t>
            </a:r>
          </a:p>
        </p:txBody>
      </p:sp>
      <p:sp>
        <p:nvSpPr>
          <p:cNvPr id="23557" name="文本框 17"/>
          <p:cNvSpPr txBox="1">
            <a:spLocks noChangeArrowheads="1"/>
          </p:cNvSpPr>
          <p:nvPr/>
        </p:nvSpPr>
        <p:spPr bwMode="auto">
          <a:xfrm>
            <a:off x="2616200" y="3903663"/>
            <a:ext cx="474663" cy="306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dirty="0">
                <a:solidFill>
                  <a:schemeClr val="bg1"/>
                </a:solidFill>
                <a:latin typeface="微软雅黑" panose="020B0503020204020204" pitchFamily="34" charset="-122"/>
                <a:ea typeface="微软雅黑" panose="020B0503020204020204" pitchFamily="34" charset="-122"/>
              </a:rPr>
              <a:t>6</a:t>
            </a:r>
            <a:r>
              <a:rPr lang="zh-CN" altLang="en-US" sz="1400" b="1" dirty="0">
                <a:solidFill>
                  <a:schemeClr val="bg1"/>
                </a:solidFill>
                <a:latin typeface="微软雅黑" panose="020B0503020204020204" pitchFamily="34" charset="-122"/>
                <a:ea typeface="微软雅黑" panose="020B0503020204020204" pitchFamily="34" charset="-122"/>
              </a:rPr>
              <a:t>月</a:t>
            </a:r>
          </a:p>
        </p:txBody>
      </p:sp>
      <p:sp>
        <p:nvSpPr>
          <p:cNvPr id="23558" name="文本框 18"/>
          <p:cNvSpPr txBox="1">
            <a:spLocks noChangeArrowheads="1"/>
          </p:cNvSpPr>
          <p:nvPr/>
        </p:nvSpPr>
        <p:spPr bwMode="auto">
          <a:xfrm>
            <a:off x="4346575" y="3903663"/>
            <a:ext cx="474663" cy="306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7</a:t>
            </a:r>
            <a:r>
              <a:rPr lang="zh-CN" altLang="en-US" sz="1400" b="1">
                <a:solidFill>
                  <a:schemeClr val="bg1"/>
                </a:solidFill>
                <a:latin typeface="微软雅黑" panose="020B0503020204020204" pitchFamily="34" charset="-122"/>
                <a:ea typeface="微软雅黑" panose="020B0503020204020204" pitchFamily="34" charset="-122"/>
              </a:rPr>
              <a:t>月</a:t>
            </a:r>
          </a:p>
        </p:txBody>
      </p:sp>
      <p:sp>
        <p:nvSpPr>
          <p:cNvPr id="23559" name="文本框 19"/>
          <p:cNvSpPr txBox="1">
            <a:spLocks noChangeArrowheads="1"/>
          </p:cNvSpPr>
          <p:nvPr/>
        </p:nvSpPr>
        <p:spPr bwMode="auto">
          <a:xfrm>
            <a:off x="6076950" y="3903663"/>
            <a:ext cx="474663" cy="306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9</a:t>
            </a:r>
            <a:r>
              <a:rPr lang="zh-CN" altLang="en-US" sz="1400" b="1">
                <a:solidFill>
                  <a:schemeClr val="bg1"/>
                </a:solidFill>
                <a:latin typeface="微软雅黑" panose="020B0503020204020204" pitchFamily="34" charset="-122"/>
                <a:ea typeface="微软雅黑" panose="020B0503020204020204" pitchFamily="34" charset="-122"/>
              </a:rPr>
              <a:t>月</a:t>
            </a:r>
          </a:p>
        </p:txBody>
      </p:sp>
      <p:sp>
        <p:nvSpPr>
          <p:cNvPr id="23560" name="文本框 20"/>
          <p:cNvSpPr txBox="1">
            <a:spLocks noChangeArrowheads="1"/>
          </p:cNvSpPr>
          <p:nvPr/>
        </p:nvSpPr>
        <p:spPr bwMode="auto">
          <a:xfrm>
            <a:off x="7680325" y="3903663"/>
            <a:ext cx="585788" cy="306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11</a:t>
            </a:r>
            <a:r>
              <a:rPr lang="zh-CN" altLang="en-US" sz="1400" b="1">
                <a:solidFill>
                  <a:schemeClr val="bg1"/>
                </a:solidFill>
                <a:latin typeface="微软雅黑" panose="020B0503020204020204" pitchFamily="34" charset="-122"/>
                <a:ea typeface="微软雅黑" panose="020B0503020204020204" pitchFamily="34" charset="-122"/>
              </a:rPr>
              <a:t>月</a:t>
            </a:r>
          </a:p>
        </p:txBody>
      </p:sp>
      <p:sp>
        <p:nvSpPr>
          <p:cNvPr id="23561" name="文本框 21"/>
          <p:cNvSpPr txBox="1">
            <a:spLocks noChangeArrowheads="1"/>
          </p:cNvSpPr>
          <p:nvPr/>
        </p:nvSpPr>
        <p:spPr bwMode="auto">
          <a:xfrm>
            <a:off x="9528175" y="3903663"/>
            <a:ext cx="474663" cy="306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1</a:t>
            </a:r>
            <a:r>
              <a:rPr lang="zh-CN" altLang="en-US" sz="1400" b="1">
                <a:solidFill>
                  <a:schemeClr val="bg1"/>
                </a:solidFill>
                <a:latin typeface="微软雅黑" panose="020B0503020204020204" pitchFamily="34" charset="-122"/>
                <a:ea typeface="微软雅黑" panose="020B0503020204020204" pitchFamily="34" charset="-122"/>
              </a:rPr>
              <a:t>月</a:t>
            </a:r>
          </a:p>
        </p:txBody>
      </p:sp>
      <p:sp>
        <p:nvSpPr>
          <p:cNvPr id="23562" name="文本框 22"/>
          <p:cNvSpPr txBox="1">
            <a:spLocks noChangeArrowheads="1"/>
          </p:cNvSpPr>
          <p:nvPr/>
        </p:nvSpPr>
        <p:spPr bwMode="auto">
          <a:xfrm>
            <a:off x="1755775" y="2668588"/>
            <a:ext cx="474663"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4</a:t>
            </a:r>
            <a:r>
              <a:rPr lang="zh-CN" altLang="en-US" sz="1400" b="1">
                <a:solidFill>
                  <a:schemeClr val="bg1"/>
                </a:solidFill>
                <a:latin typeface="微软雅黑" panose="020B0503020204020204" pitchFamily="34" charset="-122"/>
                <a:ea typeface="微软雅黑" panose="020B0503020204020204" pitchFamily="34" charset="-122"/>
              </a:rPr>
              <a:t>月</a:t>
            </a:r>
          </a:p>
        </p:txBody>
      </p:sp>
      <p:sp>
        <p:nvSpPr>
          <p:cNvPr id="23563" name="文本框 23"/>
          <p:cNvSpPr txBox="1">
            <a:spLocks noChangeArrowheads="1"/>
          </p:cNvSpPr>
          <p:nvPr/>
        </p:nvSpPr>
        <p:spPr bwMode="auto">
          <a:xfrm>
            <a:off x="3473450" y="2668588"/>
            <a:ext cx="474663"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6</a:t>
            </a:r>
            <a:r>
              <a:rPr lang="zh-CN" altLang="en-US" sz="1400" b="1">
                <a:solidFill>
                  <a:schemeClr val="bg1"/>
                </a:solidFill>
                <a:latin typeface="微软雅黑" panose="020B0503020204020204" pitchFamily="34" charset="-122"/>
                <a:ea typeface="微软雅黑" panose="020B0503020204020204" pitchFamily="34" charset="-122"/>
              </a:rPr>
              <a:t>月</a:t>
            </a:r>
          </a:p>
        </p:txBody>
      </p:sp>
      <p:sp>
        <p:nvSpPr>
          <p:cNvPr id="23564" name="文本框 24"/>
          <p:cNvSpPr txBox="1">
            <a:spLocks noChangeArrowheads="1"/>
          </p:cNvSpPr>
          <p:nvPr/>
        </p:nvSpPr>
        <p:spPr bwMode="auto">
          <a:xfrm>
            <a:off x="5205413" y="2668588"/>
            <a:ext cx="474662"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8</a:t>
            </a:r>
            <a:r>
              <a:rPr lang="zh-CN" altLang="en-US" sz="1400" b="1">
                <a:solidFill>
                  <a:schemeClr val="bg1"/>
                </a:solidFill>
                <a:latin typeface="微软雅黑" panose="020B0503020204020204" pitchFamily="34" charset="-122"/>
                <a:ea typeface="微软雅黑" panose="020B0503020204020204" pitchFamily="34" charset="-122"/>
              </a:rPr>
              <a:t>月</a:t>
            </a:r>
          </a:p>
        </p:txBody>
      </p:sp>
      <p:sp>
        <p:nvSpPr>
          <p:cNvPr id="23565" name="文本框 25"/>
          <p:cNvSpPr txBox="1">
            <a:spLocks noChangeArrowheads="1"/>
          </p:cNvSpPr>
          <p:nvPr/>
        </p:nvSpPr>
        <p:spPr bwMode="auto">
          <a:xfrm>
            <a:off x="6831013" y="2668588"/>
            <a:ext cx="58420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10</a:t>
            </a:r>
            <a:r>
              <a:rPr lang="zh-CN" altLang="en-US" sz="1400" b="1">
                <a:solidFill>
                  <a:schemeClr val="bg1"/>
                </a:solidFill>
                <a:latin typeface="微软雅黑" panose="020B0503020204020204" pitchFamily="34" charset="-122"/>
                <a:ea typeface="微软雅黑" panose="020B0503020204020204" pitchFamily="34" charset="-122"/>
              </a:rPr>
              <a:t>月</a:t>
            </a:r>
          </a:p>
        </p:txBody>
      </p:sp>
      <p:sp>
        <p:nvSpPr>
          <p:cNvPr id="23566" name="文本框 26"/>
          <p:cNvSpPr txBox="1">
            <a:spLocks noChangeArrowheads="1"/>
          </p:cNvSpPr>
          <p:nvPr/>
        </p:nvSpPr>
        <p:spPr bwMode="auto">
          <a:xfrm>
            <a:off x="8539163" y="2668588"/>
            <a:ext cx="585787"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12</a:t>
            </a:r>
            <a:r>
              <a:rPr lang="zh-CN" altLang="en-US" sz="1400" b="1">
                <a:solidFill>
                  <a:schemeClr val="bg1"/>
                </a:solidFill>
                <a:latin typeface="微软雅黑" panose="020B0503020204020204" pitchFamily="34" charset="-122"/>
                <a:ea typeface="微软雅黑" panose="020B0503020204020204" pitchFamily="34" charset="-122"/>
              </a:rPr>
              <a:t>月</a:t>
            </a:r>
          </a:p>
        </p:txBody>
      </p:sp>
      <p:sp>
        <p:nvSpPr>
          <p:cNvPr id="23567" name="文本框 27"/>
          <p:cNvSpPr txBox="1">
            <a:spLocks noChangeArrowheads="1"/>
          </p:cNvSpPr>
          <p:nvPr/>
        </p:nvSpPr>
        <p:spPr bwMode="auto">
          <a:xfrm>
            <a:off x="10363200" y="2668588"/>
            <a:ext cx="474663"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2</a:t>
            </a:r>
            <a:r>
              <a:rPr lang="zh-CN" altLang="en-US" sz="1400" b="1">
                <a:solidFill>
                  <a:schemeClr val="bg1"/>
                </a:solidFill>
                <a:latin typeface="微软雅黑" panose="020B0503020204020204" pitchFamily="34" charset="-122"/>
                <a:ea typeface="微软雅黑" panose="020B0503020204020204" pitchFamily="34" charset="-122"/>
              </a:rPr>
              <a:t>月</a:t>
            </a:r>
          </a:p>
        </p:txBody>
      </p:sp>
      <p:sp>
        <p:nvSpPr>
          <p:cNvPr id="34" name="等腰三角形 33"/>
          <p:cNvSpPr/>
          <p:nvPr/>
        </p:nvSpPr>
        <p:spPr>
          <a:xfrm rot="10800000" flipV="1">
            <a:off x="6813550" y="1325563"/>
            <a:ext cx="2990850" cy="2578100"/>
          </a:xfrm>
          <a:prstGeom prst="triangle">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35" name="直接连接符 34"/>
          <p:cNvCxnSpPr/>
          <p:nvPr/>
        </p:nvCxnSpPr>
        <p:spPr>
          <a:xfrm>
            <a:off x="8316913" y="360363"/>
            <a:ext cx="0" cy="74295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3570" name="文本框 35"/>
          <p:cNvSpPr txBox="1">
            <a:spLocks noChangeArrowheads="1"/>
          </p:cNvSpPr>
          <p:nvPr/>
        </p:nvSpPr>
        <p:spPr bwMode="auto">
          <a:xfrm>
            <a:off x="8145463" y="128588"/>
            <a:ext cx="1857375"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Wingdings" panose="05000000000000000000" pitchFamily="2" charset="2"/>
              <a:buChar char="l"/>
            </a:pPr>
            <a:r>
              <a:rPr lang="zh-CN" altLang="en-US" sz="1800">
                <a:solidFill>
                  <a:schemeClr val="bg1"/>
                </a:solidFill>
                <a:latin typeface="微软雅黑" panose="020B0503020204020204" pitchFamily="34" charset="-122"/>
                <a:ea typeface="微软雅黑" panose="020B0503020204020204" pitchFamily="34" charset="-122"/>
              </a:rPr>
              <a:t>秋季主题活动</a:t>
            </a:r>
          </a:p>
        </p:txBody>
      </p:sp>
      <p:sp>
        <p:nvSpPr>
          <p:cNvPr id="37" name="等腰三角形 36"/>
          <p:cNvSpPr/>
          <p:nvPr/>
        </p:nvSpPr>
        <p:spPr>
          <a:xfrm flipV="1">
            <a:off x="9424988" y="2979738"/>
            <a:ext cx="2989262" cy="2578100"/>
          </a:xfrm>
          <a:prstGeom prst="triangle">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38" name="直接连接符 37"/>
          <p:cNvCxnSpPr/>
          <p:nvPr/>
        </p:nvCxnSpPr>
        <p:spPr>
          <a:xfrm>
            <a:off x="490538" y="5661025"/>
            <a:ext cx="0" cy="74295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3573" name="文本框 38"/>
          <p:cNvSpPr txBox="1">
            <a:spLocks noChangeArrowheads="1"/>
          </p:cNvSpPr>
          <p:nvPr/>
        </p:nvSpPr>
        <p:spPr bwMode="auto">
          <a:xfrm>
            <a:off x="315913" y="6207125"/>
            <a:ext cx="185737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Wingdings" panose="05000000000000000000" pitchFamily="2" charset="2"/>
              <a:buChar char="l"/>
            </a:pPr>
            <a:r>
              <a:rPr lang="zh-CN" altLang="en-US" sz="1800">
                <a:solidFill>
                  <a:schemeClr val="bg1"/>
                </a:solidFill>
                <a:latin typeface="微软雅黑" panose="020B0503020204020204" pitchFamily="34" charset="-122"/>
                <a:ea typeface="微软雅黑" panose="020B0503020204020204" pitchFamily="34" charset="-122"/>
              </a:rPr>
              <a:t>冬季主题活动</a:t>
            </a:r>
          </a:p>
        </p:txBody>
      </p:sp>
      <p:sp>
        <p:nvSpPr>
          <p:cNvPr id="40" name="等腰三角形 39"/>
          <p:cNvSpPr/>
          <p:nvPr/>
        </p:nvSpPr>
        <p:spPr>
          <a:xfrm flipV="1">
            <a:off x="-1011238" y="2979738"/>
            <a:ext cx="2990851" cy="2578100"/>
          </a:xfrm>
          <a:prstGeom prst="triangle">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41" name="直接连接符 40"/>
          <p:cNvCxnSpPr/>
          <p:nvPr/>
        </p:nvCxnSpPr>
        <p:spPr>
          <a:xfrm>
            <a:off x="10928350" y="5673725"/>
            <a:ext cx="0" cy="71755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2179638" y="6391275"/>
            <a:ext cx="8748712" cy="127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3577" name="Content Placeholder 2"/>
          <p:cNvSpPr txBox="1">
            <a:spLocks/>
          </p:cNvSpPr>
          <p:nvPr/>
        </p:nvSpPr>
        <p:spPr bwMode="auto">
          <a:xfrm>
            <a:off x="4392613" y="128588"/>
            <a:ext cx="3279775" cy="2163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dirty="0">
                <a:solidFill>
                  <a:schemeClr val="bg1"/>
                </a:solidFill>
                <a:latin typeface="微软雅黑" panose="020B0503020204020204" pitchFamily="34" charset="-122"/>
                <a:ea typeface="微软雅黑" panose="020B0503020204020204" pitchFamily="34" charset="-122"/>
              </a:rPr>
              <a:t>概述</a:t>
            </a:r>
            <a:endParaRPr lang="en-US" altLang="zh-CN" dirty="0">
              <a:solidFill>
                <a:schemeClr val="bg1"/>
              </a:solidFill>
              <a:latin typeface="微软雅黑" panose="020B0503020204020204" pitchFamily="34" charset="-122"/>
              <a:ea typeface="微软雅黑" panose="020B0503020204020204" pitchFamily="34" charset="-122"/>
            </a:endParaRPr>
          </a:p>
          <a:p>
            <a:pPr>
              <a:buNone/>
            </a:pPr>
            <a:r>
              <a:rPr lang="zh-CN" altLang="en-US" sz="1400" dirty="0">
                <a:solidFill>
                  <a:schemeClr val="bg1"/>
                </a:solidFill>
                <a:latin typeface="华文细黑" panose="02010600040101010101" pitchFamily="2" charset="-122"/>
                <a:ea typeface="华文细黑" panose="02010600040101010101" pitchFamily="2" charset="-122"/>
              </a:rPr>
              <a:t>单击此处编辑您要的内容，建议您在展示时采用微软雅黑字体，本模版所有图形线条及其相应素材均可自由编辑。然后，我觉得，你</a:t>
            </a:r>
            <a:endParaRPr lang="en-US" altLang="zh-CN" sz="1400" dirty="0">
              <a:solidFill>
                <a:schemeClr val="bg1"/>
              </a:solidFill>
              <a:latin typeface="华文细黑" panose="02010600040101010101" pitchFamily="2" charset="-122"/>
              <a:ea typeface="华文细黑" panose="02010600040101010101" pitchFamily="2" charset="-122"/>
            </a:endParaRPr>
          </a:p>
        </p:txBody>
      </p:sp>
      <p:sp>
        <p:nvSpPr>
          <p:cNvPr id="23578" name="Content Placeholder 2"/>
          <p:cNvSpPr txBox="1">
            <a:spLocks/>
          </p:cNvSpPr>
          <p:nvPr/>
        </p:nvSpPr>
        <p:spPr bwMode="auto">
          <a:xfrm>
            <a:off x="2190750" y="4229100"/>
            <a:ext cx="3279775" cy="2165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dirty="0">
                <a:solidFill>
                  <a:schemeClr val="bg1"/>
                </a:solidFill>
                <a:latin typeface="微软雅黑" panose="020B0503020204020204" pitchFamily="34" charset="-122"/>
                <a:ea typeface="微软雅黑" panose="020B0503020204020204" pitchFamily="34" charset="-122"/>
              </a:rPr>
              <a:t>概述</a:t>
            </a:r>
            <a:endParaRPr lang="en-US" altLang="zh-CN" dirty="0">
              <a:solidFill>
                <a:schemeClr val="bg1"/>
              </a:solidFill>
              <a:latin typeface="微软雅黑" panose="020B0503020204020204" pitchFamily="34" charset="-122"/>
              <a:ea typeface="微软雅黑" panose="020B0503020204020204" pitchFamily="34" charset="-122"/>
            </a:endParaRPr>
          </a:p>
          <a:p>
            <a:pPr>
              <a:buNone/>
            </a:pPr>
            <a:r>
              <a:rPr lang="zh-CN" altLang="en-US" sz="1400" dirty="0">
                <a:solidFill>
                  <a:schemeClr val="bg1"/>
                </a:solidFill>
                <a:latin typeface="华文细黑" panose="02010600040101010101" pitchFamily="2" charset="-122"/>
                <a:ea typeface="华文细黑" panose="02010600040101010101" pitchFamily="2" charset="-122"/>
              </a:rPr>
              <a:t>单击此处编辑您要的内容，建议您在展示时采用微软雅黑字体，本模版所有图形线条及其相应素材均可自由编辑。然后，我觉得，你可以</a:t>
            </a:r>
            <a:endParaRPr lang="en-US" altLang="zh-CN" sz="1400" dirty="0">
              <a:solidFill>
                <a:schemeClr val="bg1"/>
              </a:solidFill>
              <a:latin typeface="华文细黑" panose="02010600040101010101" pitchFamily="2" charset="-122"/>
              <a:ea typeface="华文细黑" panose="02010600040101010101" pitchFamily="2" charset="-122"/>
            </a:endParaRPr>
          </a:p>
        </p:txBody>
      </p:sp>
    </p:spTree>
  </p:cSld>
  <p:clrMapOvr>
    <a:masterClrMapping/>
  </p:clrMapOvr>
  <p:transition spd="slow" advClick="0" advTm="3000">
    <p:comb/>
  </p:transition>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4459288" y="336550"/>
            <a:ext cx="3273425" cy="5345113"/>
          </a:xfrm>
          <a:prstGeom prst="rect">
            <a:avLst/>
          </a:prstGeom>
          <a:solidFill>
            <a:srgbClr val="C00000">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cxnSp>
        <p:nvCxnSpPr>
          <p:cNvPr id="3" name="直接连接符 2"/>
          <p:cNvCxnSpPr/>
          <p:nvPr/>
        </p:nvCxnSpPr>
        <p:spPr>
          <a:xfrm>
            <a:off x="5211763" y="4806950"/>
            <a:ext cx="17684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580" name="文本框 3"/>
          <p:cNvSpPr txBox="1">
            <a:spLocks noChangeArrowheads="1"/>
          </p:cNvSpPr>
          <p:nvPr/>
        </p:nvSpPr>
        <p:spPr bwMode="auto">
          <a:xfrm>
            <a:off x="5362575" y="4360863"/>
            <a:ext cx="138430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2000" b="1">
                <a:solidFill>
                  <a:schemeClr val="bg1"/>
                </a:solidFill>
              </a:rPr>
              <a:t>PART FOUR</a:t>
            </a:r>
            <a:endParaRPr lang="zh-CN" altLang="en-US" sz="2000" b="1">
              <a:solidFill>
                <a:schemeClr val="bg1"/>
              </a:solidFill>
            </a:endParaRPr>
          </a:p>
        </p:txBody>
      </p:sp>
      <p:sp>
        <p:nvSpPr>
          <p:cNvPr id="24581" name="文本框 4"/>
          <p:cNvSpPr txBox="1">
            <a:spLocks noChangeArrowheads="1"/>
          </p:cNvSpPr>
          <p:nvPr/>
        </p:nvSpPr>
        <p:spPr bwMode="auto">
          <a:xfrm>
            <a:off x="4875213" y="4856163"/>
            <a:ext cx="2441575" cy="768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4400" b="1">
                <a:solidFill>
                  <a:schemeClr val="bg1"/>
                </a:solidFill>
                <a:latin typeface="微软雅黑" panose="020B0503020204020204" pitchFamily="34" charset="-122"/>
                <a:ea typeface="微软雅黑" panose="020B0503020204020204" pitchFamily="34" charset="-122"/>
              </a:rPr>
              <a:t>重点活动</a:t>
            </a:r>
          </a:p>
        </p:txBody>
      </p:sp>
      <p:sp>
        <p:nvSpPr>
          <p:cNvPr id="24582" name="矩形 5"/>
          <p:cNvSpPr>
            <a:spLocks noChangeArrowheads="1"/>
          </p:cNvSpPr>
          <p:nvPr/>
        </p:nvSpPr>
        <p:spPr bwMode="auto">
          <a:xfrm>
            <a:off x="1506538" y="5681663"/>
            <a:ext cx="9178925"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1600">
                <a:solidFill>
                  <a:srgbClr val="FFFFFF"/>
                </a:solidFill>
                <a:latin typeface="微软雅黑" panose="020B0503020204020204" pitchFamily="34" charset="-122"/>
                <a:ea typeface="微软雅黑" panose="020B0503020204020204" pitchFamily="34" charset="-122"/>
              </a:rPr>
              <a:t>重要活动节点介绍。</a:t>
            </a:r>
            <a:endParaRPr lang="en-US" altLang="zh-CN" sz="1600">
              <a:solidFill>
                <a:srgbClr val="FFFFFF"/>
              </a:solidFill>
              <a:latin typeface="微软雅黑" panose="020B0503020204020204" pitchFamily="34" charset="-122"/>
              <a:ea typeface="微软雅黑" panose="020B0503020204020204" pitchFamily="34" charset="-122"/>
            </a:endParaRPr>
          </a:p>
        </p:txBody>
      </p:sp>
      <p:grpSp>
        <p:nvGrpSpPr>
          <p:cNvPr id="24583" name="组合 73"/>
          <p:cNvGrpSpPr>
            <a:grpSpLocks/>
          </p:cNvGrpSpPr>
          <p:nvPr/>
        </p:nvGrpSpPr>
        <p:grpSpPr bwMode="auto">
          <a:xfrm>
            <a:off x="4887913" y="862013"/>
            <a:ext cx="2416175" cy="2895600"/>
            <a:chOff x="9359844" y="1323473"/>
            <a:chExt cx="2416237" cy="2895175"/>
          </a:xfrm>
        </p:grpSpPr>
        <p:sp>
          <p:nvSpPr>
            <p:cNvPr id="75" name="Freeform 201"/>
            <p:cNvSpPr>
              <a:spLocks/>
            </p:cNvSpPr>
            <p:nvPr/>
          </p:nvSpPr>
          <p:spPr bwMode="auto">
            <a:xfrm>
              <a:off x="11102964" y="3718658"/>
              <a:ext cx="673117" cy="499990"/>
            </a:xfrm>
            <a:custGeom>
              <a:avLst/>
              <a:gdLst>
                <a:gd name="T0" fmla="*/ 19 w 125"/>
                <a:gd name="T1" fmla="*/ 93 h 93"/>
                <a:gd name="T2" fmla="*/ 0 w 125"/>
                <a:gd name="T3" fmla="*/ 0 h 93"/>
                <a:gd name="T4" fmla="*/ 125 w 125"/>
                <a:gd name="T5" fmla="*/ 93 h 93"/>
                <a:gd name="T6" fmla="*/ 19 w 125"/>
                <a:gd name="T7" fmla="*/ 93 h 93"/>
              </a:gdLst>
              <a:ahLst/>
              <a:cxnLst>
                <a:cxn ang="0">
                  <a:pos x="T0" y="T1"/>
                </a:cxn>
                <a:cxn ang="0">
                  <a:pos x="T2" y="T3"/>
                </a:cxn>
                <a:cxn ang="0">
                  <a:pos x="T4" y="T5"/>
                </a:cxn>
                <a:cxn ang="0">
                  <a:pos x="T6" y="T7"/>
                </a:cxn>
              </a:cxnLst>
              <a:rect l="0" t="0" r="r" b="b"/>
              <a:pathLst>
                <a:path w="125" h="93">
                  <a:moveTo>
                    <a:pt x="19" y="93"/>
                  </a:moveTo>
                  <a:lnTo>
                    <a:pt x="0" y="0"/>
                  </a:lnTo>
                  <a:lnTo>
                    <a:pt x="125" y="93"/>
                  </a:lnTo>
                  <a:lnTo>
                    <a:pt x="19" y="93"/>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6" name="Freeform 202"/>
            <p:cNvSpPr>
              <a:spLocks/>
            </p:cNvSpPr>
            <p:nvPr/>
          </p:nvSpPr>
          <p:spPr bwMode="auto">
            <a:xfrm>
              <a:off x="11102964" y="3153591"/>
              <a:ext cx="673117" cy="1065057"/>
            </a:xfrm>
            <a:custGeom>
              <a:avLst/>
              <a:gdLst>
                <a:gd name="T0" fmla="*/ 0 w 125"/>
                <a:gd name="T1" fmla="*/ 105 h 198"/>
                <a:gd name="T2" fmla="*/ 64 w 125"/>
                <a:gd name="T3" fmla="*/ 0 h 198"/>
                <a:gd name="T4" fmla="*/ 125 w 125"/>
                <a:gd name="T5" fmla="*/ 198 h 198"/>
                <a:gd name="T6" fmla="*/ 0 w 125"/>
                <a:gd name="T7" fmla="*/ 105 h 198"/>
              </a:gdLst>
              <a:ahLst/>
              <a:cxnLst>
                <a:cxn ang="0">
                  <a:pos x="T0" y="T1"/>
                </a:cxn>
                <a:cxn ang="0">
                  <a:pos x="T2" y="T3"/>
                </a:cxn>
                <a:cxn ang="0">
                  <a:pos x="T4" y="T5"/>
                </a:cxn>
                <a:cxn ang="0">
                  <a:pos x="T6" y="T7"/>
                </a:cxn>
              </a:cxnLst>
              <a:rect l="0" t="0" r="r" b="b"/>
              <a:pathLst>
                <a:path w="125" h="198">
                  <a:moveTo>
                    <a:pt x="0" y="105"/>
                  </a:moveTo>
                  <a:lnTo>
                    <a:pt x="64" y="0"/>
                  </a:lnTo>
                  <a:lnTo>
                    <a:pt x="125" y="198"/>
                  </a:lnTo>
                  <a:lnTo>
                    <a:pt x="0" y="105"/>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7" name="Freeform 203"/>
            <p:cNvSpPr>
              <a:spLocks/>
            </p:cNvSpPr>
            <p:nvPr/>
          </p:nvSpPr>
          <p:spPr bwMode="auto">
            <a:xfrm>
              <a:off x="10528274" y="3718658"/>
              <a:ext cx="677879" cy="499990"/>
            </a:xfrm>
            <a:custGeom>
              <a:avLst/>
              <a:gdLst>
                <a:gd name="T0" fmla="*/ 0 w 126"/>
                <a:gd name="T1" fmla="*/ 93 h 93"/>
                <a:gd name="T2" fmla="*/ 107 w 126"/>
                <a:gd name="T3" fmla="*/ 0 h 93"/>
                <a:gd name="T4" fmla="*/ 126 w 126"/>
                <a:gd name="T5" fmla="*/ 93 h 93"/>
                <a:gd name="T6" fmla="*/ 0 w 126"/>
                <a:gd name="T7" fmla="*/ 93 h 93"/>
              </a:gdLst>
              <a:ahLst/>
              <a:cxnLst>
                <a:cxn ang="0">
                  <a:pos x="T0" y="T1"/>
                </a:cxn>
                <a:cxn ang="0">
                  <a:pos x="T2" y="T3"/>
                </a:cxn>
                <a:cxn ang="0">
                  <a:pos x="T4" y="T5"/>
                </a:cxn>
                <a:cxn ang="0">
                  <a:pos x="T6" y="T7"/>
                </a:cxn>
              </a:cxnLst>
              <a:rect l="0" t="0" r="r" b="b"/>
              <a:pathLst>
                <a:path w="126" h="93">
                  <a:moveTo>
                    <a:pt x="0" y="93"/>
                  </a:moveTo>
                  <a:lnTo>
                    <a:pt x="107" y="0"/>
                  </a:lnTo>
                  <a:lnTo>
                    <a:pt x="126" y="93"/>
                  </a:lnTo>
                  <a:lnTo>
                    <a:pt x="0" y="93"/>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8" name="Freeform 204"/>
            <p:cNvSpPr>
              <a:spLocks/>
            </p:cNvSpPr>
            <p:nvPr/>
          </p:nvSpPr>
          <p:spPr bwMode="auto">
            <a:xfrm>
              <a:off x="10528274" y="3540884"/>
              <a:ext cx="257182" cy="677764"/>
            </a:xfrm>
            <a:custGeom>
              <a:avLst/>
              <a:gdLst>
                <a:gd name="T0" fmla="*/ 0 w 48"/>
                <a:gd name="T1" fmla="*/ 0 h 126"/>
                <a:gd name="T2" fmla="*/ 48 w 48"/>
                <a:gd name="T3" fmla="*/ 16 h 126"/>
                <a:gd name="T4" fmla="*/ 0 w 48"/>
                <a:gd name="T5" fmla="*/ 126 h 126"/>
                <a:gd name="T6" fmla="*/ 0 w 48"/>
                <a:gd name="T7" fmla="*/ 0 h 126"/>
              </a:gdLst>
              <a:ahLst/>
              <a:cxnLst>
                <a:cxn ang="0">
                  <a:pos x="T0" y="T1"/>
                </a:cxn>
                <a:cxn ang="0">
                  <a:pos x="T2" y="T3"/>
                </a:cxn>
                <a:cxn ang="0">
                  <a:pos x="T4" y="T5"/>
                </a:cxn>
                <a:cxn ang="0">
                  <a:pos x="T6" y="T7"/>
                </a:cxn>
              </a:cxnLst>
              <a:rect l="0" t="0" r="r" b="b"/>
              <a:pathLst>
                <a:path w="48" h="126">
                  <a:moveTo>
                    <a:pt x="0" y="0"/>
                  </a:moveTo>
                  <a:lnTo>
                    <a:pt x="48" y="16"/>
                  </a:lnTo>
                  <a:lnTo>
                    <a:pt x="0" y="126"/>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9" name="Freeform 206"/>
            <p:cNvSpPr>
              <a:spLocks/>
            </p:cNvSpPr>
            <p:nvPr/>
          </p:nvSpPr>
          <p:spPr bwMode="auto">
            <a:xfrm>
              <a:off x="10528274" y="3626597"/>
              <a:ext cx="574690" cy="592051"/>
            </a:xfrm>
            <a:custGeom>
              <a:avLst/>
              <a:gdLst>
                <a:gd name="T0" fmla="*/ 48 w 107"/>
                <a:gd name="T1" fmla="*/ 0 h 110"/>
                <a:gd name="T2" fmla="*/ 107 w 107"/>
                <a:gd name="T3" fmla="*/ 17 h 110"/>
                <a:gd name="T4" fmla="*/ 0 w 107"/>
                <a:gd name="T5" fmla="*/ 110 h 110"/>
                <a:gd name="T6" fmla="*/ 48 w 107"/>
                <a:gd name="T7" fmla="*/ 0 h 110"/>
              </a:gdLst>
              <a:ahLst/>
              <a:cxnLst>
                <a:cxn ang="0">
                  <a:pos x="T0" y="T1"/>
                </a:cxn>
                <a:cxn ang="0">
                  <a:pos x="T2" y="T3"/>
                </a:cxn>
                <a:cxn ang="0">
                  <a:pos x="T4" y="T5"/>
                </a:cxn>
                <a:cxn ang="0">
                  <a:pos x="T6" y="T7"/>
                </a:cxn>
              </a:cxnLst>
              <a:rect l="0" t="0" r="r" b="b"/>
              <a:pathLst>
                <a:path w="107" h="110">
                  <a:moveTo>
                    <a:pt x="48" y="0"/>
                  </a:moveTo>
                  <a:lnTo>
                    <a:pt x="107" y="17"/>
                  </a:lnTo>
                  <a:lnTo>
                    <a:pt x="0" y="110"/>
                  </a:lnTo>
                  <a:lnTo>
                    <a:pt x="48"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0" name="Freeform 207"/>
            <p:cNvSpPr>
              <a:spLocks/>
            </p:cNvSpPr>
            <p:nvPr/>
          </p:nvSpPr>
          <p:spPr bwMode="auto">
            <a:xfrm>
              <a:off x="11012473" y="3099624"/>
              <a:ext cx="434986" cy="619034"/>
            </a:xfrm>
            <a:custGeom>
              <a:avLst/>
              <a:gdLst>
                <a:gd name="T0" fmla="*/ 17 w 81"/>
                <a:gd name="T1" fmla="*/ 115 h 115"/>
                <a:gd name="T2" fmla="*/ 0 w 81"/>
                <a:gd name="T3" fmla="*/ 0 h 115"/>
                <a:gd name="T4" fmla="*/ 81 w 81"/>
                <a:gd name="T5" fmla="*/ 10 h 115"/>
                <a:gd name="T6" fmla="*/ 17 w 81"/>
                <a:gd name="T7" fmla="*/ 115 h 115"/>
              </a:gdLst>
              <a:ahLst/>
              <a:cxnLst>
                <a:cxn ang="0">
                  <a:pos x="T0" y="T1"/>
                </a:cxn>
                <a:cxn ang="0">
                  <a:pos x="T2" y="T3"/>
                </a:cxn>
                <a:cxn ang="0">
                  <a:pos x="T4" y="T5"/>
                </a:cxn>
                <a:cxn ang="0">
                  <a:pos x="T6" y="T7"/>
                </a:cxn>
              </a:cxnLst>
              <a:rect l="0" t="0" r="r" b="b"/>
              <a:pathLst>
                <a:path w="81" h="115">
                  <a:moveTo>
                    <a:pt x="17" y="115"/>
                  </a:moveTo>
                  <a:lnTo>
                    <a:pt x="0" y="0"/>
                  </a:lnTo>
                  <a:lnTo>
                    <a:pt x="81" y="10"/>
                  </a:lnTo>
                  <a:lnTo>
                    <a:pt x="17" y="115"/>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1" name="Freeform 208"/>
            <p:cNvSpPr>
              <a:spLocks/>
            </p:cNvSpPr>
            <p:nvPr/>
          </p:nvSpPr>
          <p:spPr bwMode="auto">
            <a:xfrm>
              <a:off x="10785456" y="3099624"/>
              <a:ext cx="317508" cy="619034"/>
            </a:xfrm>
            <a:custGeom>
              <a:avLst/>
              <a:gdLst>
                <a:gd name="T0" fmla="*/ 0 w 59"/>
                <a:gd name="T1" fmla="*/ 98 h 115"/>
                <a:gd name="T2" fmla="*/ 42 w 59"/>
                <a:gd name="T3" fmla="*/ 0 h 115"/>
                <a:gd name="T4" fmla="*/ 59 w 59"/>
                <a:gd name="T5" fmla="*/ 115 h 115"/>
                <a:gd name="T6" fmla="*/ 0 w 59"/>
                <a:gd name="T7" fmla="*/ 98 h 115"/>
              </a:gdLst>
              <a:ahLst/>
              <a:cxnLst>
                <a:cxn ang="0">
                  <a:pos x="T0" y="T1"/>
                </a:cxn>
                <a:cxn ang="0">
                  <a:pos x="T2" y="T3"/>
                </a:cxn>
                <a:cxn ang="0">
                  <a:pos x="T4" y="T5"/>
                </a:cxn>
                <a:cxn ang="0">
                  <a:pos x="T6" y="T7"/>
                </a:cxn>
              </a:cxnLst>
              <a:rect l="0" t="0" r="r" b="b"/>
              <a:pathLst>
                <a:path w="59" h="115">
                  <a:moveTo>
                    <a:pt x="0" y="98"/>
                  </a:moveTo>
                  <a:lnTo>
                    <a:pt x="42" y="0"/>
                  </a:lnTo>
                  <a:lnTo>
                    <a:pt x="59" y="115"/>
                  </a:lnTo>
                  <a:lnTo>
                    <a:pt x="0" y="98"/>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2" name="Freeform 209"/>
            <p:cNvSpPr>
              <a:spLocks/>
            </p:cNvSpPr>
            <p:nvPr/>
          </p:nvSpPr>
          <p:spPr bwMode="auto">
            <a:xfrm>
              <a:off x="10528274" y="3099624"/>
              <a:ext cx="484199" cy="526973"/>
            </a:xfrm>
            <a:custGeom>
              <a:avLst/>
              <a:gdLst>
                <a:gd name="T0" fmla="*/ 0 w 90"/>
                <a:gd name="T1" fmla="*/ 82 h 98"/>
                <a:gd name="T2" fmla="*/ 90 w 90"/>
                <a:gd name="T3" fmla="*/ 0 h 98"/>
                <a:gd name="T4" fmla="*/ 48 w 90"/>
                <a:gd name="T5" fmla="*/ 98 h 98"/>
                <a:gd name="T6" fmla="*/ 0 w 90"/>
                <a:gd name="T7" fmla="*/ 82 h 98"/>
              </a:gdLst>
              <a:ahLst/>
              <a:cxnLst>
                <a:cxn ang="0">
                  <a:pos x="T0" y="T1"/>
                </a:cxn>
                <a:cxn ang="0">
                  <a:pos x="T2" y="T3"/>
                </a:cxn>
                <a:cxn ang="0">
                  <a:pos x="T4" y="T5"/>
                </a:cxn>
                <a:cxn ang="0">
                  <a:pos x="T6" y="T7"/>
                </a:cxn>
              </a:cxnLst>
              <a:rect l="0" t="0" r="r" b="b"/>
              <a:pathLst>
                <a:path w="90" h="98">
                  <a:moveTo>
                    <a:pt x="0" y="82"/>
                  </a:moveTo>
                  <a:lnTo>
                    <a:pt x="90" y="0"/>
                  </a:lnTo>
                  <a:lnTo>
                    <a:pt x="48" y="98"/>
                  </a:lnTo>
                  <a:lnTo>
                    <a:pt x="0" y="82"/>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3" name="Freeform 210"/>
            <p:cNvSpPr>
              <a:spLocks/>
            </p:cNvSpPr>
            <p:nvPr/>
          </p:nvSpPr>
          <p:spPr bwMode="auto">
            <a:xfrm>
              <a:off x="10528274" y="3099624"/>
              <a:ext cx="484199" cy="441260"/>
            </a:xfrm>
            <a:custGeom>
              <a:avLst/>
              <a:gdLst>
                <a:gd name="T0" fmla="*/ 0 w 90"/>
                <a:gd name="T1" fmla="*/ 31 h 82"/>
                <a:gd name="T2" fmla="*/ 90 w 90"/>
                <a:gd name="T3" fmla="*/ 0 h 82"/>
                <a:gd name="T4" fmla="*/ 0 w 90"/>
                <a:gd name="T5" fmla="*/ 82 h 82"/>
                <a:gd name="T6" fmla="*/ 0 w 90"/>
                <a:gd name="T7" fmla="*/ 31 h 82"/>
              </a:gdLst>
              <a:ahLst/>
              <a:cxnLst>
                <a:cxn ang="0">
                  <a:pos x="T0" y="T1"/>
                </a:cxn>
                <a:cxn ang="0">
                  <a:pos x="T2" y="T3"/>
                </a:cxn>
                <a:cxn ang="0">
                  <a:pos x="T4" y="T5"/>
                </a:cxn>
                <a:cxn ang="0">
                  <a:pos x="T6" y="T7"/>
                </a:cxn>
              </a:cxnLst>
              <a:rect l="0" t="0" r="r" b="b"/>
              <a:pathLst>
                <a:path w="90" h="82">
                  <a:moveTo>
                    <a:pt x="0" y="31"/>
                  </a:moveTo>
                  <a:lnTo>
                    <a:pt x="90" y="0"/>
                  </a:lnTo>
                  <a:lnTo>
                    <a:pt x="0" y="82"/>
                  </a:lnTo>
                  <a:lnTo>
                    <a:pt x="0" y="31"/>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4" name="Freeform 211"/>
            <p:cNvSpPr>
              <a:spLocks/>
            </p:cNvSpPr>
            <p:nvPr/>
          </p:nvSpPr>
          <p:spPr bwMode="auto">
            <a:xfrm>
              <a:off x="11012473" y="2561541"/>
              <a:ext cx="434986" cy="592050"/>
            </a:xfrm>
            <a:custGeom>
              <a:avLst/>
              <a:gdLst>
                <a:gd name="T0" fmla="*/ 0 w 81"/>
                <a:gd name="T1" fmla="*/ 100 h 110"/>
                <a:gd name="T2" fmla="*/ 21 w 81"/>
                <a:gd name="T3" fmla="*/ 0 h 110"/>
                <a:gd name="T4" fmla="*/ 81 w 81"/>
                <a:gd name="T5" fmla="*/ 110 h 110"/>
                <a:gd name="T6" fmla="*/ 0 w 81"/>
                <a:gd name="T7" fmla="*/ 100 h 110"/>
              </a:gdLst>
              <a:ahLst/>
              <a:cxnLst>
                <a:cxn ang="0">
                  <a:pos x="T0" y="T1"/>
                </a:cxn>
                <a:cxn ang="0">
                  <a:pos x="T2" y="T3"/>
                </a:cxn>
                <a:cxn ang="0">
                  <a:pos x="T4" y="T5"/>
                </a:cxn>
                <a:cxn ang="0">
                  <a:pos x="T6" y="T7"/>
                </a:cxn>
              </a:cxnLst>
              <a:rect l="0" t="0" r="r" b="b"/>
              <a:pathLst>
                <a:path w="81" h="110">
                  <a:moveTo>
                    <a:pt x="0" y="100"/>
                  </a:moveTo>
                  <a:lnTo>
                    <a:pt x="21" y="0"/>
                  </a:lnTo>
                  <a:lnTo>
                    <a:pt x="81" y="110"/>
                  </a:lnTo>
                  <a:lnTo>
                    <a:pt x="0" y="10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5" name="Freeform 212"/>
            <p:cNvSpPr>
              <a:spLocks/>
            </p:cNvSpPr>
            <p:nvPr/>
          </p:nvSpPr>
          <p:spPr bwMode="auto">
            <a:xfrm>
              <a:off x="11125189" y="2561541"/>
              <a:ext cx="639778" cy="592050"/>
            </a:xfrm>
            <a:custGeom>
              <a:avLst/>
              <a:gdLst>
                <a:gd name="T0" fmla="*/ 0 w 119"/>
                <a:gd name="T1" fmla="*/ 0 h 110"/>
                <a:gd name="T2" fmla="*/ 119 w 119"/>
                <a:gd name="T3" fmla="*/ 26 h 110"/>
                <a:gd name="T4" fmla="*/ 60 w 119"/>
                <a:gd name="T5" fmla="*/ 110 h 110"/>
                <a:gd name="T6" fmla="*/ 0 w 119"/>
                <a:gd name="T7" fmla="*/ 0 h 110"/>
              </a:gdLst>
              <a:ahLst/>
              <a:cxnLst>
                <a:cxn ang="0">
                  <a:pos x="T0" y="T1"/>
                </a:cxn>
                <a:cxn ang="0">
                  <a:pos x="T2" y="T3"/>
                </a:cxn>
                <a:cxn ang="0">
                  <a:pos x="T4" y="T5"/>
                </a:cxn>
                <a:cxn ang="0">
                  <a:pos x="T6" y="T7"/>
                </a:cxn>
              </a:cxnLst>
              <a:rect l="0" t="0" r="r" b="b"/>
              <a:pathLst>
                <a:path w="119" h="110">
                  <a:moveTo>
                    <a:pt x="0" y="0"/>
                  </a:moveTo>
                  <a:lnTo>
                    <a:pt x="119" y="26"/>
                  </a:lnTo>
                  <a:lnTo>
                    <a:pt x="60" y="110"/>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6" name="Freeform 213"/>
            <p:cNvSpPr>
              <a:spLocks/>
            </p:cNvSpPr>
            <p:nvPr/>
          </p:nvSpPr>
          <p:spPr bwMode="auto">
            <a:xfrm>
              <a:off x="11125189" y="2034569"/>
              <a:ext cx="639778" cy="666652"/>
            </a:xfrm>
            <a:custGeom>
              <a:avLst/>
              <a:gdLst>
                <a:gd name="T0" fmla="*/ 119 w 119"/>
                <a:gd name="T1" fmla="*/ 124 h 124"/>
                <a:gd name="T2" fmla="*/ 55 w 119"/>
                <a:gd name="T3" fmla="*/ 0 h 124"/>
                <a:gd name="T4" fmla="*/ 0 w 119"/>
                <a:gd name="T5" fmla="*/ 98 h 124"/>
                <a:gd name="T6" fmla="*/ 119 w 119"/>
                <a:gd name="T7" fmla="*/ 124 h 124"/>
              </a:gdLst>
              <a:ahLst/>
              <a:cxnLst>
                <a:cxn ang="0">
                  <a:pos x="T0" y="T1"/>
                </a:cxn>
                <a:cxn ang="0">
                  <a:pos x="T2" y="T3"/>
                </a:cxn>
                <a:cxn ang="0">
                  <a:pos x="T4" y="T5"/>
                </a:cxn>
                <a:cxn ang="0">
                  <a:pos x="T6" y="T7"/>
                </a:cxn>
              </a:cxnLst>
              <a:rect l="0" t="0" r="r" b="b"/>
              <a:pathLst>
                <a:path w="119" h="124">
                  <a:moveTo>
                    <a:pt x="119" y="124"/>
                  </a:moveTo>
                  <a:lnTo>
                    <a:pt x="55" y="0"/>
                  </a:lnTo>
                  <a:lnTo>
                    <a:pt x="0" y="98"/>
                  </a:lnTo>
                  <a:lnTo>
                    <a:pt x="119" y="124"/>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7" name="Freeform 214"/>
            <p:cNvSpPr>
              <a:spLocks/>
            </p:cNvSpPr>
            <p:nvPr/>
          </p:nvSpPr>
          <p:spPr bwMode="auto">
            <a:xfrm>
              <a:off x="11420472" y="1893301"/>
              <a:ext cx="344496" cy="807919"/>
            </a:xfrm>
            <a:custGeom>
              <a:avLst/>
              <a:gdLst>
                <a:gd name="T0" fmla="*/ 0 w 64"/>
                <a:gd name="T1" fmla="*/ 26 h 150"/>
                <a:gd name="T2" fmla="*/ 64 w 64"/>
                <a:gd name="T3" fmla="*/ 0 h 150"/>
                <a:gd name="T4" fmla="*/ 64 w 64"/>
                <a:gd name="T5" fmla="*/ 150 h 150"/>
                <a:gd name="T6" fmla="*/ 0 w 64"/>
                <a:gd name="T7" fmla="*/ 26 h 150"/>
              </a:gdLst>
              <a:ahLst/>
              <a:cxnLst>
                <a:cxn ang="0">
                  <a:pos x="T0" y="T1"/>
                </a:cxn>
                <a:cxn ang="0">
                  <a:pos x="T2" y="T3"/>
                </a:cxn>
                <a:cxn ang="0">
                  <a:pos x="T4" y="T5"/>
                </a:cxn>
                <a:cxn ang="0">
                  <a:pos x="T6" y="T7"/>
                </a:cxn>
              </a:cxnLst>
              <a:rect l="0" t="0" r="r" b="b"/>
              <a:pathLst>
                <a:path w="64" h="150">
                  <a:moveTo>
                    <a:pt x="0" y="26"/>
                  </a:moveTo>
                  <a:lnTo>
                    <a:pt x="64" y="0"/>
                  </a:lnTo>
                  <a:lnTo>
                    <a:pt x="64" y="150"/>
                  </a:lnTo>
                  <a:lnTo>
                    <a:pt x="0" y="26"/>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8" name="Freeform 215"/>
            <p:cNvSpPr>
              <a:spLocks/>
            </p:cNvSpPr>
            <p:nvPr/>
          </p:nvSpPr>
          <p:spPr bwMode="auto">
            <a:xfrm>
              <a:off x="10861658" y="1532992"/>
              <a:ext cx="558814" cy="657129"/>
            </a:xfrm>
            <a:custGeom>
              <a:avLst/>
              <a:gdLst>
                <a:gd name="T0" fmla="*/ 38 w 104"/>
                <a:gd name="T1" fmla="*/ 0 h 122"/>
                <a:gd name="T2" fmla="*/ 0 w 104"/>
                <a:gd name="T3" fmla="*/ 122 h 122"/>
                <a:gd name="T4" fmla="*/ 104 w 104"/>
                <a:gd name="T5" fmla="*/ 93 h 122"/>
                <a:gd name="T6" fmla="*/ 38 w 104"/>
                <a:gd name="T7" fmla="*/ 0 h 122"/>
              </a:gdLst>
              <a:ahLst/>
              <a:cxnLst>
                <a:cxn ang="0">
                  <a:pos x="T0" y="T1"/>
                </a:cxn>
                <a:cxn ang="0">
                  <a:pos x="T2" y="T3"/>
                </a:cxn>
                <a:cxn ang="0">
                  <a:pos x="T4" y="T5"/>
                </a:cxn>
                <a:cxn ang="0">
                  <a:pos x="T6" y="T7"/>
                </a:cxn>
              </a:cxnLst>
              <a:rect l="0" t="0" r="r" b="b"/>
              <a:pathLst>
                <a:path w="104" h="122">
                  <a:moveTo>
                    <a:pt x="38" y="0"/>
                  </a:moveTo>
                  <a:lnTo>
                    <a:pt x="0" y="122"/>
                  </a:lnTo>
                  <a:lnTo>
                    <a:pt x="104" y="93"/>
                  </a:lnTo>
                  <a:lnTo>
                    <a:pt x="38"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9" name="Freeform 216"/>
            <p:cNvSpPr>
              <a:spLocks/>
            </p:cNvSpPr>
            <p:nvPr/>
          </p:nvSpPr>
          <p:spPr bwMode="auto">
            <a:xfrm>
              <a:off x="10861658" y="2034569"/>
              <a:ext cx="558814" cy="526973"/>
            </a:xfrm>
            <a:custGeom>
              <a:avLst/>
              <a:gdLst>
                <a:gd name="T0" fmla="*/ 0 w 104"/>
                <a:gd name="T1" fmla="*/ 29 h 98"/>
                <a:gd name="T2" fmla="*/ 49 w 104"/>
                <a:gd name="T3" fmla="*/ 98 h 98"/>
                <a:gd name="T4" fmla="*/ 104 w 104"/>
                <a:gd name="T5" fmla="*/ 0 h 98"/>
                <a:gd name="T6" fmla="*/ 0 w 104"/>
                <a:gd name="T7" fmla="*/ 29 h 98"/>
              </a:gdLst>
              <a:ahLst/>
              <a:cxnLst>
                <a:cxn ang="0">
                  <a:pos x="T0" y="T1"/>
                </a:cxn>
                <a:cxn ang="0">
                  <a:pos x="T2" y="T3"/>
                </a:cxn>
                <a:cxn ang="0">
                  <a:pos x="T4" y="T5"/>
                </a:cxn>
                <a:cxn ang="0">
                  <a:pos x="T6" y="T7"/>
                </a:cxn>
              </a:cxnLst>
              <a:rect l="0" t="0" r="r" b="b"/>
              <a:pathLst>
                <a:path w="104" h="98">
                  <a:moveTo>
                    <a:pt x="0" y="29"/>
                  </a:moveTo>
                  <a:lnTo>
                    <a:pt x="49" y="98"/>
                  </a:lnTo>
                  <a:lnTo>
                    <a:pt x="104" y="0"/>
                  </a:lnTo>
                  <a:lnTo>
                    <a:pt x="0" y="29"/>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0" name="Freeform 217"/>
            <p:cNvSpPr>
              <a:spLocks/>
            </p:cNvSpPr>
            <p:nvPr/>
          </p:nvSpPr>
          <p:spPr bwMode="auto">
            <a:xfrm>
              <a:off x="11420472" y="1323473"/>
              <a:ext cx="344496" cy="711096"/>
            </a:xfrm>
            <a:custGeom>
              <a:avLst/>
              <a:gdLst>
                <a:gd name="T0" fmla="*/ 0 w 64"/>
                <a:gd name="T1" fmla="*/ 132 h 132"/>
                <a:gd name="T2" fmla="*/ 64 w 64"/>
                <a:gd name="T3" fmla="*/ 0 h 132"/>
                <a:gd name="T4" fmla="*/ 64 w 64"/>
                <a:gd name="T5" fmla="*/ 106 h 132"/>
                <a:gd name="T6" fmla="*/ 0 w 64"/>
                <a:gd name="T7" fmla="*/ 132 h 132"/>
              </a:gdLst>
              <a:ahLst/>
              <a:cxnLst>
                <a:cxn ang="0">
                  <a:pos x="T0" y="T1"/>
                </a:cxn>
                <a:cxn ang="0">
                  <a:pos x="T2" y="T3"/>
                </a:cxn>
                <a:cxn ang="0">
                  <a:pos x="T4" y="T5"/>
                </a:cxn>
                <a:cxn ang="0">
                  <a:pos x="T6" y="T7"/>
                </a:cxn>
              </a:cxnLst>
              <a:rect l="0" t="0" r="r" b="b"/>
              <a:pathLst>
                <a:path w="64" h="132">
                  <a:moveTo>
                    <a:pt x="0" y="132"/>
                  </a:moveTo>
                  <a:lnTo>
                    <a:pt x="64" y="0"/>
                  </a:lnTo>
                  <a:lnTo>
                    <a:pt x="64" y="106"/>
                  </a:lnTo>
                  <a:lnTo>
                    <a:pt x="0" y="132"/>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1" name="Freeform 218"/>
            <p:cNvSpPr>
              <a:spLocks/>
            </p:cNvSpPr>
            <p:nvPr/>
          </p:nvSpPr>
          <p:spPr bwMode="auto">
            <a:xfrm>
              <a:off x="11066450" y="1323473"/>
              <a:ext cx="698518" cy="711096"/>
            </a:xfrm>
            <a:custGeom>
              <a:avLst/>
              <a:gdLst>
                <a:gd name="T0" fmla="*/ 0 w 130"/>
                <a:gd name="T1" fmla="*/ 39 h 132"/>
                <a:gd name="T2" fmla="*/ 130 w 130"/>
                <a:gd name="T3" fmla="*/ 0 h 132"/>
                <a:gd name="T4" fmla="*/ 66 w 130"/>
                <a:gd name="T5" fmla="*/ 132 h 132"/>
                <a:gd name="T6" fmla="*/ 0 w 130"/>
                <a:gd name="T7" fmla="*/ 39 h 132"/>
              </a:gdLst>
              <a:ahLst/>
              <a:cxnLst>
                <a:cxn ang="0">
                  <a:pos x="T0" y="T1"/>
                </a:cxn>
                <a:cxn ang="0">
                  <a:pos x="T2" y="T3"/>
                </a:cxn>
                <a:cxn ang="0">
                  <a:pos x="T4" y="T5"/>
                </a:cxn>
                <a:cxn ang="0">
                  <a:pos x="T6" y="T7"/>
                </a:cxn>
              </a:cxnLst>
              <a:rect l="0" t="0" r="r" b="b"/>
              <a:pathLst>
                <a:path w="130" h="132">
                  <a:moveTo>
                    <a:pt x="0" y="39"/>
                  </a:moveTo>
                  <a:lnTo>
                    <a:pt x="130" y="0"/>
                  </a:lnTo>
                  <a:lnTo>
                    <a:pt x="66" y="132"/>
                  </a:lnTo>
                  <a:lnTo>
                    <a:pt x="0" y="39"/>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2" name="Freeform 219"/>
            <p:cNvSpPr>
              <a:spLocks/>
            </p:cNvSpPr>
            <p:nvPr/>
          </p:nvSpPr>
          <p:spPr bwMode="auto">
            <a:xfrm>
              <a:off x="10528274" y="1323473"/>
              <a:ext cx="687405" cy="209519"/>
            </a:xfrm>
            <a:custGeom>
              <a:avLst/>
              <a:gdLst>
                <a:gd name="T0" fmla="*/ 128 w 128"/>
                <a:gd name="T1" fmla="*/ 0 h 39"/>
                <a:gd name="T2" fmla="*/ 100 w 128"/>
                <a:gd name="T3" fmla="*/ 39 h 39"/>
                <a:gd name="T4" fmla="*/ 0 w 128"/>
                <a:gd name="T5" fmla="*/ 0 h 39"/>
                <a:gd name="T6" fmla="*/ 128 w 128"/>
                <a:gd name="T7" fmla="*/ 0 h 39"/>
              </a:gdLst>
              <a:ahLst/>
              <a:cxnLst>
                <a:cxn ang="0">
                  <a:pos x="T0" y="T1"/>
                </a:cxn>
                <a:cxn ang="0">
                  <a:pos x="T2" y="T3"/>
                </a:cxn>
                <a:cxn ang="0">
                  <a:pos x="T4" y="T5"/>
                </a:cxn>
                <a:cxn ang="0">
                  <a:pos x="T6" y="T7"/>
                </a:cxn>
              </a:cxnLst>
              <a:rect l="0" t="0" r="r" b="b"/>
              <a:pathLst>
                <a:path w="128" h="39">
                  <a:moveTo>
                    <a:pt x="128" y="0"/>
                  </a:moveTo>
                  <a:lnTo>
                    <a:pt x="100" y="39"/>
                  </a:lnTo>
                  <a:lnTo>
                    <a:pt x="0" y="0"/>
                  </a:lnTo>
                  <a:lnTo>
                    <a:pt x="128"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3" name="Freeform 220"/>
            <p:cNvSpPr>
              <a:spLocks/>
            </p:cNvSpPr>
            <p:nvPr/>
          </p:nvSpPr>
          <p:spPr bwMode="auto">
            <a:xfrm>
              <a:off x="11447460" y="3153591"/>
              <a:ext cx="328621" cy="1065057"/>
            </a:xfrm>
            <a:custGeom>
              <a:avLst/>
              <a:gdLst>
                <a:gd name="T0" fmla="*/ 0 w 61"/>
                <a:gd name="T1" fmla="*/ 0 h 198"/>
                <a:gd name="T2" fmla="*/ 59 w 61"/>
                <a:gd name="T3" fmla="*/ 7 h 198"/>
                <a:gd name="T4" fmla="*/ 61 w 61"/>
                <a:gd name="T5" fmla="*/ 198 h 198"/>
                <a:gd name="T6" fmla="*/ 0 w 61"/>
                <a:gd name="T7" fmla="*/ 0 h 198"/>
              </a:gdLst>
              <a:ahLst/>
              <a:cxnLst>
                <a:cxn ang="0">
                  <a:pos x="T0" y="T1"/>
                </a:cxn>
                <a:cxn ang="0">
                  <a:pos x="T2" y="T3"/>
                </a:cxn>
                <a:cxn ang="0">
                  <a:pos x="T4" y="T5"/>
                </a:cxn>
                <a:cxn ang="0">
                  <a:pos x="T6" y="T7"/>
                </a:cxn>
              </a:cxnLst>
              <a:rect l="0" t="0" r="r" b="b"/>
              <a:pathLst>
                <a:path w="61" h="198">
                  <a:moveTo>
                    <a:pt x="0" y="0"/>
                  </a:moveTo>
                  <a:lnTo>
                    <a:pt x="59" y="7"/>
                  </a:lnTo>
                  <a:lnTo>
                    <a:pt x="61" y="198"/>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4" name="Freeform 221"/>
            <p:cNvSpPr>
              <a:spLocks/>
            </p:cNvSpPr>
            <p:nvPr/>
          </p:nvSpPr>
          <p:spPr bwMode="auto">
            <a:xfrm>
              <a:off x="11447460" y="2701221"/>
              <a:ext cx="317508" cy="488878"/>
            </a:xfrm>
            <a:custGeom>
              <a:avLst/>
              <a:gdLst>
                <a:gd name="T0" fmla="*/ 59 w 59"/>
                <a:gd name="T1" fmla="*/ 91 h 91"/>
                <a:gd name="T2" fmla="*/ 59 w 59"/>
                <a:gd name="T3" fmla="*/ 0 h 91"/>
                <a:gd name="T4" fmla="*/ 0 w 59"/>
                <a:gd name="T5" fmla="*/ 84 h 91"/>
                <a:gd name="T6" fmla="*/ 59 w 59"/>
                <a:gd name="T7" fmla="*/ 91 h 91"/>
              </a:gdLst>
              <a:ahLst/>
              <a:cxnLst>
                <a:cxn ang="0">
                  <a:pos x="T0" y="T1"/>
                </a:cxn>
                <a:cxn ang="0">
                  <a:pos x="T2" y="T3"/>
                </a:cxn>
                <a:cxn ang="0">
                  <a:pos x="T4" y="T5"/>
                </a:cxn>
                <a:cxn ang="0">
                  <a:pos x="T6" y="T7"/>
                </a:cxn>
              </a:cxnLst>
              <a:rect l="0" t="0" r="r" b="b"/>
              <a:pathLst>
                <a:path w="59" h="91">
                  <a:moveTo>
                    <a:pt x="59" y="91"/>
                  </a:moveTo>
                  <a:lnTo>
                    <a:pt x="59" y="0"/>
                  </a:lnTo>
                  <a:lnTo>
                    <a:pt x="0" y="84"/>
                  </a:lnTo>
                  <a:lnTo>
                    <a:pt x="59" y="91"/>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5" name="Freeform 222"/>
            <p:cNvSpPr>
              <a:spLocks/>
            </p:cNvSpPr>
            <p:nvPr/>
          </p:nvSpPr>
          <p:spPr bwMode="auto">
            <a:xfrm>
              <a:off x="10704491" y="2561541"/>
              <a:ext cx="420699" cy="538083"/>
            </a:xfrm>
            <a:custGeom>
              <a:avLst/>
              <a:gdLst>
                <a:gd name="T0" fmla="*/ 0 w 78"/>
                <a:gd name="T1" fmla="*/ 12 h 100"/>
                <a:gd name="T2" fmla="*/ 78 w 78"/>
                <a:gd name="T3" fmla="*/ 0 h 100"/>
                <a:gd name="T4" fmla="*/ 57 w 78"/>
                <a:gd name="T5" fmla="*/ 100 h 100"/>
                <a:gd name="T6" fmla="*/ 0 w 78"/>
                <a:gd name="T7" fmla="*/ 12 h 100"/>
              </a:gdLst>
              <a:ahLst/>
              <a:cxnLst>
                <a:cxn ang="0">
                  <a:pos x="T0" y="T1"/>
                </a:cxn>
                <a:cxn ang="0">
                  <a:pos x="T2" y="T3"/>
                </a:cxn>
                <a:cxn ang="0">
                  <a:pos x="T4" y="T5"/>
                </a:cxn>
                <a:cxn ang="0">
                  <a:pos x="T6" y="T7"/>
                </a:cxn>
              </a:cxnLst>
              <a:rect l="0" t="0" r="r" b="b"/>
              <a:pathLst>
                <a:path w="78" h="100">
                  <a:moveTo>
                    <a:pt x="0" y="12"/>
                  </a:moveTo>
                  <a:lnTo>
                    <a:pt x="78" y="0"/>
                  </a:lnTo>
                  <a:lnTo>
                    <a:pt x="57" y="100"/>
                  </a:lnTo>
                  <a:lnTo>
                    <a:pt x="0" y="12"/>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6" name="Freeform 223"/>
            <p:cNvSpPr>
              <a:spLocks/>
            </p:cNvSpPr>
            <p:nvPr/>
          </p:nvSpPr>
          <p:spPr bwMode="auto">
            <a:xfrm>
              <a:off x="10704491" y="2190121"/>
              <a:ext cx="420699" cy="434911"/>
            </a:xfrm>
            <a:custGeom>
              <a:avLst/>
              <a:gdLst>
                <a:gd name="T0" fmla="*/ 29 w 78"/>
                <a:gd name="T1" fmla="*/ 0 h 81"/>
                <a:gd name="T2" fmla="*/ 78 w 78"/>
                <a:gd name="T3" fmla="*/ 69 h 81"/>
                <a:gd name="T4" fmla="*/ 0 w 78"/>
                <a:gd name="T5" fmla="*/ 81 h 81"/>
                <a:gd name="T6" fmla="*/ 29 w 78"/>
                <a:gd name="T7" fmla="*/ 0 h 81"/>
              </a:gdLst>
              <a:ahLst/>
              <a:cxnLst>
                <a:cxn ang="0">
                  <a:pos x="T0" y="T1"/>
                </a:cxn>
                <a:cxn ang="0">
                  <a:pos x="T2" y="T3"/>
                </a:cxn>
                <a:cxn ang="0">
                  <a:pos x="T4" y="T5"/>
                </a:cxn>
                <a:cxn ang="0">
                  <a:pos x="T6" y="T7"/>
                </a:cxn>
              </a:cxnLst>
              <a:rect l="0" t="0" r="r" b="b"/>
              <a:pathLst>
                <a:path w="78" h="81">
                  <a:moveTo>
                    <a:pt x="29" y="0"/>
                  </a:moveTo>
                  <a:lnTo>
                    <a:pt x="78" y="69"/>
                  </a:lnTo>
                  <a:lnTo>
                    <a:pt x="0" y="81"/>
                  </a:lnTo>
                  <a:lnTo>
                    <a:pt x="29"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7" name="Freeform 224"/>
            <p:cNvSpPr>
              <a:spLocks/>
            </p:cNvSpPr>
            <p:nvPr/>
          </p:nvSpPr>
          <p:spPr bwMode="auto">
            <a:xfrm>
              <a:off x="10704491" y="1532992"/>
              <a:ext cx="361959" cy="657129"/>
            </a:xfrm>
            <a:custGeom>
              <a:avLst/>
              <a:gdLst>
                <a:gd name="T0" fmla="*/ 0 w 67"/>
                <a:gd name="T1" fmla="*/ 52 h 122"/>
                <a:gd name="T2" fmla="*/ 29 w 67"/>
                <a:gd name="T3" fmla="*/ 122 h 122"/>
                <a:gd name="T4" fmla="*/ 67 w 67"/>
                <a:gd name="T5" fmla="*/ 0 h 122"/>
                <a:gd name="T6" fmla="*/ 0 w 67"/>
                <a:gd name="T7" fmla="*/ 52 h 122"/>
              </a:gdLst>
              <a:ahLst/>
              <a:cxnLst>
                <a:cxn ang="0">
                  <a:pos x="T0" y="T1"/>
                </a:cxn>
                <a:cxn ang="0">
                  <a:pos x="T2" y="T3"/>
                </a:cxn>
                <a:cxn ang="0">
                  <a:pos x="T4" y="T5"/>
                </a:cxn>
                <a:cxn ang="0">
                  <a:pos x="T6" y="T7"/>
                </a:cxn>
              </a:cxnLst>
              <a:rect l="0" t="0" r="r" b="b"/>
              <a:pathLst>
                <a:path w="67" h="122">
                  <a:moveTo>
                    <a:pt x="0" y="52"/>
                  </a:moveTo>
                  <a:lnTo>
                    <a:pt x="29" y="122"/>
                  </a:lnTo>
                  <a:lnTo>
                    <a:pt x="67" y="0"/>
                  </a:lnTo>
                  <a:lnTo>
                    <a:pt x="0" y="52"/>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8" name="Freeform 225"/>
            <p:cNvSpPr>
              <a:spLocks/>
            </p:cNvSpPr>
            <p:nvPr/>
          </p:nvSpPr>
          <p:spPr bwMode="auto">
            <a:xfrm>
              <a:off x="10704491" y="1813938"/>
              <a:ext cx="157167" cy="811094"/>
            </a:xfrm>
            <a:custGeom>
              <a:avLst/>
              <a:gdLst>
                <a:gd name="T0" fmla="*/ 0 w 29"/>
                <a:gd name="T1" fmla="*/ 151 h 151"/>
                <a:gd name="T2" fmla="*/ 29 w 29"/>
                <a:gd name="T3" fmla="*/ 70 h 151"/>
                <a:gd name="T4" fmla="*/ 0 w 29"/>
                <a:gd name="T5" fmla="*/ 0 h 151"/>
                <a:gd name="T6" fmla="*/ 0 w 29"/>
                <a:gd name="T7" fmla="*/ 151 h 151"/>
              </a:gdLst>
              <a:ahLst/>
              <a:cxnLst>
                <a:cxn ang="0">
                  <a:pos x="T0" y="T1"/>
                </a:cxn>
                <a:cxn ang="0">
                  <a:pos x="T2" y="T3"/>
                </a:cxn>
                <a:cxn ang="0">
                  <a:pos x="T4" y="T5"/>
                </a:cxn>
                <a:cxn ang="0">
                  <a:pos x="T6" y="T7"/>
                </a:cxn>
              </a:cxnLst>
              <a:rect l="0" t="0" r="r" b="b"/>
              <a:pathLst>
                <a:path w="29" h="151">
                  <a:moveTo>
                    <a:pt x="0" y="151"/>
                  </a:moveTo>
                  <a:lnTo>
                    <a:pt x="29" y="70"/>
                  </a:lnTo>
                  <a:lnTo>
                    <a:pt x="0" y="0"/>
                  </a:lnTo>
                  <a:lnTo>
                    <a:pt x="0" y="151"/>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9" name="Freeform 226"/>
            <p:cNvSpPr>
              <a:spLocks/>
            </p:cNvSpPr>
            <p:nvPr/>
          </p:nvSpPr>
          <p:spPr bwMode="auto">
            <a:xfrm>
              <a:off x="10528274" y="1323473"/>
              <a:ext cx="538176" cy="490465"/>
            </a:xfrm>
            <a:custGeom>
              <a:avLst/>
              <a:gdLst>
                <a:gd name="T0" fmla="*/ 33 w 100"/>
                <a:gd name="T1" fmla="*/ 91 h 91"/>
                <a:gd name="T2" fmla="*/ 100 w 100"/>
                <a:gd name="T3" fmla="*/ 39 h 91"/>
                <a:gd name="T4" fmla="*/ 0 w 100"/>
                <a:gd name="T5" fmla="*/ 0 h 91"/>
                <a:gd name="T6" fmla="*/ 33 w 100"/>
                <a:gd name="T7" fmla="*/ 91 h 91"/>
              </a:gdLst>
              <a:ahLst/>
              <a:cxnLst>
                <a:cxn ang="0">
                  <a:pos x="T0" y="T1"/>
                </a:cxn>
                <a:cxn ang="0">
                  <a:pos x="T2" y="T3"/>
                </a:cxn>
                <a:cxn ang="0">
                  <a:pos x="T4" y="T5"/>
                </a:cxn>
                <a:cxn ang="0">
                  <a:pos x="T6" y="T7"/>
                </a:cxn>
              </a:cxnLst>
              <a:rect l="0" t="0" r="r" b="b"/>
              <a:pathLst>
                <a:path w="100" h="91">
                  <a:moveTo>
                    <a:pt x="33" y="91"/>
                  </a:moveTo>
                  <a:lnTo>
                    <a:pt x="100" y="39"/>
                  </a:lnTo>
                  <a:lnTo>
                    <a:pt x="0" y="0"/>
                  </a:lnTo>
                  <a:lnTo>
                    <a:pt x="33" y="91"/>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00" name="Freeform 227"/>
            <p:cNvSpPr>
              <a:spLocks/>
            </p:cNvSpPr>
            <p:nvPr/>
          </p:nvSpPr>
          <p:spPr bwMode="auto">
            <a:xfrm>
              <a:off x="10528274" y="2625032"/>
              <a:ext cx="484199" cy="641256"/>
            </a:xfrm>
            <a:custGeom>
              <a:avLst/>
              <a:gdLst>
                <a:gd name="T0" fmla="*/ 33 w 90"/>
                <a:gd name="T1" fmla="*/ 0 h 119"/>
                <a:gd name="T2" fmla="*/ 90 w 90"/>
                <a:gd name="T3" fmla="*/ 88 h 119"/>
                <a:gd name="T4" fmla="*/ 0 w 90"/>
                <a:gd name="T5" fmla="*/ 119 h 119"/>
                <a:gd name="T6" fmla="*/ 33 w 90"/>
                <a:gd name="T7" fmla="*/ 0 h 119"/>
              </a:gdLst>
              <a:ahLst/>
              <a:cxnLst>
                <a:cxn ang="0">
                  <a:pos x="T0" y="T1"/>
                </a:cxn>
                <a:cxn ang="0">
                  <a:pos x="T2" y="T3"/>
                </a:cxn>
                <a:cxn ang="0">
                  <a:pos x="T4" y="T5"/>
                </a:cxn>
                <a:cxn ang="0">
                  <a:pos x="T6" y="T7"/>
                </a:cxn>
              </a:cxnLst>
              <a:rect l="0" t="0" r="r" b="b"/>
              <a:pathLst>
                <a:path w="90" h="119">
                  <a:moveTo>
                    <a:pt x="33" y="0"/>
                  </a:moveTo>
                  <a:lnTo>
                    <a:pt x="90" y="88"/>
                  </a:lnTo>
                  <a:lnTo>
                    <a:pt x="0" y="119"/>
                  </a:lnTo>
                  <a:lnTo>
                    <a:pt x="33"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01" name="Freeform 228"/>
            <p:cNvSpPr>
              <a:spLocks/>
            </p:cNvSpPr>
            <p:nvPr/>
          </p:nvSpPr>
          <p:spPr bwMode="auto">
            <a:xfrm>
              <a:off x="10285380" y="2625032"/>
              <a:ext cx="419111" cy="641256"/>
            </a:xfrm>
            <a:custGeom>
              <a:avLst/>
              <a:gdLst>
                <a:gd name="T0" fmla="*/ 45 w 78"/>
                <a:gd name="T1" fmla="*/ 119 h 119"/>
                <a:gd name="T2" fmla="*/ 0 w 78"/>
                <a:gd name="T3" fmla="*/ 119 h 119"/>
                <a:gd name="T4" fmla="*/ 78 w 78"/>
                <a:gd name="T5" fmla="*/ 0 h 119"/>
                <a:gd name="T6" fmla="*/ 45 w 78"/>
                <a:gd name="T7" fmla="*/ 119 h 119"/>
              </a:gdLst>
              <a:ahLst/>
              <a:cxnLst>
                <a:cxn ang="0">
                  <a:pos x="T0" y="T1"/>
                </a:cxn>
                <a:cxn ang="0">
                  <a:pos x="T2" y="T3"/>
                </a:cxn>
                <a:cxn ang="0">
                  <a:pos x="T4" y="T5"/>
                </a:cxn>
                <a:cxn ang="0">
                  <a:pos x="T6" y="T7"/>
                </a:cxn>
              </a:cxnLst>
              <a:rect l="0" t="0" r="r" b="b"/>
              <a:pathLst>
                <a:path w="78" h="119">
                  <a:moveTo>
                    <a:pt x="45" y="119"/>
                  </a:moveTo>
                  <a:lnTo>
                    <a:pt x="0" y="119"/>
                  </a:lnTo>
                  <a:lnTo>
                    <a:pt x="78" y="0"/>
                  </a:lnTo>
                  <a:lnTo>
                    <a:pt x="45" y="119"/>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02" name="Freeform 229"/>
            <p:cNvSpPr>
              <a:spLocks/>
            </p:cNvSpPr>
            <p:nvPr/>
          </p:nvSpPr>
          <p:spPr bwMode="auto">
            <a:xfrm>
              <a:off x="9902783" y="2782171"/>
              <a:ext cx="382597" cy="484117"/>
            </a:xfrm>
            <a:custGeom>
              <a:avLst/>
              <a:gdLst>
                <a:gd name="T0" fmla="*/ 0 w 71"/>
                <a:gd name="T1" fmla="*/ 90 h 90"/>
                <a:gd name="T2" fmla="*/ 71 w 71"/>
                <a:gd name="T3" fmla="*/ 0 h 90"/>
                <a:gd name="T4" fmla="*/ 71 w 71"/>
                <a:gd name="T5" fmla="*/ 90 h 90"/>
                <a:gd name="T6" fmla="*/ 0 w 71"/>
                <a:gd name="T7" fmla="*/ 90 h 90"/>
              </a:gdLst>
              <a:ahLst/>
              <a:cxnLst>
                <a:cxn ang="0">
                  <a:pos x="T0" y="T1"/>
                </a:cxn>
                <a:cxn ang="0">
                  <a:pos x="T2" y="T3"/>
                </a:cxn>
                <a:cxn ang="0">
                  <a:pos x="T4" y="T5"/>
                </a:cxn>
                <a:cxn ang="0">
                  <a:pos x="T6" y="T7"/>
                </a:cxn>
              </a:cxnLst>
              <a:rect l="0" t="0" r="r" b="b"/>
              <a:pathLst>
                <a:path w="71" h="90">
                  <a:moveTo>
                    <a:pt x="0" y="90"/>
                  </a:moveTo>
                  <a:lnTo>
                    <a:pt x="71" y="0"/>
                  </a:lnTo>
                  <a:lnTo>
                    <a:pt x="71" y="90"/>
                  </a:lnTo>
                  <a:lnTo>
                    <a:pt x="0" y="9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03" name="Freeform 230"/>
            <p:cNvSpPr>
              <a:spLocks/>
            </p:cNvSpPr>
            <p:nvPr/>
          </p:nvSpPr>
          <p:spPr bwMode="auto">
            <a:xfrm>
              <a:off x="9359844" y="2690109"/>
              <a:ext cx="495313" cy="576178"/>
            </a:xfrm>
            <a:custGeom>
              <a:avLst/>
              <a:gdLst>
                <a:gd name="T0" fmla="*/ 0 w 92"/>
                <a:gd name="T1" fmla="*/ 107 h 107"/>
                <a:gd name="T2" fmla="*/ 92 w 92"/>
                <a:gd name="T3" fmla="*/ 33 h 107"/>
                <a:gd name="T4" fmla="*/ 0 w 92"/>
                <a:gd name="T5" fmla="*/ 0 h 107"/>
                <a:gd name="T6" fmla="*/ 0 w 92"/>
                <a:gd name="T7" fmla="*/ 107 h 107"/>
              </a:gdLst>
              <a:ahLst/>
              <a:cxnLst>
                <a:cxn ang="0">
                  <a:pos x="T0" y="T1"/>
                </a:cxn>
                <a:cxn ang="0">
                  <a:pos x="T2" y="T3"/>
                </a:cxn>
                <a:cxn ang="0">
                  <a:pos x="T4" y="T5"/>
                </a:cxn>
                <a:cxn ang="0">
                  <a:pos x="T6" y="T7"/>
                </a:cxn>
              </a:cxnLst>
              <a:rect l="0" t="0" r="r" b="b"/>
              <a:pathLst>
                <a:path w="92" h="107">
                  <a:moveTo>
                    <a:pt x="0" y="107"/>
                  </a:moveTo>
                  <a:lnTo>
                    <a:pt x="92" y="33"/>
                  </a:lnTo>
                  <a:lnTo>
                    <a:pt x="0" y="0"/>
                  </a:lnTo>
                  <a:lnTo>
                    <a:pt x="0" y="107"/>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04" name="Freeform 231"/>
            <p:cNvSpPr>
              <a:spLocks/>
            </p:cNvSpPr>
            <p:nvPr/>
          </p:nvSpPr>
          <p:spPr bwMode="auto">
            <a:xfrm>
              <a:off x="9359844" y="2867883"/>
              <a:ext cx="542939" cy="398405"/>
            </a:xfrm>
            <a:custGeom>
              <a:avLst/>
              <a:gdLst>
                <a:gd name="T0" fmla="*/ 101 w 101"/>
                <a:gd name="T1" fmla="*/ 74 h 74"/>
                <a:gd name="T2" fmla="*/ 92 w 101"/>
                <a:gd name="T3" fmla="*/ 0 h 74"/>
                <a:gd name="T4" fmla="*/ 0 w 101"/>
                <a:gd name="T5" fmla="*/ 74 h 74"/>
                <a:gd name="T6" fmla="*/ 101 w 101"/>
                <a:gd name="T7" fmla="*/ 74 h 74"/>
              </a:gdLst>
              <a:ahLst/>
              <a:cxnLst>
                <a:cxn ang="0">
                  <a:pos x="T0" y="T1"/>
                </a:cxn>
                <a:cxn ang="0">
                  <a:pos x="T2" y="T3"/>
                </a:cxn>
                <a:cxn ang="0">
                  <a:pos x="T4" y="T5"/>
                </a:cxn>
                <a:cxn ang="0">
                  <a:pos x="T6" y="T7"/>
                </a:cxn>
              </a:cxnLst>
              <a:rect l="0" t="0" r="r" b="b"/>
              <a:pathLst>
                <a:path w="101" h="74">
                  <a:moveTo>
                    <a:pt x="101" y="74"/>
                  </a:moveTo>
                  <a:lnTo>
                    <a:pt x="92" y="0"/>
                  </a:lnTo>
                  <a:lnTo>
                    <a:pt x="0" y="74"/>
                  </a:lnTo>
                  <a:lnTo>
                    <a:pt x="101" y="74"/>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05" name="Freeform 232"/>
            <p:cNvSpPr>
              <a:spLocks/>
            </p:cNvSpPr>
            <p:nvPr/>
          </p:nvSpPr>
          <p:spPr bwMode="auto">
            <a:xfrm>
              <a:off x="9359844" y="2059965"/>
              <a:ext cx="581040" cy="630144"/>
            </a:xfrm>
            <a:custGeom>
              <a:avLst/>
              <a:gdLst>
                <a:gd name="T0" fmla="*/ 101 w 108"/>
                <a:gd name="T1" fmla="*/ 0 h 117"/>
                <a:gd name="T2" fmla="*/ 108 w 108"/>
                <a:gd name="T3" fmla="*/ 81 h 117"/>
                <a:gd name="T4" fmla="*/ 0 w 108"/>
                <a:gd name="T5" fmla="*/ 117 h 117"/>
                <a:gd name="T6" fmla="*/ 101 w 108"/>
                <a:gd name="T7" fmla="*/ 0 h 117"/>
              </a:gdLst>
              <a:ahLst/>
              <a:cxnLst>
                <a:cxn ang="0">
                  <a:pos x="T0" y="T1"/>
                </a:cxn>
                <a:cxn ang="0">
                  <a:pos x="T2" y="T3"/>
                </a:cxn>
                <a:cxn ang="0">
                  <a:pos x="T4" y="T5"/>
                </a:cxn>
                <a:cxn ang="0">
                  <a:pos x="T6" y="T7"/>
                </a:cxn>
              </a:cxnLst>
              <a:rect l="0" t="0" r="r" b="b"/>
              <a:pathLst>
                <a:path w="108" h="117">
                  <a:moveTo>
                    <a:pt x="101" y="0"/>
                  </a:moveTo>
                  <a:lnTo>
                    <a:pt x="108" y="81"/>
                  </a:lnTo>
                  <a:lnTo>
                    <a:pt x="0" y="117"/>
                  </a:lnTo>
                  <a:lnTo>
                    <a:pt x="101"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06" name="Freeform 233"/>
            <p:cNvSpPr>
              <a:spLocks/>
            </p:cNvSpPr>
            <p:nvPr/>
          </p:nvSpPr>
          <p:spPr bwMode="auto">
            <a:xfrm>
              <a:off x="9855157" y="2782171"/>
              <a:ext cx="430223" cy="484117"/>
            </a:xfrm>
            <a:custGeom>
              <a:avLst/>
              <a:gdLst>
                <a:gd name="T0" fmla="*/ 80 w 80"/>
                <a:gd name="T1" fmla="*/ 0 h 90"/>
                <a:gd name="T2" fmla="*/ 0 w 80"/>
                <a:gd name="T3" fmla="*/ 16 h 90"/>
                <a:gd name="T4" fmla="*/ 9 w 80"/>
                <a:gd name="T5" fmla="*/ 90 h 90"/>
                <a:gd name="T6" fmla="*/ 80 w 80"/>
                <a:gd name="T7" fmla="*/ 0 h 90"/>
              </a:gdLst>
              <a:ahLst/>
              <a:cxnLst>
                <a:cxn ang="0">
                  <a:pos x="T0" y="T1"/>
                </a:cxn>
                <a:cxn ang="0">
                  <a:pos x="T2" y="T3"/>
                </a:cxn>
                <a:cxn ang="0">
                  <a:pos x="T4" y="T5"/>
                </a:cxn>
                <a:cxn ang="0">
                  <a:pos x="T6" y="T7"/>
                </a:cxn>
              </a:cxnLst>
              <a:rect l="0" t="0" r="r" b="b"/>
              <a:pathLst>
                <a:path w="80" h="90">
                  <a:moveTo>
                    <a:pt x="80" y="0"/>
                  </a:moveTo>
                  <a:lnTo>
                    <a:pt x="0" y="16"/>
                  </a:lnTo>
                  <a:lnTo>
                    <a:pt x="9" y="90"/>
                  </a:lnTo>
                  <a:lnTo>
                    <a:pt x="8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07" name="Freeform 234"/>
            <p:cNvSpPr>
              <a:spLocks/>
            </p:cNvSpPr>
            <p:nvPr/>
          </p:nvSpPr>
          <p:spPr bwMode="auto">
            <a:xfrm>
              <a:off x="10285380" y="2625032"/>
              <a:ext cx="419111" cy="641256"/>
            </a:xfrm>
            <a:custGeom>
              <a:avLst/>
              <a:gdLst>
                <a:gd name="T0" fmla="*/ 78 w 78"/>
                <a:gd name="T1" fmla="*/ 0 h 119"/>
                <a:gd name="T2" fmla="*/ 0 w 78"/>
                <a:gd name="T3" fmla="*/ 29 h 119"/>
                <a:gd name="T4" fmla="*/ 0 w 78"/>
                <a:gd name="T5" fmla="*/ 119 h 119"/>
                <a:gd name="T6" fmla="*/ 78 w 78"/>
                <a:gd name="T7" fmla="*/ 0 h 119"/>
              </a:gdLst>
              <a:ahLst/>
              <a:cxnLst>
                <a:cxn ang="0">
                  <a:pos x="T0" y="T1"/>
                </a:cxn>
                <a:cxn ang="0">
                  <a:pos x="T2" y="T3"/>
                </a:cxn>
                <a:cxn ang="0">
                  <a:pos x="T4" y="T5"/>
                </a:cxn>
                <a:cxn ang="0">
                  <a:pos x="T6" y="T7"/>
                </a:cxn>
              </a:cxnLst>
              <a:rect l="0" t="0" r="r" b="b"/>
              <a:pathLst>
                <a:path w="78" h="119">
                  <a:moveTo>
                    <a:pt x="78" y="0"/>
                  </a:moveTo>
                  <a:lnTo>
                    <a:pt x="0" y="29"/>
                  </a:lnTo>
                  <a:lnTo>
                    <a:pt x="0" y="119"/>
                  </a:lnTo>
                  <a:lnTo>
                    <a:pt x="78"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08" name="Freeform 235"/>
            <p:cNvSpPr>
              <a:spLocks/>
            </p:cNvSpPr>
            <p:nvPr/>
          </p:nvSpPr>
          <p:spPr bwMode="auto">
            <a:xfrm>
              <a:off x="10107575" y="1609181"/>
              <a:ext cx="382598" cy="601574"/>
            </a:xfrm>
            <a:custGeom>
              <a:avLst/>
              <a:gdLst>
                <a:gd name="T0" fmla="*/ 33 w 71"/>
                <a:gd name="T1" fmla="*/ 0 h 112"/>
                <a:gd name="T2" fmla="*/ 71 w 71"/>
                <a:gd name="T3" fmla="*/ 112 h 112"/>
                <a:gd name="T4" fmla="*/ 0 w 71"/>
                <a:gd name="T5" fmla="*/ 36 h 112"/>
                <a:gd name="T6" fmla="*/ 33 w 71"/>
                <a:gd name="T7" fmla="*/ 0 h 112"/>
              </a:gdLst>
              <a:ahLst/>
              <a:cxnLst>
                <a:cxn ang="0">
                  <a:pos x="T0" y="T1"/>
                </a:cxn>
                <a:cxn ang="0">
                  <a:pos x="T2" y="T3"/>
                </a:cxn>
                <a:cxn ang="0">
                  <a:pos x="T4" y="T5"/>
                </a:cxn>
                <a:cxn ang="0">
                  <a:pos x="T6" y="T7"/>
                </a:cxn>
              </a:cxnLst>
              <a:rect l="0" t="0" r="r" b="b"/>
              <a:pathLst>
                <a:path w="71" h="112">
                  <a:moveTo>
                    <a:pt x="33" y="0"/>
                  </a:moveTo>
                  <a:lnTo>
                    <a:pt x="71" y="112"/>
                  </a:lnTo>
                  <a:lnTo>
                    <a:pt x="0" y="36"/>
                  </a:lnTo>
                  <a:lnTo>
                    <a:pt x="33"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09" name="Freeform 236"/>
            <p:cNvSpPr>
              <a:spLocks/>
            </p:cNvSpPr>
            <p:nvPr/>
          </p:nvSpPr>
          <p:spPr bwMode="auto">
            <a:xfrm>
              <a:off x="9902783" y="1802828"/>
              <a:ext cx="587390" cy="407927"/>
            </a:xfrm>
            <a:custGeom>
              <a:avLst/>
              <a:gdLst>
                <a:gd name="T0" fmla="*/ 0 w 109"/>
                <a:gd name="T1" fmla="*/ 48 h 76"/>
                <a:gd name="T2" fmla="*/ 109 w 109"/>
                <a:gd name="T3" fmla="*/ 76 h 76"/>
                <a:gd name="T4" fmla="*/ 38 w 109"/>
                <a:gd name="T5" fmla="*/ 0 h 76"/>
                <a:gd name="T6" fmla="*/ 0 w 109"/>
                <a:gd name="T7" fmla="*/ 48 h 76"/>
              </a:gdLst>
              <a:ahLst/>
              <a:cxnLst>
                <a:cxn ang="0">
                  <a:pos x="T0" y="T1"/>
                </a:cxn>
                <a:cxn ang="0">
                  <a:pos x="T2" y="T3"/>
                </a:cxn>
                <a:cxn ang="0">
                  <a:pos x="T4" y="T5"/>
                </a:cxn>
                <a:cxn ang="0">
                  <a:pos x="T6" y="T7"/>
                </a:cxn>
              </a:cxnLst>
              <a:rect l="0" t="0" r="r" b="b"/>
              <a:pathLst>
                <a:path w="109" h="76">
                  <a:moveTo>
                    <a:pt x="0" y="48"/>
                  </a:moveTo>
                  <a:lnTo>
                    <a:pt x="109" y="76"/>
                  </a:lnTo>
                  <a:lnTo>
                    <a:pt x="38" y="0"/>
                  </a:lnTo>
                  <a:lnTo>
                    <a:pt x="0" y="48"/>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10" name="Freeform 237"/>
            <p:cNvSpPr>
              <a:spLocks/>
            </p:cNvSpPr>
            <p:nvPr/>
          </p:nvSpPr>
          <p:spPr bwMode="auto">
            <a:xfrm>
              <a:off x="10479060" y="1323473"/>
              <a:ext cx="225431" cy="490465"/>
            </a:xfrm>
            <a:custGeom>
              <a:avLst/>
              <a:gdLst>
                <a:gd name="T0" fmla="*/ 0 w 42"/>
                <a:gd name="T1" fmla="*/ 46 h 91"/>
                <a:gd name="T2" fmla="*/ 42 w 42"/>
                <a:gd name="T3" fmla="*/ 91 h 91"/>
                <a:gd name="T4" fmla="*/ 9 w 42"/>
                <a:gd name="T5" fmla="*/ 0 h 91"/>
                <a:gd name="T6" fmla="*/ 0 w 42"/>
                <a:gd name="T7" fmla="*/ 46 h 91"/>
              </a:gdLst>
              <a:ahLst/>
              <a:cxnLst>
                <a:cxn ang="0">
                  <a:pos x="T0" y="T1"/>
                </a:cxn>
                <a:cxn ang="0">
                  <a:pos x="T2" y="T3"/>
                </a:cxn>
                <a:cxn ang="0">
                  <a:pos x="T4" y="T5"/>
                </a:cxn>
                <a:cxn ang="0">
                  <a:pos x="T6" y="T7"/>
                </a:cxn>
              </a:cxnLst>
              <a:rect l="0" t="0" r="r" b="b"/>
              <a:pathLst>
                <a:path w="42" h="91">
                  <a:moveTo>
                    <a:pt x="0" y="46"/>
                  </a:moveTo>
                  <a:lnTo>
                    <a:pt x="42" y="91"/>
                  </a:lnTo>
                  <a:lnTo>
                    <a:pt x="9" y="0"/>
                  </a:lnTo>
                  <a:lnTo>
                    <a:pt x="0" y="46"/>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11" name="Freeform 238"/>
            <p:cNvSpPr>
              <a:spLocks/>
            </p:cNvSpPr>
            <p:nvPr/>
          </p:nvSpPr>
          <p:spPr bwMode="auto">
            <a:xfrm>
              <a:off x="10490173" y="1813938"/>
              <a:ext cx="214317" cy="811094"/>
            </a:xfrm>
            <a:custGeom>
              <a:avLst/>
              <a:gdLst>
                <a:gd name="T0" fmla="*/ 40 w 40"/>
                <a:gd name="T1" fmla="*/ 151 h 151"/>
                <a:gd name="T2" fmla="*/ 0 w 40"/>
                <a:gd name="T3" fmla="*/ 74 h 151"/>
                <a:gd name="T4" fmla="*/ 40 w 40"/>
                <a:gd name="T5" fmla="*/ 0 h 151"/>
                <a:gd name="T6" fmla="*/ 40 w 40"/>
                <a:gd name="T7" fmla="*/ 151 h 151"/>
              </a:gdLst>
              <a:ahLst/>
              <a:cxnLst>
                <a:cxn ang="0">
                  <a:pos x="T0" y="T1"/>
                </a:cxn>
                <a:cxn ang="0">
                  <a:pos x="T2" y="T3"/>
                </a:cxn>
                <a:cxn ang="0">
                  <a:pos x="T4" y="T5"/>
                </a:cxn>
                <a:cxn ang="0">
                  <a:pos x="T6" y="T7"/>
                </a:cxn>
              </a:cxnLst>
              <a:rect l="0" t="0" r="r" b="b"/>
              <a:pathLst>
                <a:path w="40" h="151">
                  <a:moveTo>
                    <a:pt x="40" y="151"/>
                  </a:moveTo>
                  <a:lnTo>
                    <a:pt x="0" y="74"/>
                  </a:lnTo>
                  <a:lnTo>
                    <a:pt x="40" y="0"/>
                  </a:lnTo>
                  <a:lnTo>
                    <a:pt x="40" y="151"/>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12" name="Freeform 239"/>
            <p:cNvSpPr>
              <a:spLocks/>
            </p:cNvSpPr>
            <p:nvPr/>
          </p:nvSpPr>
          <p:spPr bwMode="auto">
            <a:xfrm>
              <a:off x="9902783" y="2059965"/>
              <a:ext cx="587390" cy="436498"/>
            </a:xfrm>
            <a:custGeom>
              <a:avLst/>
              <a:gdLst>
                <a:gd name="T0" fmla="*/ 7 w 109"/>
                <a:gd name="T1" fmla="*/ 81 h 81"/>
                <a:gd name="T2" fmla="*/ 109 w 109"/>
                <a:gd name="T3" fmla="*/ 28 h 81"/>
                <a:gd name="T4" fmla="*/ 0 w 109"/>
                <a:gd name="T5" fmla="*/ 0 h 81"/>
                <a:gd name="T6" fmla="*/ 7 w 109"/>
                <a:gd name="T7" fmla="*/ 81 h 81"/>
              </a:gdLst>
              <a:ahLst/>
              <a:cxnLst>
                <a:cxn ang="0">
                  <a:pos x="T0" y="T1"/>
                </a:cxn>
                <a:cxn ang="0">
                  <a:pos x="T2" y="T3"/>
                </a:cxn>
                <a:cxn ang="0">
                  <a:pos x="T4" y="T5"/>
                </a:cxn>
                <a:cxn ang="0">
                  <a:pos x="T6" y="T7"/>
                </a:cxn>
              </a:cxnLst>
              <a:rect l="0" t="0" r="r" b="b"/>
              <a:pathLst>
                <a:path w="109" h="81">
                  <a:moveTo>
                    <a:pt x="7" y="81"/>
                  </a:moveTo>
                  <a:lnTo>
                    <a:pt x="109" y="28"/>
                  </a:lnTo>
                  <a:lnTo>
                    <a:pt x="0" y="0"/>
                  </a:lnTo>
                  <a:lnTo>
                    <a:pt x="7" y="81"/>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13" name="Freeform 240"/>
            <p:cNvSpPr>
              <a:spLocks/>
            </p:cNvSpPr>
            <p:nvPr/>
          </p:nvSpPr>
          <p:spPr bwMode="auto">
            <a:xfrm>
              <a:off x="10285380" y="2210755"/>
              <a:ext cx="419111" cy="571416"/>
            </a:xfrm>
            <a:custGeom>
              <a:avLst/>
              <a:gdLst>
                <a:gd name="T0" fmla="*/ 78 w 78"/>
                <a:gd name="T1" fmla="*/ 77 h 106"/>
                <a:gd name="T2" fmla="*/ 38 w 78"/>
                <a:gd name="T3" fmla="*/ 0 h 106"/>
                <a:gd name="T4" fmla="*/ 0 w 78"/>
                <a:gd name="T5" fmla="*/ 106 h 106"/>
                <a:gd name="T6" fmla="*/ 78 w 78"/>
                <a:gd name="T7" fmla="*/ 77 h 106"/>
              </a:gdLst>
              <a:ahLst/>
              <a:cxnLst>
                <a:cxn ang="0">
                  <a:pos x="T0" y="T1"/>
                </a:cxn>
                <a:cxn ang="0">
                  <a:pos x="T2" y="T3"/>
                </a:cxn>
                <a:cxn ang="0">
                  <a:pos x="T4" y="T5"/>
                </a:cxn>
                <a:cxn ang="0">
                  <a:pos x="T6" y="T7"/>
                </a:cxn>
              </a:cxnLst>
              <a:rect l="0" t="0" r="r" b="b"/>
              <a:pathLst>
                <a:path w="78" h="106">
                  <a:moveTo>
                    <a:pt x="78" y="77"/>
                  </a:moveTo>
                  <a:lnTo>
                    <a:pt x="38" y="0"/>
                  </a:lnTo>
                  <a:lnTo>
                    <a:pt x="0" y="106"/>
                  </a:lnTo>
                  <a:lnTo>
                    <a:pt x="78" y="77"/>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14" name="Freeform 241"/>
            <p:cNvSpPr>
              <a:spLocks/>
            </p:cNvSpPr>
            <p:nvPr/>
          </p:nvSpPr>
          <p:spPr bwMode="auto">
            <a:xfrm>
              <a:off x="9359844" y="2496463"/>
              <a:ext cx="581040" cy="371420"/>
            </a:xfrm>
            <a:custGeom>
              <a:avLst/>
              <a:gdLst>
                <a:gd name="T0" fmla="*/ 108 w 108"/>
                <a:gd name="T1" fmla="*/ 0 h 69"/>
                <a:gd name="T2" fmla="*/ 92 w 108"/>
                <a:gd name="T3" fmla="*/ 69 h 69"/>
                <a:gd name="T4" fmla="*/ 0 w 108"/>
                <a:gd name="T5" fmla="*/ 36 h 69"/>
                <a:gd name="T6" fmla="*/ 108 w 108"/>
                <a:gd name="T7" fmla="*/ 0 h 69"/>
              </a:gdLst>
              <a:ahLst/>
              <a:cxnLst>
                <a:cxn ang="0">
                  <a:pos x="T0" y="T1"/>
                </a:cxn>
                <a:cxn ang="0">
                  <a:pos x="T2" y="T3"/>
                </a:cxn>
                <a:cxn ang="0">
                  <a:pos x="T4" y="T5"/>
                </a:cxn>
                <a:cxn ang="0">
                  <a:pos x="T6" y="T7"/>
                </a:cxn>
              </a:cxnLst>
              <a:rect l="0" t="0" r="r" b="b"/>
              <a:pathLst>
                <a:path w="108" h="69">
                  <a:moveTo>
                    <a:pt x="108" y="0"/>
                  </a:moveTo>
                  <a:lnTo>
                    <a:pt x="92" y="69"/>
                  </a:lnTo>
                  <a:lnTo>
                    <a:pt x="0" y="36"/>
                  </a:lnTo>
                  <a:lnTo>
                    <a:pt x="108"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15" name="Freeform 242"/>
            <p:cNvSpPr>
              <a:spLocks/>
            </p:cNvSpPr>
            <p:nvPr/>
          </p:nvSpPr>
          <p:spPr bwMode="auto">
            <a:xfrm>
              <a:off x="10285380" y="1571087"/>
              <a:ext cx="419111" cy="242851"/>
            </a:xfrm>
            <a:custGeom>
              <a:avLst/>
              <a:gdLst>
                <a:gd name="T0" fmla="*/ 36 w 78"/>
                <a:gd name="T1" fmla="*/ 0 h 45"/>
                <a:gd name="T2" fmla="*/ 78 w 78"/>
                <a:gd name="T3" fmla="*/ 45 h 45"/>
                <a:gd name="T4" fmla="*/ 0 w 78"/>
                <a:gd name="T5" fmla="*/ 7 h 45"/>
                <a:gd name="T6" fmla="*/ 36 w 78"/>
                <a:gd name="T7" fmla="*/ 0 h 45"/>
              </a:gdLst>
              <a:ahLst/>
              <a:cxnLst>
                <a:cxn ang="0">
                  <a:pos x="T0" y="T1"/>
                </a:cxn>
                <a:cxn ang="0">
                  <a:pos x="T2" y="T3"/>
                </a:cxn>
                <a:cxn ang="0">
                  <a:pos x="T4" y="T5"/>
                </a:cxn>
                <a:cxn ang="0">
                  <a:pos x="T6" y="T7"/>
                </a:cxn>
              </a:cxnLst>
              <a:rect l="0" t="0" r="r" b="b"/>
              <a:pathLst>
                <a:path w="78" h="45">
                  <a:moveTo>
                    <a:pt x="36" y="0"/>
                  </a:moveTo>
                  <a:lnTo>
                    <a:pt x="78" y="45"/>
                  </a:lnTo>
                  <a:lnTo>
                    <a:pt x="0" y="7"/>
                  </a:lnTo>
                  <a:lnTo>
                    <a:pt x="36"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16" name="Freeform 243"/>
            <p:cNvSpPr>
              <a:spLocks/>
            </p:cNvSpPr>
            <p:nvPr/>
          </p:nvSpPr>
          <p:spPr bwMode="auto">
            <a:xfrm>
              <a:off x="9940884" y="2210755"/>
              <a:ext cx="549289" cy="571416"/>
            </a:xfrm>
            <a:custGeom>
              <a:avLst/>
              <a:gdLst>
                <a:gd name="T0" fmla="*/ 102 w 102"/>
                <a:gd name="T1" fmla="*/ 0 h 106"/>
                <a:gd name="T2" fmla="*/ 64 w 102"/>
                <a:gd name="T3" fmla="*/ 106 h 106"/>
                <a:gd name="T4" fmla="*/ 0 w 102"/>
                <a:gd name="T5" fmla="*/ 53 h 106"/>
                <a:gd name="T6" fmla="*/ 102 w 102"/>
                <a:gd name="T7" fmla="*/ 0 h 106"/>
              </a:gdLst>
              <a:ahLst/>
              <a:cxnLst>
                <a:cxn ang="0">
                  <a:pos x="T0" y="T1"/>
                </a:cxn>
                <a:cxn ang="0">
                  <a:pos x="T2" y="T3"/>
                </a:cxn>
                <a:cxn ang="0">
                  <a:pos x="T4" y="T5"/>
                </a:cxn>
                <a:cxn ang="0">
                  <a:pos x="T6" y="T7"/>
                </a:cxn>
              </a:cxnLst>
              <a:rect l="0" t="0" r="r" b="b"/>
              <a:pathLst>
                <a:path w="102" h="106">
                  <a:moveTo>
                    <a:pt x="102" y="0"/>
                  </a:moveTo>
                  <a:lnTo>
                    <a:pt x="64" y="106"/>
                  </a:lnTo>
                  <a:lnTo>
                    <a:pt x="0" y="53"/>
                  </a:lnTo>
                  <a:lnTo>
                    <a:pt x="102"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17" name="Freeform 244"/>
            <p:cNvSpPr>
              <a:spLocks/>
            </p:cNvSpPr>
            <p:nvPr/>
          </p:nvSpPr>
          <p:spPr bwMode="auto">
            <a:xfrm>
              <a:off x="10285380" y="1609181"/>
              <a:ext cx="419111" cy="601574"/>
            </a:xfrm>
            <a:custGeom>
              <a:avLst/>
              <a:gdLst>
                <a:gd name="T0" fmla="*/ 78 w 78"/>
                <a:gd name="T1" fmla="*/ 38 h 112"/>
                <a:gd name="T2" fmla="*/ 38 w 78"/>
                <a:gd name="T3" fmla="*/ 112 h 112"/>
                <a:gd name="T4" fmla="*/ 0 w 78"/>
                <a:gd name="T5" fmla="*/ 0 h 112"/>
                <a:gd name="T6" fmla="*/ 78 w 78"/>
                <a:gd name="T7" fmla="*/ 38 h 112"/>
              </a:gdLst>
              <a:ahLst/>
              <a:cxnLst>
                <a:cxn ang="0">
                  <a:pos x="T0" y="T1"/>
                </a:cxn>
                <a:cxn ang="0">
                  <a:pos x="T2" y="T3"/>
                </a:cxn>
                <a:cxn ang="0">
                  <a:pos x="T4" y="T5"/>
                </a:cxn>
                <a:cxn ang="0">
                  <a:pos x="T6" y="T7"/>
                </a:cxn>
              </a:cxnLst>
              <a:rect l="0" t="0" r="r" b="b"/>
              <a:pathLst>
                <a:path w="78" h="112">
                  <a:moveTo>
                    <a:pt x="78" y="38"/>
                  </a:moveTo>
                  <a:lnTo>
                    <a:pt x="38" y="112"/>
                  </a:lnTo>
                  <a:lnTo>
                    <a:pt x="0" y="0"/>
                  </a:lnTo>
                  <a:lnTo>
                    <a:pt x="78" y="38"/>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18" name="Freeform 245"/>
            <p:cNvSpPr>
              <a:spLocks/>
            </p:cNvSpPr>
            <p:nvPr/>
          </p:nvSpPr>
          <p:spPr bwMode="auto">
            <a:xfrm>
              <a:off x="9855157" y="2496463"/>
              <a:ext cx="430223" cy="371420"/>
            </a:xfrm>
            <a:custGeom>
              <a:avLst/>
              <a:gdLst>
                <a:gd name="T0" fmla="*/ 80 w 80"/>
                <a:gd name="T1" fmla="*/ 53 h 69"/>
                <a:gd name="T2" fmla="*/ 0 w 80"/>
                <a:gd name="T3" fmla="*/ 69 h 69"/>
                <a:gd name="T4" fmla="*/ 16 w 80"/>
                <a:gd name="T5" fmla="*/ 0 h 69"/>
                <a:gd name="T6" fmla="*/ 80 w 80"/>
                <a:gd name="T7" fmla="*/ 53 h 69"/>
              </a:gdLst>
              <a:ahLst/>
              <a:cxnLst>
                <a:cxn ang="0">
                  <a:pos x="T0" y="T1"/>
                </a:cxn>
                <a:cxn ang="0">
                  <a:pos x="T2" y="T3"/>
                </a:cxn>
                <a:cxn ang="0">
                  <a:pos x="T4" y="T5"/>
                </a:cxn>
                <a:cxn ang="0">
                  <a:pos x="T6" y="T7"/>
                </a:cxn>
              </a:cxnLst>
              <a:rect l="0" t="0" r="r" b="b"/>
              <a:pathLst>
                <a:path w="80" h="69">
                  <a:moveTo>
                    <a:pt x="80" y="53"/>
                  </a:moveTo>
                  <a:lnTo>
                    <a:pt x="0" y="69"/>
                  </a:lnTo>
                  <a:lnTo>
                    <a:pt x="16" y="0"/>
                  </a:lnTo>
                  <a:lnTo>
                    <a:pt x="80" y="53"/>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19" name="Line 246"/>
            <p:cNvSpPr>
              <a:spLocks noChangeShapeType="1"/>
            </p:cNvSpPr>
            <p:nvPr/>
          </p:nvSpPr>
          <p:spPr bwMode="auto">
            <a:xfrm>
              <a:off x="10069474" y="1323473"/>
              <a:ext cx="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20" name="Line 247"/>
            <p:cNvSpPr>
              <a:spLocks noChangeShapeType="1"/>
            </p:cNvSpPr>
            <p:nvPr/>
          </p:nvSpPr>
          <p:spPr bwMode="auto">
            <a:xfrm>
              <a:off x="10069474" y="1323473"/>
              <a:ext cx="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21" name="Freeform 248"/>
            <p:cNvSpPr>
              <a:spLocks/>
            </p:cNvSpPr>
            <p:nvPr/>
          </p:nvSpPr>
          <p:spPr bwMode="auto">
            <a:xfrm>
              <a:off x="11066450" y="1323473"/>
              <a:ext cx="698518" cy="209519"/>
            </a:xfrm>
            <a:custGeom>
              <a:avLst/>
              <a:gdLst>
                <a:gd name="T0" fmla="*/ 0 w 130"/>
                <a:gd name="T1" fmla="*/ 39 h 39"/>
                <a:gd name="T2" fmla="*/ 130 w 130"/>
                <a:gd name="T3" fmla="*/ 0 h 39"/>
                <a:gd name="T4" fmla="*/ 28 w 130"/>
                <a:gd name="T5" fmla="*/ 0 h 39"/>
                <a:gd name="T6" fmla="*/ 0 w 130"/>
                <a:gd name="T7" fmla="*/ 39 h 39"/>
              </a:gdLst>
              <a:ahLst/>
              <a:cxnLst>
                <a:cxn ang="0">
                  <a:pos x="T0" y="T1"/>
                </a:cxn>
                <a:cxn ang="0">
                  <a:pos x="T2" y="T3"/>
                </a:cxn>
                <a:cxn ang="0">
                  <a:pos x="T4" y="T5"/>
                </a:cxn>
                <a:cxn ang="0">
                  <a:pos x="T6" y="T7"/>
                </a:cxn>
              </a:cxnLst>
              <a:rect l="0" t="0" r="r" b="b"/>
              <a:pathLst>
                <a:path w="130" h="39">
                  <a:moveTo>
                    <a:pt x="0" y="39"/>
                  </a:moveTo>
                  <a:lnTo>
                    <a:pt x="130" y="0"/>
                  </a:lnTo>
                  <a:lnTo>
                    <a:pt x="28" y="0"/>
                  </a:lnTo>
                  <a:lnTo>
                    <a:pt x="0" y="39"/>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22" name="Line 249"/>
            <p:cNvSpPr>
              <a:spLocks noChangeShapeType="1"/>
            </p:cNvSpPr>
            <p:nvPr/>
          </p:nvSpPr>
          <p:spPr bwMode="auto">
            <a:xfrm>
              <a:off x="10479060" y="1571087"/>
              <a:ext cx="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23" name="Line 250"/>
            <p:cNvSpPr>
              <a:spLocks noChangeShapeType="1"/>
            </p:cNvSpPr>
            <p:nvPr/>
          </p:nvSpPr>
          <p:spPr bwMode="auto">
            <a:xfrm>
              <a:off x="10479060" y="1571087"/>
              <a:ext cx="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24" name="Freeform 251"/>
            <p:cNvSpPr>
              <a:spLocks/>
            </p:cNvSpPr>
            <p:nvPr/>
          </p:nvSpPr>
          <p:spPr bwMode="auto">
            <a:xfrm>
              <a:off x="10285380" y="1323473"/>
              <a:ext cx="242894" cy="285708"/>
            </a:xfrm>
            <a:custGeom>
              <a:avLst/>
              <a:gdLst>
                <a:gd name="T0" fmla="*/ 45 w 45"/>
                <a:gd name="T1" fmla="*/ 0 h 53"/>
                <a:gd name="T2" fmla="*/ 0 w 45"/>
                <a:gd name="T3" fmla="*/ 53 h 53"/>
                <a:gd name="T4" fmla="*/ 36 w 45"/>
                <a:gd name="T5" fmla="*/ 46 h 53"/>
                <a:gd name="T6" fmla="*/ 45 w 45"/>
                <a:gd name="T7" fmla="*/ 0 h 53"/>
              </a:gdLst>
              <a:ahLst/>
              <a:cxnLst>
                <a:cxn ang="0">
                  <a:pos x="T0" y="T1"/>
                </a:cxn>
                <a:cxn ang="0">
                  <a:pos x="T2" y="T3"/>
                </a:cxn>
                <a:cxn ang="0">
                  <a:pos x="T4" y="T5"/>
                </a:cxn>
                <a:cxn ang="0">
                  <a:pos x="T6" y="T7"/>
                </a:cxn>
              </a:cxnLst>
              <a:rect l="0" t="0" r="r" b="b"/>
              <a:pathLst>
                <a:path w="45" h="53">
                  <a:moveTo>
                    <a:pt x="45" y="0"/>
                  </a:moveTo>
                  <a:lnTo>
                    <a:pt x="0" y="53"/>
                  </a:lnTo>
                  <a:lnTo>
                    <a:pt x="36" y="46"/>
                  </a:lnTo>
                  <a:lnTo>
                    <a:pt x="45"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grpSp>
    </p:spTree>
  </p:cSld>
  <p:clrMapOvr>
    <a:masterClrMapping/>
  </p:clrMapOvr>
  <p:transition spd="slow" advClick="0" advTm="3000">
    <p:comb/>
  </p:transition>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7" name="矩形 26"/>
          <p:cNvSpPr/>
          <p:nvPr/>
        </p:nvSpPr>
        <p:spPr>
          <a:xfrm>
            <a:off x="0" y="0"/>
            <a:ext cx="12192000" cy="685800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grpSp>
        <p:nvGrpSpPr>
          <p:cNvPr id="25603" name="组合 1"/>
          <p:cNvGrpSpPr>
            <a:grpSpLocks/>
          </p:cNvGrpSpPr>
          <p:nvPr/>
        </p:nvGrpSpPr>
        <p:grpSpPr bwMode="auto">
          <a:xfrm>
            <a:off x="954088" y="3059113"/>
            <a:ext cx="10331450" cy="739775"/>
            <a:chOff x="930189" y="3058615"/>
            <a:chExt cx="10331623" cy="740781"/>
          </a:xfrm>
        </p:grpSpPr>
        <p:sp>
          <p:nvSpPr>
            <p:cNvPr id="3" name="等腰三角形 2"/>
            <p:cNvSpPr/>
            <p:nvPr/>
          </p:nvSpPr>
          <p:spPr>
            <a:xfrm rot="10800000">
              <a:off x="930189" y="3058615"/>
              <a:ext cx="858851" cy="740781"/>
            </a:xfrm>
            <a:prstGeom prst="triangle">
              <a:avLst/>
            </a:prstGeom>
            <a:solidFill>
              <a:srgbClr val="8919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等腰三角形 3"/>
            <p:cNvSpPr/>
            <p:nvPr/>
          </p:nvSpPr>
          <p:spPr>
            <a:xfrm>
              <a:off x="1789040" y="3058615"/>
              <a:ext cx="860439" cy="740781"/>
            </a:xfrm>
            <a:prstGeom prst="triangle">
              <a:avLst/>
            </a:prstGeom>
            <a:solidFill>
              <a:srgbClr val="B1272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等腰三角形 4"/>
            <p:cNvSpPr/>
            <p:nvPr/>
          </p:nvSpPr>
          <p:spPr>
            <a:xfrm>
              <a:off x="5233973" y="3058615"/>
              <a:ext cx="858852" cy="740781"/>
            </a:xfrm>
            <a:prstGeom prst="triangle">
              <a:avLst/>
            </a:prstGeom>
            <a:solidFill>
              <a:srgbClr val="FAD08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等腰三角形 5"/>
            <p:cNvSpPr/>
            <p:nvPr/>
          </p:nvSpPr>
          <p:spPr>
            <a:xfrm rot="10800000">
              <a:off x="2649480" y="3058615"/>
              <a:ext cx="858852" cy="740781"/>
            </a:xfrm>
            <a:prstGeom prst="triangle">
              <a:avLst/>
            </a:prstGeom>
            <a:solidFill>
              <a:srgbClr val="EE30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等腰三角形 6"/>
            <p:cNvSpPr/>
            <p:nvPr/>
          </p:nvSpPr>
          <p:spPr>
            <a:xfrm>
              <a:off x="3508332" y="3058615"/>
              <a:ext cx="858851" cy="740781"/>
            </a:xfrm>
            <a:prstGeom prst="triangle">
              <a:avLst/>
            </a:prstGeom>
            <a:solidFill>
              <a:srgbClr val="F063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等腰三角形 7"/>
            <p:cNvSpPr/>
            <p:nvPr/>
          </p:nvSpPr>
          <p:spPr>
            <a:xfrm rot="10800000">
              <a:off x="4367184" y="3058615"/>
              <a:ext cx="858852" cy="740781"/>
            </a:xfrm>
            <a:prstGeom prst="triangle">
              <a:avLst/>
            </a:prstGeom>
            <a:solidFill>
              <a:srgbClr val="F58E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等腰三角形 8"/>
            <p:cNvSpPr/>
            <p:nvPr/>
          </p:nvSpPr>
          <p:spPr>
            <a:xfrm flipV="1">
              <a:off x="6099176" y="3058615"/>
              <a:ext cx="858851" cy="740781"/>
            </a:xfrm>
            <a:prstGeom prst="triangle">
              <a:avLst/>
            </a:prstGeom>
            <a:solidFill>
              <a:srgbClr val="A7DCD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等腰三角形 9"/>
            <p:cNvSpPr/>
            <p:nvPr/>
          </p:nvSpPr>
          <p:spPr>
            <a:xfrm rot="10800000" flipV="1">
              <a:off x="6965965" y="3058615"/>
              <a:ext cx="858851" cy="740781"/>
            </a:xfrm>
            <a:prstGeom prst="triangle">
              <a:avLst/>
            </a:prstGeom>
            <a:solidFill>
              <a:srgbClr val="7BD1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等腰三角形 10"/>
            <p:cNvSpPr/>
            <p:nvPr/>
          </p:nvSpPr>
          <p:spPr>
            <a:xfrm flipV="1">
              <a:off x="7824816" y="3058615"/>
              <a:ext cx="858852" cy="740781"/>
            </a:xfrm>
            <a:prstGeom prst="triangle">
              <a:avLst/>
            </a:prstGeom>
            <a:solidFill>
              <a:srgbClr val="05BAC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等腰三角形 11"/>
            <p:cNvSpPr/>
            <p:nvPr/>
          </p:nvSpPr>
          <p:spPr>
            <a:xfrm rot="10800000" flipV="1">
              <a:off x="8677319" y="3058615"/>
              <a:ext cx="858851" cy="740781"/>
            </a:xfrm>
            <a:prstGeom prst="triangle">
              <a:avLst/>
            </a:prstGeom>
            <a:solidFill>
              <a:srgbClr val="1A92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等腰三角形 12"/>
            <p:cNvSpPr/>
            <p:nvPr/>
          </p:nvSpPr>
          <p:spPr>
            <a:xfrm flipV="1">
              <a:off x="9542520" y="3058615"/>
              <a:ext cx="860439" cy="740781"/>
            </a:xfrm>
            <a:prstGeom prst="triangle">
              <a:avLst/>
            </a:prstGeom>
            <a:solidFill>
              <a:srgbClr val="94CA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等腰三角形 13"/>
            <p:cNvSpPr/>
            <p:nvPr/>
          </p:nvSpPr>
          <p:spPr>
            <a:xfrm rot="10800000" flipV="1">
              <a:off x="10402960" y="3058615"/>
              <a:ext cx="858852" cy="740781"/>
            </a:xfrm>
            <a:prstGeom prst="triangle">
              <a:avLst/>
            </a:prstGeom>
            <a:solidFill>
              <a:srgbClr val="21AB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5604" name="文本框 14"/>
          <p:cNvSpPr txBox="1">
            <a:spLocks noChangeArrowheads="1"/>
          </p:cNvSpPr>
          <p:nvPr/>
        </p:nvSpPr>
        <p:spPr bwMode="auto">
          <a:xfrm>
            <a:off x="885825" y="3903663"/>
            <a:ext cx="474663" cy="306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3</a:t>
            </a:r>
            <a:r>
              <a:rPr lang="zh-CN" altLang="en-US" sz="1400" b="1">
                <a:solidFill>
                  <a:schemeClr val="bg1"/>
                </a:solidFill>
                <a:latin typeface="微软雅黑" panose="020B0503020204020204" pitchFamily="34" charset="-122"/>
                <a:ea typeface="微软雅黑" panose="020B0503020204020204" pitchFamily="34" charset="-122"/>
              </a:rPr>
              <a:t>月</a:t>
            </a:r>
          </a:p>
        </p:txBody>
      </p:sp>
      <p:sp>
        <p:nvSpPr>
          <p:cNvPr id="25605" name="文本框 15"/>
          <p:cNvSpPr txBox="1">
            <a:spLocks noChangeArrowheads="1"/>
          </p:cNvSpPr>
          <p:nvPr/>
        </p:nvSpPr>
        <p:spPr bwMode="auto">
          <a:xfrm>
            <a:off x="2616200" y="3903663"/>
            <a:ext cx="474663" cy="306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dirty="0">
                <a:solidFill>
                  <a:schemeClr val="bg1"/>
                </a:solidFill>
                <a:latin typeface="微软雅黑" panose="020B0503020204020204" pitchFamily="34" charset="-122"/>
                <a:ea typeface="微软雅黑" panose="020B0503020204020204" pitchFamily="34" charset="-122"/>
              </a:rPr>
              <a:t>6</a:t>
            </a:r>
            <a:r>
              <a:rPr lang="zh-CN" altLang="en-US" sz="1400" b="1" dirty="0">
                <a:solidFill>
                  <a:schemeClr val="bg1"/>
                </a:solidFill>
                <a:latin typeface="微软雅黑" panose="020B0503020204020204" pitchFamily="34" charset="-122"/>
                <a:ea typeface="微软雅黑" panose="020B0503020204020204" pitchFamily="34" charset="-122"/>
              </a:rPr>
              <a:t>月</a:t>
            </a:r>
          </a:p>
        </p:txBody>
      </p:sp>
      <p:sp>
        <p:nvSpPr>
          <p:cNvPr id="25606" name="文本框 16"/>
          <p:cNvSpPr txBox="1">
            <a:spLocks noChangeArrowheads="1"/>
          </p:cNvSpPr>
          <p:nvPr/>
        </p:nvSpPr>
        <p:spPr bwMode="auto">
          <a:xfrm>
            <a:off x="4346575" y="3903663"/>
            <a:ext cx="474663" cy="306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7</a:t>
            </a:r>
            <a:r>
              <a:rPr lang="zh-CN" altLang="en-US" sz="1400" b="1">
                <a:solidFill>
                  <a:schemeClr val="bg1"/>
                </a:solidFill>
                <a:latin typeface="微软雅黑" panose="020B0503020204020204" pitchFamily="34" charset="-122"/>
                <a:ea typeface="微软雅黑" panose="020B0503020204020204" pitchFamily="34" charset="-122"/>
              </a:rPr>
              <a:t>月</a:t>
            </a:r>
          </a:p>
        </p:txBody>
      </p:sp>
      <p:sp>
        <p:nvSpPr>
          <p:cNvPr id="25607" name="文本框 17"/>
          <p:cNvSpPr txBox="1">
            <a:spLocks noChangeArrowheads="1"/>
          </p:cNvSpPr>
          <p:nvPr/>
        </p:nvSpPr>
        <p:spPr bwMode="auto">
          <a:xfrm>
            <a:off x="6076950" y="3903663"/>
            <a:ext cx="474663" cy="306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9</a:t>
            </a:r>
            <a:r>
              <a:rPr lang="zh-CN" altLang="en-US" sz="1400" b="1">
                <a:solidFill>
                  <a:schemeClr val="bg1"/>
                </a:solidFill>
                <a:latin typeface="微软雅黑" panose="020B0503020204020204" pitchFamily="34" charset="-122"/>
                <a:ea typeface="微软雅黑" panose="020B0503020204020204" pitchFamily="34" charset="-122"/>
              </a:rPr>
              <a:t>月</a:t>
            </a:r>
          </a:p>
        </p:txBody>
      </p:sp>
      <p:sp>
        <p:nvSpPr>
          <p:cNvPr id="25608" name="文本框 18"/>
          <p:cNvSpPr txBox="1">
            <a:spLocks noChangeArrowheads="1"/>
          </p:cNvSpPr>
          <p:nvPr/>
        </p:nvSpPr>
        <p:spPr bwMode="auto">
          <a:xfrm>
            <a:off x="7680325" y="3903663"/>
            <a:ext cx="585788" cy="306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11</a:t>
            </a:r>
            <a:r>
              <a:rPr lang="zh-CN" altLang="en-US" sz="1400" b="1">
                <a:solidFill>
                  <a:schemeClr val="bg1"/>
                </a:solidFill>
                <a:latin typeface="微软雅黑" panose="020B0503020204020204" pitchFamily="34" charset="-122"/>
                <a:ea typeface="微软雅黑" panose="020B0503020204020204" pitchFamily="34" charset="-122"/>
              </a:rPr>
              <a:t>月</a:t>
            </a:r>
          </a:p>
        </p:txBody>
      </p:sp>
      <p:sp>
        <p:nvSpPr>
          <p:cNvPr id="25609" name="文本框 19"/>
          <p:cNvSpPr txBox="1">
            <a:spLocks noChangeArrowheads="1"/>
          </p:cNvSpPr>
          <p:nvPr/>
        </p:nvSpPr>
        <p:spPr bwMode="auto">
          <a:xfrm>
            <a:off x="9528175" y="3903663"/>
            <a:ext cx="474663" cy="306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1</a:t>
            </a:r>
            <a:r>
              <a:rPr lang="zh-CN" altLang="en-US" sz="1400" b="1">
                <a:solidFill>
                  <a:schemeClr val="bg1"/>
                </a:solidFill>
                <a:latin typeface="微软雅黑" panose="020B0503020204020204" pitchFamily="34" charset="-122"/>
                <a:ea typeface="微软雅黑" panose="020B0503020204020204" pitchFamily="34" charset="-122"/>
              </a:rPr>
              <a:t>月</a:t>
            </a:r>
          </a:p>
        </p:txBody>
      </p:sp>
      <p:sp>
        <p:nvSpPr>
          <p:cNvPr id="25610" name="文本框 20"/>
          <p:cNvSpPr txBox="1">
            <a:spLocks noChangeArrowheads="1"/>
          </p:cNvSpPr>
          <p:nvPr/>
        </p:nvSpPr>
        <p:spPr bwMode="auto">
          <a:xfrm>
            <a:off x="1755775" y="2668588"/>
            <a:ext cx="474663"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4</a:t>
            </a:r>
            <a:r>
              <a:rPr lang="zh-CN" altLang="en-US" sz="1400" b="1">
                <a:solidFill>
                  <a:schemeClr val="bg1"/>
                </a:solidFill>
                <a:latin typeface="微软雅黑" panose="020B0503020204020204" pitchFamily="34" charset="-122"/>
                <a:ea typeface="微软雅黑" panose="020B0503020204020204" pitchFamily="34" charset="-122"/>
              </a:rPr>
              <a:t>月</a:t>
            </a:r>
          </a:p>
        </p:txBody>
      </p:sp>
      <p:sp>
        <p:nvSpPr>
          <p:cNvPr id="25611" name="文本框 21"/>
          <p:cNvSpPr txBox="1">
            <a:spLocks noChangeArrowheads="1"/>
          </p:cNvSpPr>
          <p:nvPr/>
        </p:nvSpPr>
        <p:spPr bwMode="auto">
          <a:xfrm>
            <a:off x="3473450" y="2668588"/>
            <a:ext cx="474663"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6</a:t>
            </a:r>
            <a:r>
              <a:rPr lang="zh-CN" altLang="en-US" sz="1400" b="1">
                <a:solidFill>
                  <a:schemeClr val="bg1"/>
                </a:solidFill>
                <a:latin typeface="微软雅黑" panose="020B0503020204020204" pitchFamily="34" charset="-122"/>
                <a:ea typeface="微软雅黑" panose="020B0503020204020204" pitchFamily="34" charset="-122"/>
              </a:rPr>
              <a:t>月</a:t>
            </a:r>
          </a:p>
        </p:txBody>
      </p:sp>
      <p:sp>
        <p:nvSpPr>
          <p:cNvPr id="25612" name="文本框 22"/>
          <p:cNvSpPr txBox="1">
            <a:spLocks noChangeArrowheads="1"/>
          </p:cNvSpPr>
          <p:nvPr/>
        </p:nvSpPr>
        <p:spPr bwMode="auto">
          <a:xfrm>
            <a:off x="5205413" y="2668588"/>
            <a:ext cx="474662"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8</a:t>
            </a:r>
            <a:r>
              <a:rPr lang="zh-CN" altLang="en-US" sz="1400" b="1">
                <a:solidFill>
                  <a:schemeClr val="bg1"/>
                </a:solidFill>
                <a:latin typeface="微软雅黑" panose="020B0503020204020204" pitchFamily="34" charset="-122"/>
                <a:ea typeface="微软雅黑" panose="020B0503020204020204" pitchFamily="34" charset="-122"/>
              </a:rPr>
              <a:t>月</a:t>
            </a:r>
          </a:p>
        </p:txBody>
      </p:sp>
      <p:sp>
        <p:nvSpPr>
          <p:cNvPr id="25613" name="文本框 23"/>
          <p:cNvSpPr txBox="1">
            <a:spLocks noChangeArrowheads="1"/>
          </p:cNvSpPr>
          <p:nvPr/>
        </p:nvSpPr>
        <p:spPr bwMode="auto">
          <a:xfrm>
            <a:off x="6831013" y="2668588"/>
            <a:ext cx="58420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10</a:t>
            </a:r>
            <a:r>
              <a:rPr lang="zh-CN" altLang="en-US" sz="1400" b="1">
                <a:solidFill>
                  <a:schemeClr val="bg1"/>
                </a:solidFill>
                <a:latin typeface="微软雅黑" panose="020B0503020204020204" pitchFamily="34" charset="-122"/>
                <a:ea typeface="微软雅黑" panose="020B0503020204020204" pitchFamily="34" charset="-122"/>
              </a:rPr>
              <a:t>月</a:t>
            </a:r>
          </a:p>
        </p:txBody>
      </p:sp>
      <p:sp>
        <p:nvSpPr>
          <p:cNvPr id="25614" name="文本框 24"/>
          <p:cNvSpPr txBox="1">
            <a:spLocks noChangeArrowheads="1"/>
          </p:cNvSpPr>
          <p:nvPr/>
        </p:nvSpPr>
        <p:spPr bwMode="auto">
          <a:xfrm>
            <a:off x="8539163" y="2668588"/>
            <a:ext cx="585787"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12</a:t>
            </a:r>
            <a:r>
              <a:rPr lang="zh-CN" altLang="en-US" sz="1400" b="1">
                <a:solidFill>
                  <a:schemeClr val="bg1"/>
                </a:solidFill>
                <a:latin typeface="微软雅黑" panose="020B0503020204020204" pitchFamily="34" charset="-122"/>
                <a:ea typeface="微软雅黑" panose="020B0503020204020204" pitchFamily="34" charset="-122"/>
              </a:rPr>
              <a:t>月</a:t>
            </a:r>
          </a:p>
        </p:txBody>
      </p:sp>
      <p:sp>
        <p:nvSpPr>
          <p:cNvPr id="25615" name="文本框 25"/>
          <p:cNvSpPr txBox="1">
            <a:spLocks noChangeArrowheads="1"/>
          </p:cNvSpPr>
          <p:nvPr/>
        </p:nvSpPr>
        <p:spPr bwMode="auto">
          <a:xfrm>
            <a:off x="10363200" y="2668588"/>
            <a:ext cx="474663"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400" b="1">
                <a:solidFill>
                  <a:schemeClr val="bg1"/>
                </a:solidFill>
                <a:latin typeface="微软雅黑" panose="020B0503020204020204" pitchFamily="34" charset="-122"/>
                <a:ea typeface="微软雅黑" panose="020B0503020204020204" pitchFamily="34" charset="-122"/>
              </a:rPr>
              <a:t>2</a:t>
            </a:r>
            <a:r>
              <a:rPr lang="zh-CN" altLang="en-US" sz="1400" b="1">
                <a:solidFill>
                  <a:schemeClr val="bg1"/>
                </a:solidFill>
                <a:latin typeface="微软雅黑" panose="020B0503020204020204" pitchFamily="34" charset="-122"/>
                <a:ea typeface="微软雅黑" panose="020B0503020204020204" pitchFamily="34" charset="-122"/>
              </a:rPr>
              <a:t>月</a:t>
            </a:r>
          </a:p>
        </p:txBody>
      </p:sp>
      <p:cxnSp>
        <p:nvCxnSpPr>
          <p:cNvPr id="28" name="直接连接符 27"/>
          <p:cNvCxnSpPr/>
          <p:nvPr/>
        </p:nvCxnSpPr>
        <p:spPr>
          <a:xfrm>
            <a:off x="3106738" y="3884613"/>
            <a:ext cx="0" cy="1254125"/>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5617" name="矩形 28"/>
          <p:cNvSpPr>
            <a:spLocks noChangeArrowheads="1"/>
          </p:cNvSpPr>
          <p:nvPr/>
        </p:nvSpPr>
        <p:spPr bwMode="auto">
          <a:xfrm>
            <a:off x="2471738" y="5175250"/>
            <a:ext cx="1416050"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五一主题活动</a:t>
            </a:r>
            <a:endParaRPr lang="en-US" altLang="zh-CN" sz="1600" b="1">
              <a:solidFill>
                <a:schemeClr val="bg1"/>
              </a:solidFill>
              <a:latin typeface="微软雅黑" panose="020B0503020204020204" pitchFamily="34" charset="-122"/>
              <a:ea typeface="微软雅黑" panose="020B0503020204020204" pitchFamily="34" charset="-122"/>
            </a:endParaRPr>
          </a:p>
        </p:txBody>
      </p:sp>
      <p:cxnSp>
        <p:nvCxnSpPr>
          <p:cNvPr id="30" name="直接连接符 29"/>
          <p:cNvCxnSpPr/>
          <p:nvPr/>
        </p:nvCxnSpPr>
        <p:spPr>
          <a:xfrm>
            <a:off x="6554788" y="3884613"/>
            <a:ext cx="0" cy="1254125"/>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5619" name="矩形 30"/>
          <p:cNvSpPr>
            <a:spLocks noChangeArrowheads="1"/>
          </p:cNvSpPr>
          <p:nvPr/>
        </p:nvSpPr>
        <p:spPr bwMode="auto">
          <a:xfrm>
            <a:off x="5921375" y="5226050"/>
            <a:ext cx="1416050" cy="339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校园迎新活动</a:t>
            </a:r>
            <a:endParaRPr lang="en-US" altLang="zh-CN" sz="1600" b="1">
              <a:solidFill>
                <a:schemeClr val="bg1"/>
              </a:solidFill>
              <a:latin typeface="微软雅黑" panose="020B0503020204020204" pitchFamily="34" charset="-122"/>
              <a:ea typeface="微软雅黑" panose="020B0503020204020204" pitchFamily="34" charset="-122"/>
            </a:endParaRPr>
          </a:p>
        </p:txBody>
      </p:sp>
      <p:cxnSp>
        <p:nvCxnSpPr>
          <p:cNvPr id="32" name="直接连接符 31"/>
          <p:cNvCxnSpPr/>
          <p:nvPr/>
        </p:nvCxnSpPr>
        <p:spPr>
          <a:xfrm>
            <a:off x="8278813" y="3884613"/>
            <a:ext cx="0" cy="1254125"/>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5621" name="矩形 32"/>
          <p:cNvSpPr>
            <a:spLocks noChangeArrowheads="1"/>
          </p:cNvSpPr>
          <p:nvPr/>
        </p:nvSpPr>
        <p:spPr bwMode="auto">
          <a:xfrm>
            <a:off x="7731125" y="5176838"/>
            <a:ext cx="1211263" cy="339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光棍节活动</a:t>
            </a:r>
            <a:endParaRPr lang="en-US" altLang="zh-CN" sz="1600" b="1">
              <a:solidFill>
                <a:schemeClr val="bg1"/>
              </a:solidFill>
              <a:latin typeface="微软雅黑" panose="020B0503020204020204" pitchFamily="34" charset="-122"/>
              <a:ea typeface="微软雅黑" panose="020B0503020204020204" pitchFamily="34" charset="-122"/>
            </a:endParaRPr>
          </a:p>
        </p:txBody>
      </p:sp>
      <p:cxnSp>
        <p:nvCxnSpPr>
          <p:cNvPr id="34" name="直接连接符 33"/>
          <p:cNvCxnSpPr/>
          <p:nvPr/>
        </p:nvCxnSpPr>
        <p:spPr>
          <a:xfrm>
            <a:off x="9129713" y="1743075"/>
            <a:ext cx="0" cy="1254125"/>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5623" name="矩形 34"/>
          <p:cNvSpPr>
            <a:spLocks noChangeArrowheads="1"/>
          </p:cNvSpPr>
          <p:nvPr/>
        </p:nvSpPr>
        <p:spPr bwMode="auto">
          <a:xfrm>
            <a:off x="8583613" y="1290638"/>
            <a:ext cx="1209675" cy="339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圣诞节活动</a:t>
            </a:r>
            <a:endParaRPr lang="en-US" altLang="zh-CN" sz="1600" b="1">
              <a:solidFill>
                <a:schemeClr val="bg1"/>
              </a:solidFill>
              <a:latin typeface="微软雅黑" panose="020B0503020204020204" pitchFamily="34" charset="-122"/>
              <a:ea typeface="微软雅黑" panose="020B0503020204020204" pitchFamily="34" charset="-122"/>
            </a:endParaRPr>
          </a:p>
        </p:txBody>
      </p:sp>
      <p:cxnSp>
        <p:nvCxnSpPr>
          <p:cNvPr id="36" name="直接连接符 35"/>
          <p:cNvCxnSpPr/>
          <p:nvPr/>
        </p:nvCxnSpPr>
        <p:spPr>
          <a:xfrm>
            <a:off x="10842625" y="1743075"/>
            <a:ext cx="0" cy="1254125"/>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5625" name="矩形 36"/>
          <p:cNvSpPr>
            <a:spLocks noChangeArrowheads="1"/>
          </p:cNvSpPr>
          <p:nvPr/>
        </p:nvSpPr>
        <p:spPr bwMode="auto">
          <a:xfrm>
            <a:off x="10296525" y="1290638"/>
            <a:ext cx="1211263" cy="339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情人节活动</a:t>
            </a:r>
            <a:endParaRPr lang="en-US" altLang="zh-CN" sz="1600" b="1">
              <a:solidFill>
                <a:schemeClr val="bg1"/>
              </a:solidFill>
              <a:latin typeface="微软雅黑" panose="020B0503020204020204" pitchFamily="34" charset="-122"/>
              <a:ea typeface="微软雅黑" panose="020B0503020204020204" pitchFamily="34" charset="-122"/>
            </a:endParaRPr>
          </a:p>
        </p:txBody>
      </p:sp>
      <p:cxnSp>
        <p:nvCxnSpPr>
          <p:cNvPr id="38" name="直接连接符 37"/>
          <p:cNvCxnSpPr/>
          <p:nvPr/>
        </p:nvCxnSpPr>
        <p:spPr>
          <a:xfrm>
            <a:off x="7421563" y="1743075"/>
            <a:ext cx="0" cy="1254125"/>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5627" name="矩形 38"/>
          <p:cNvSpPr>
            <a:spLocks noChangeArrowheads="1"/>
          </p:cNvSpPr>
          <p:nvPr/>
        </p:nvSpPr>
        <p:spPr bwMode="auto">
          <a:xfrm>
            <a:off x="6875463" y="1290638"/>
            <a:ext cx="1209675" cy="339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国庆节活动</a:t>
            </a:r>
            <a:endParaRPr lang="en-US" altLang="zh-CN" sz="1600" b="1">
              <a:solidFill>
                <a:schemeClr val="bg1"/>
              </a:solidFill>
              <a:latin typeface="微软雅黑" panose="020B0503020204020204" pitchFamily="34" charset="-122"/>
              <a:ea typeface="微软雅黑" panose="020B0503020204020204" pitchFamily="34" charset="-122"/>
            </a:endParaRPr>
          </a:p>
        </p:txBody>
      </p:sp>
      <p:cxnSp>
        <p:nvCxnSpPr>
          <p:cNvPr id="40" name="直接连接符 39"/>
          <p:cNvCxnSpPr/>
          <p:nvPr/>
        </p:nvCxnSpPr>
        <p:spPr>
          <a:xfrm>
            <a:off x="3954463" y="1631950"/>
            <a:ext cx="0" cy="1254125"/>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5629" name="矩形 40"/>
          <p:cNvSpPr>
            <a:spLocks noChangeArrowheads="1"/>
          </p:cNvSpPr>
          <p:nvPr/>
        </p:nvSpPr>
        <p:spPr bwMode="auto">
          <a:xfrm>
            <a:off x="3406775" y="1181100"/>
            <a:ext cx="1827213"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600" b="1">
                <a:solidFill>
                  <a:schemeClr val="bg1"/>
                </a:solidFill>
                <a:latin typeface="微软雅黑" panose="020B0503020204020204" pitchFamily="34" charset="-122"/>
                <a:ea typeface="微软雅黑" panose="020B0503020204020204" pitchFamily="34" charset="-122"/>
              </a:rPr>
              <a:t>集团十周年庆活动</a:t>
            </a:r>
            <a:endParaRPr lang="en-US" altLang="zh-CN" sz="16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comb/>
  </p:transition>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4" name="流程图: 手动输入 3"/>
          <p:cNvSpPr/>
          <p:nvPr/>
        </p:nvSpPr>
        <p:spPr>
          <a:xfrm rot="5400000">
            <a:off x="39687" y="-39687"/>
            <a:ext cx="6900863" cy="6980238"/>
          </a:xfrm>
          <a:prstGeom prst="flowChartManualInpu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圆角矩形 6"/>
          <p:cNvSpPr/>
          <p:nvPr/>
        </p:nvSpPr>
        <p:spPr>
          <a:xfrm>
            <a:off x="6673850" y="1276350"/>
            <a:ext cx="1676400" cy="746125"/>
          </a:xfrm>
          <a:prstGeom prst="roundRect">
            <a:avLst/>
          </a:prstGeom>
          <a:solidFill>
            <a:srgbClr val="C0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eaLnBrk="1" fontAlgn="auto" hangingPunct="1">
              <a:spcBef>
                <a:spcPts val="0"/>
              </a:spcBef>
              <a:spcAft>
                <a:spcPts val="0"/>
              </a:spcAft>
              <a:defRPr/>
            </a:pPr>
            <a:r>
              <a:rPr lang="zh-CN" altLang="en-US" b="1" dirty="0">
                <a:latin typeface="微软雅黑" panose="020B0503020204020204" pitchFamily="34" charset="-122"/>
                <a:ea typeface="微软雅黑" panose="020B0503020204020204" pitchFamily="34" charset="-122"/>
              </a:rPr>
              <a:t>活动基本信息</a:t>
            </a:r>
          </a:p>
        </p:txBody>
      </p:sp>
      <p:sp>
        <p:nvSpPr>
          <p:cNvPr id="26629" name="Text Box 5"/>
          <p:cNvSpPr txBox="1">
            <a:spLocks noChangeArrowheads="1"/>
          </p:cNvSpPr>
          <p:nvPr/>
        </p:nvSpPr>
        <p:spPr bwMode="auto">
          <a:xfrm>
            <a:off x="6680200" y="3090863"/>
            <a:ext cx="5514975" cy="2708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000" b="1">
                <a:solidFill>
                  <a:schemeClr val="bg1"/>
                </a:solidFill>
                <a:latin typeface="微软雅黑" panose="020B0503020204020204" pitchFamily="34" charset="-122"/>
                <a:ea typeface="微软雅黑" panose="020B0503020204020204" pitchFamily="34" charset="-122"/>
              </a:rPr>
              <a:t>活动主题： </a:t>
            </a:r>
          </a:p>
          <a:p>
            <a:pPr eaLnBrk="1" hangingPunct="1">
              <a:lnSpc>
                <a:spcPct val="150000"/>
              </a:lnSpc>
              <a:spcBef>
                <a:spcPct val="0"/>
              </a:spcBef>
              <a:buFontTx/>
              <a:buNone/>
            </a:pPr>
            <a:r>
              <a:rPr lang="zh-CN" altLang="en-US" sz="2000" b="1">
                <a:solidFill>
                  <a:schemeClr val="bg1"/>
                </a:solidFill>
                <a:latin typeface="微软雅黑" panose="020B0503020204020204" pitchFamily="34" charset="-122"/>
                <a:ea typeface="微软雅黑" panose="020B0503020204020204" pitchFamily="34" charset="-122"/>
              </a:rPr>
              <a:t>活动时间：</a:t>
            </a:r>
            <a:endParaRPr lang="en-US" altLang="zh-CN" sz="2000" b="1">
              <a:solidFill>
                <a:schemeClr val="bg1"/>
              </a:solidFill>
              <a:latin typeface="微软雅黑" panose="020B0503020204020204" pitchFamily="34" charset="-122"/>
              <a:ea typeface="微软雅黑" panose="020B0503020204020204" pitchFamily="34" charset="-122"/>
            </a:endParaRPr>
          </a:p>
          <a:p>
            <a:pPr eaLnBrk="1" hangingPunct="1">
              <a:lnSpc>
                <a:spcPct val="150000"/>
              </a:lnSpc>
              <a:spcBef>
                <a:spcPct val="0"/>
              </a:spcBef>
              <a:buFontTx/>
              <a:buNone/>
            </a:pPr>
            <a:r>
              <a:rPr lang="zh-CN" altLang="en-US" sz="2000" b="1">
                <a:solidFill>
                  <a:schemeClr val="bg1"/>
                </a:solidFill>
                <a:latin typeface="微软雅黑" panose="020B0503020204020204" pitchFamily="34" charset="-122"/>
                <a:ea typeface="微软雅黑" panose="020B0503020204020204" pitchFamily="34" charset="-122"/>
              </a:rPr>
              <a:t>活动地点：</a:t>
            </a:r>
          </a:p>
          <a:p>
            <a:pPr eaLnBrk="1" hangingPunct="1">
              <a:lnSpc>
                <a:spcPct val="150000"/>
              </a:lnSpc>
              <a:spcBef>
                <a:spcPct val="0"/>
              </a:spcBef>
              <a:buFontTx/>
              <a:buNone/>
            </a:pPr>
            <a:r>
              <a:rPr lang="zh-CN" altLang="en-US" sz="2000" b="1">
                <a:solidFill>
                  <a:schemeClr val="bg1"/>
                </a:solidFill>
                <a:latin typeface="微软雅黑" panose="020B0503020204020204" pitchFamily="34" charset="-122"/>
                <a:ea typeface="微软雅黑" panose="020B0503020204020204" pitchFamily="34" charset="-122"/>
              </a:rPr>
              <a:t>参与人群：         </a:t>
            </a:r>
          </a:p>
          <a:p>
            <a:pPr eaLnBrk="1" hangingPunct="1">
              <a:lnSpc>
                <a:spcPct val="150000"/>
              </a:lnSpc>
              <a:spcBef>
                <a:spcPct val="0"/>
              </a:spcBef>
              <a:buFontTx/>
              <a:buNone/>
            </a:pPr>
            <a:r>
              <a:rPr lang="zh-CN" altLang="en-US" sz="2000" b="1">
                <a:solidFill>
                  <a:schemeClr val="bg1"/>
                </a:solidFill>
                <a:latin typeface="微软雅黑" panose="020B0503020204020204" pitchFamily="34" charset="-122"/>
                <a:ea typeface="微软雅黑" panose="020B0503020204020204" pitchFamily="34" charset="-122"/>
              </a:rPr>
              <a:t>参与人数：</a:t>
            </a:r>
            <a:r>
              <a:rPr lang="en-US" altLang="zh-CN" sz="2000" b="1">
                <a:solidFill>
                  <a:schemeClr val="bg1"/>
                </a:solidFill>
                <a:latin typeface="微软雅黑" panose="020B0503020204020204" pitchFamily="34" charset="-122"/>
                <a:ea typeface="微软雅黑" panose="020B0503020204020204" pitchFamily="34" charset="-122"/>
              </a:rPr>
              <a:t>200</a:t>
            </a:r>
            <a:r>
              <a:rPr lang="zh-CN" altLang="en-US" sz="2000" b="1">
                <a:solidFill>
                  <a:schemeClr val="bg1"/>
                </a:solidFill>
                <a:latin typeface="微软雅黑" panose="020B0503020204020204" pitchFamily="34" charset="-122"/>
                <a:ea typeface="微软雅黑" panose="020B0503020204020204" pitchFamily="34" charset="-122"/>
              </a:rPr>
              <a:t>人左右</a:t>
            </a:r>
          </a:p>
          <a:p>
            <a:pPr eaLnBrk="1" hangingPunct="1">
              <a:lnSpc>
                <a:spcPct val="150000"/>
              </a:lnSpc>
              <a:spcBef>
                <a:spcPct val="0"/>
              </a:spcBef>
              <a:buFontTx/>
              <a:buNone/>
            </a:pPr>
            <a:r>
              <a:rPr lang="zh-CN" altLang="en-US" sz="2000" b="1">
                <a:solidFill>
                  <a:schemeClr val="bg1"/>
                </a:solidFill>
                <a:latin typeface="微软雅黑" panose="020B0503020204020204" pitchFamily="34" charset="-122"/>
                <a:ea typeface="微软雅黑" panose="020B0503020204020204" pitchFamily="34" charset="-122"/>
              </a:rPr>
              <a:t>活动基调：高品质  古典  和谐  大气</a:t>
            </a:r>
          </a:p>
        </p:txBody>
      </p:sp>
      <p:sp>
        <p:nvSpPr>
          <p:cNvPr id="9" name="矩形 8"/>
          <p:cNvSpPr/>
          <p:nvPr/>
        </p:nvSpPr>
        <p:spPr>
          <a:xfrm>
            <a:off x="723900" y="776288"/>
            <a:ext cx="3478213" cy="376237"/>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altLang="zh-CN" sz="1600">
                <a:latin typeface="微软雅黑" panose="020B0503020204020204" pitchFamily="34" charset="-122"/>
                <a:ea typeface="微软雅黑" panose="020B0503020204020204" pitchFamily="34" charset="-122"/>
              </a:rPr>
              <a:t>SUPPORTERS SAY THAT THE EASE </a:t>
            </a:r>
            <a:endParaRPr lang="zh-CN" altLang="en-US" sz="1600">
              <a:latin typeface="微软雅黑" panose="020B0503020204020204" pitchFamily="34" charset="-122"/>
              <a:ea typeface="微软雅黑" panose="020B0503020204020204" pitchFamily="34" charset="-122"/>
            </a:endParaRPr>
          </a:p>
        </p:txBody>
      </p:sp>
      <p:sp>
        <p:nvSpPr>
          <p:cNvPr id="10" name="矩形 9"/>
          <p:cNvSpPr/>
          <p:nvPr/>
        </p:nvSpPr>
        <p:spPr>
          <a:xfrm>
            <a:off x="723900" y="1214438"/>
            <a:ext cx="4167188" cy="37465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altLang="zh-CN" sz="1600" dirty="0">
                <a:latin typeface="微软雅黑" panose="020B0503020204020204" pitchFamily="34" charset="-122"/>
                <a:ea typeface="微软雅黑" panose="020B0503020204020204" pitchFamily="34" charset="-122"/>
              </a:rPr>
              <a:t>PRESENTATION SOFTWARE CAN SAVE A</a:t>
            </a:r>
            <a:endParaRPr lang="zh-CN" altLang="en-US" sz="1600" dirty="0">
              <a:latin typeface="微软雅黑" panose="020B0503020204020204" pitchFamily="34" charset="-122"/>
              <a:ea typeface="微软雅黑" panose="020B0503020204020204" pitchFamily="34" charset="-122"/>
            </a:endParaRPr>
          </a:p>
        </p:txBody>
      </p:sp>
      <p:sp>
        <p:nvSpPr>
          <p:cNvPr id="11" name="矩形 10"/>
          <p:cNvSpPr/>
          <p:nvPr/>
        </p:nvSpPr>
        <p:spPr>
          <a:xfrm>
            <a:off x="723900" y="1651000"/>
            <a:ext cx="2420938" cy="376238"/>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altLang="zh-CN" sz="1600">
                <a:latin typeface="微软雅黑" panose="020B0503020204020204" pitchFamily="34" charset="-122"/>
                <a:ea typeface="微软雅黑" panose="020B0503020204020204" pitchFamily="34" charset="-122"/>
              </a:rPr>
              <a:t>SAY THAT THE EASE </a:t>
            </a:r>
            <a:endParaRPr lang="zh-CN" altLang="en-US" sz="1600">
              <a:latin typeface="微软雅黑" panose="020B0503020204020204" pitchFamily="34" charset="-122"/>
              <a:ea typeface="微软雅黑" panose="020B0503020204020204" pitchFamily="34" charset="-122"/>
            </a:endParaRPr>
          </a:p>
        </p:txBody>
      </p:sp>
      <p:sp>
        <p:nvSpPr>
          <p:cNvPr id="26633" name="矩形 11"/>
          <p:cNvSpPr>
            <a:spLocks noChangeArrowheads="1"/>
          </p:cNvSpPr>
          <p:nvPr/>
        </p:nvSpPr>
        <p:spPr bwMode="auto">
          <a:xfrm>
            <a:off x="635000" y="2295525"/>
            <a:ext cx="2509838" cy="203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1200" dirty="0">
                <a:latin typeface="华文细黑" panose="02010600040101010101" pitchFamily="2" charset="-122"/>
                <a:ea typeface="华文细黑" panose="02010600040101010101" pitchFamily="2" charset="-122"/>
              </a:rPr>
              <a:t>单击此处编辑您要的内容，建议您在展示时采用微软雅黑字体，本模版所有图形线条及其相应素材均可自由编辑。然后，我觉得，你可以在这里写点儿简单的</a:t>
            </a:r>
            <a:endParaRPr lang="en-US" altLang="zh-CN" sz="1200" dirty="0">
              <a:latin typeface="华文细黑" panose="02010600040101010101" pitchFamily="2" charset="-122"/>
              <a:ea typeface="华文细黑" panose="02010600040101010101" pitchFamily="2" charset="-122"/>
            </a:endParaRPr>
          </a:p>
          <a:p>
            <a:pPr algn="just" eaLnBrk="1" hangingPunct="1">
              <a:lnSpc>
                <a:spcPct val="100000"/>
              </a:lnSpc>
              <a:spcBef>
                <a:spcPct val="0"/>
              </a:spcBef>
              <a:buFontTx/>
              <a:buNone/>
            </a:pPr>
            <a:endParaRPr lang="en-US" altLang="zh-CN" sz="1200" dirty="0">
              <a:latin typeface="微软雅黑" panose="020B0503020204020204" pitchFamily="34" charset="-122"/>
              <a:ea typeface="微软雅黑" panose="020B0503020204020204" pitchFamily="34" charset="-122"/>
            </a:endParaRPr>
          </a:p>
          <a:p>
            <a:pPr algn="just" eaLnBrk="1" hangingPunct="1">
              <a:lnSpc>
                <a:spcPct val="100000"/>
              </a:lnSpc>
              <a:spcBef>
                <a:spcPct val="0"/>
              </a:spcBef>
              <a:buFontTx/>
              <a:buNone/>
            </a:pPr>
            <a:r>
              <a:rPr lang="en-US" altLang="zh-CN" sz="1200" dirty="0">
                <a:latin typeface="微软雅黑" panose="020B0503020204020204" pitchFamily="34" charset="-122"/>
                <a:ea typeface="微软雅黑" panose="020B0503020204020204" pitchFamily="34" charset="-122"/>
              </a:rPr>
              <a:t>Supporters say that the ease of use of presentation software can save a lot of time for people who otherwise would have used other types.</a:t>
            </a:r>
          </a:p>
        </p:txBody>
      </p:sp>
      <p:sp>
        <p:nvSpPr>
          <p:cNvPr id="26634" name="矩形 12"/>
          <p:cNvSpPr>
            <a:spLocks noChangeArrowheads="1"/>
          </p:cNvSpPr>
          <p:nvPr/>
        </p:nvSpPr>
        <p:spPr bwMode="auto">
          <a:xfrm>
            <a:off x="3305175" y="2282825"/>
            <a:ext cx="2511425"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1200" dirty="0">
                <a:latin typeface="华文细黑" panose="02010600040101010101" pitchFamily="2" charset="-122"/>
                <a:ea typeface="华文细黑" panose="02010600040101010101" pitchFamily="2" charset="-122"/>
              </a:rPr>
              <a:t>单击此处编辑您要的内容，建议您在展示时采用微软雅黑字体，本模版所有图形线条及其相应素材均可自由编辑。然后，我觉得，你可以在这里写点儿</a:t>
            </a:r>
            <a:endParaRPr lang="en-US" altLang="zh-CN" sz="1200" dirty="0">
              <a:latin typeface="华文细黑" panose="02010600040101010101" pitchFamily="2" charset="-122"/>
              <a:ea typeface="华文细黑" panose="02010600040101010101" pitchFamily="2" charset="-122"/>
            </a:endParaRPr>
          </a:p>
        </p:txBody>
      </p:sp>
      <p:sp>
        <p:nvSpPr>
          <p:cNvPr id="26635" name="文本框 14"/>
          <p:cNvSpPr txBox="1">
            <a:spLocks noChangeArrowheads="1"/>
          </p:cNvSpPr>
          <p:nvPr/>
        </p:nvSpPr>
        <p:spPr bwMode="auto">
          <a:xfrm>
            <a:off x="600075" y="5565775"/>
            <a:ext cx="2032000"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3600" b="1">
                <a:latin typeface="微软雅黑" panose="020B0503020204020204" pitchFamily="34" charset="-122"/>
                <a:ea typeface="微软雅黑" panose="020B0503020204020204" pitchFamily="34" charset="-122"/>
              </a:rPr>
              <a:t>活动概述</a:t>
            </a:r>
          </a:p>
        </p:txBody>
      </p:sp>
    </p:spTree>
  </p:cSld>
  <p:clrMapOvr>
    <a:masterClrMapping/>
  </p:clrMapOvr>
  <p:transition spd="slow" advClick="0" advTm="3000">
    <p:comb/>
  </p:transition>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2" name="矩形 11"/>
          <p:cNvSpPr/>
          <p:nvPr/>
        </p:nvSpPr>
        <p:spPr>
          <a:xfrm>
            <a:off x="0" y="0"/>
            <a:ext cx="12192000" cy="685800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cxnSp>
        <p:nvCxnSpPr>
          <p:cNvPr id="2" name="直接连接符 1"/>
          <p:cNvCxnSpPr/>
          <p:nvPr/>
        </p:nvCxnSpPr>
        <p:spPr>
          <a:xfrm>
            <a:off x="6232525" y="1279525"/>
            <a:ext cx="0" cy="451961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7652" name="文本框 2"/>
          <p:cNvSpPr txBox="1">
            <a:spLocks noChangeArrowheads="1"/>
          </p:cNvSpPr>
          <p:nvPr/>
        </p:nvSpPr>
        <p:spPr bwMode="auto">
          <a:xfrm>
            <a:off x="1077913" y="1695450"/>
            <a:ext cx="2032000"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3600" b="1">
                <a:solidFill>
                  <a:schemeClr val="bg1"/>
                </a:solidFill>
                <a:latin typeface="微软雅黑" panose="020B0503020204020204" pitchFamily="34" charset="-122"/>
                <a:ea typeface="微软雅黑" panose="020B0503020204020204" pitchFamily="34" charset="-122"/>
              </a:rPr>
              <a:t>活动概述</a:t>
            </a:r>
          </a:p>
        </p:txBody>
      </p:sp>
      <p:sp>
        <p:nvSpPr>
          <p:cNvPr id="27653" name="矩形 3"/>
          <p:cNvSpPr>
            <a:spLocks noChangeArrowheads="1"/>
          </p:cNvSpPr>
          <p:nvPr/>
        </p:nvSpPr>
        <p:spPr bwMode="auto">
          <a:xfrm>
            <a:off x="1076325" y="2347913"/>
            <a:ext cx="4819650"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2000" dirty="0">
                <a:solidFill>
                  <a:schemeClr val="bg1"/>
                </a:solidFill>
                <a:latin typeface="华文细黑" panose="02010600040101010101" pitchFamily="2" charset="-122"/>
                <a:ea typeface="华文细黑" panose="02010600040101010101" pitchFamily="2" charset="-122"/>
              </a:rPr>
              <a:t>单击此处编辑您要的内容，建议您在展示时采用微软雅黑字体，本模版所有图形线条及其相应素材均可自由编辑。然后，我觉得，你可以在这里写点儿简单的介绍什么的，这样看起来也美观</a:t>
            </a:r>
            <a:r>
              <a:rPr lang="en-US" altLang="zh-CN" sz="2000" dirty="0">
                <a:solidFill>
                  <a:schemeClr val="bg1"/>
                </a:solidFill>
                <a:latin typeface="华文细黑" panose="02010600040101010101" pitchFamily="2" charset="-122"/>
                <a:ea typeface="华文细黑" panose="02010600040101010101" pitchFamily="2" charset="-122"/>
              </a:rPr>
              <a:t>……</a:t>
            </a:r>
            <a:r>
              <a:rPr lang="zh-CN" altLang="en-US" sz="2000" dirty="0">
                <a:solidFill>
                  <a:schemeClr val="bg1"/>
                </a:solidFill>
                <a:latin typeface="华文细黑" panose="02010600040101010101" pitchFamily="2" charset="-122"/>
                <a:ea typeface="华文细黑" panose="02010600040101010101" pitchFamily="2" charset="-122"/>
              </a:rPr>
              <a:t>再然后，可以写点</a:t>
            </a:r>
            <a:r>
              <a:rPr lang="en-US" altLang="zh-CN" sz="2000" dirty="0">
                <a:solidFill>
                  <a:schemeClr val="bg1"/>
                </a:solidFill>
                <a:latin typeface="华文细黑" panose="02010600040101010101" pitchFamily="2" charset="-122"/>
                <a:ea typeface="华文细黑" panose="02010600040101010101" pitchFamily="2" charset="-122"/>
              </a:rPr>
              <a:t>Slogan</a:t>
            </a:r>
          </a:p>
        </p:txBody>
      </p:sp>
      <p:sp>
        <p:nvSpPr>
          <p:cNvPr id="5" name="圆角矩形 4"/>
          <p:cNvSpPr/>
          <p:nvPr/>
        </p:nvSpPr>
        <p:spPr>
          <a:xfrm>
            <a:off x="6334125" y="1276350"/>
            <a:ext cx="1676400" cy="746125"/>
          </a:xfrm>
          <a:prstGeom prst="roundRect">
            <a:avLst/>
          </a:prstGeom>
          <a:solidFill>
            <a:srgbClr val="C0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eaLnBrk="1" fontAlgn="auto" hangingPunct="1">
              <a:spcBef>
                <a:spcPts val="0"/>
              </a:spcBef>
              <a:spcAft>
                <a:spcPts val="0"/>
              </a:spcAft>
              <a:defRPr/>
            </a:pPr>
            <a:r>
              <a:rPr lang="zh-CN" altLang="en-US" b="1" dirty="0">
                <a:latin typeface="微软雅黑" panose="020B0503020204020204" pitchFamily="34" charset="-122"/>
                <a:ea typeface="微软雅黑" panose="020B0503020204020204" pitchFamily="34" charset="-122"/>
              </a:rPr>
              <a:t>活动基本信息</a:t>
            </a:r>
          </a:p>
        </p:txBody>
      </p:sp>
      <p:sp>
        <p:nvSpPr>
          <p:cNvPr id="27655" name="矩形 5"/>
          <p:cNvSpPr>
            <a:spLocks noChangeArrowheads="1"/>
          </p:cNvSpPr>
          <p:nvPr/>
        </p:nvSpPr>
        <p:spPr bwMode="auto">
          <a:xfrm>
            <a:off x="1076325" y="4214813"/>
            <a:ext cx="4819650" cy="1014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Tx/>
              <a:buNone/>
            </a:pPr>
            <a:r>
              <a:rPr lang="en-US" altLang="zh-CN" sz="2000" dirty="0">
                <a:solidFill>
                  <a:srgbClr val="FFFFFF"/>
                </a:solidFill>
              </a:rPr>
              <a:t>Have used other types of visual aid—hand-drawn or mechanically typeset slides, blackboards or whiteboards. </a:t>
            </a:r>
          </a:p>
        </p:txBody>
      </p:sp>
      <p:sp>
        <p:nvSpPr>
          <p:cNvPr id="27656" name="Text Box 5"/>
          <p:cNvSpPr txBox="1">
            <a:spLocks noChangeArrowheads="1"/>
          </p:cNvSpPr>
          <p:nvPr/>
        </p:nvSpPr>
        <p:spPr bwMode="auto">
          <a:xfrm>
            <a:off x="6340475" y="3090863"/>
            <a:ext cx="5514975" cy="2708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000" b="1">
                <a:solidFill>
                  <a:schemeClr val="bg1"/>
                </a:solidFill>
                <a:latin typeface="微软雅黑" panose="020B0503020204020204" pitchFamily="34" charset="-122"/>
                <a:ea typeface="微软雅黑" panose="020B0503020204020204" pitchFamily="34" charset="-122"/>
              </a:rPr>
              <a:t>活动主题： </a:t>
            </a:r>
          </a:p>
          <a:p>
            <a:pPr eaLnBrk="1" hangingPunct="1">
              <a:lnSpc>
                <a:spcPct val="150000"/>
              </a:lnSpc>
              <a:spcBef>
                <a:spcPct val="0"/>
              </a:spcBef>
              <a:buFontTx/>
              <a:buNone/>
            </a:pPr>
            <a:r>
              <a:rPr lang="zh-CN" altLang="en-US" sz="2000" b="1">
                <a:solidFill>
                  <a:schemeClr val="bg1"/>
                </a:solidFill>
                <a:latin typeface="微软雅黑" panose="020B0503020204020204" pitchFamily="34" charset="-122"/>
                <a:ea typeface="微软雅黑" panose="020B0503020204020204" pitchFamily="34" charset="-122"/>
              </a:rPr>
              <a:t>活动时间：</a:t>
            </a:r>
            <a:endParaRPr lang="en-US" altLang="zh-CN" sz="2000" b="1">
              <a:solidFill>
                <a:schemeClr val="bg1"/>
              </a:solidFill>
              <a:latin typeface="微软雅黑" panose="020B0503020204020204" pitchFamily="34" charset="-122"/>
              <a:ea typeface="微软雅黑" panose="020B0503020204020204" pitchFamily="34" charset="-122"/>
            </a:endParaRPr>
          </a:p>
          <a:p>
            <a:pPr eaLnBrk="1" hangingPunct="1">
              <a:lnSpc>
                <a:spcPct val="150000"/>
              </a:lnSpc>
              <a:spcBef>
                <a:spcPct val="0"/>
              </a:spcBef>
              <a:buFontTx/>
              <a:buNone/>
            </a:pPr>
            <a:r>
              <a:rPr lang="zh-CN" altLang="en-US" sz="2000" b="1">
                <a:solidFill>
                  <a:schemeClr val="bg1"/>
                </a:solidFill>
                <a:latin typeface="微软雅黑" panose="020B0503020204020204" pitchFamily="34" charset="-122"/>
                <a:ea typeface="微软雅黑" panose="020B0503020204020204" pitchFamily="34" charset="-122"/>
              </a:rPr>
              <a:t>活动地点：</a:t>
            </a:r>
          </a:p>
          <a:p>
            <a:pPr eaLnBrk="1" hangingPunct="1">
              <a:lnSpc>
                <a:spcPct val="150000"/>
              </a:lnSpc>
              <a:spcBef>
                <a:spcPct val="0"/>
              </a:spcBef>
              <a:buFontTx/>
              <a:buNone/>
            </a:pPr>
            <a:r>
              <a:rPr lang="zh-CN" altLang="en-US" sz="2000" b="1">
                <a:solidFill>
                  <a:schemeClr val="bg1"/>
                </a:solidFill>
                <a:latin typeface="微软雅黑" panose="020B0503020204020204" pitchFamily="34" charset="-122"/>
                <a:ea typeface="微软雅黑" panose="020B0503020204020204" pitchFamily="34" charset="-122"/>
              </a:rPr>
              <a:t>参与人群：         </a:t>
            </a:r>
          </a:p>
          <a:p>
            <a:pPr eaLnBrk="1" hangingPunct="1">
              <a:lnSpc>
                <a:spcPct val="150000"/>
              </a:lnSpc>
              <a:spcBef>
                <a:spcPct val="0"/>
              </a:spcBef>
              <a:buFontTx/>
              <a:buNone/>
            </a:pPr>
            <a:r>
              <a:rPr lang="zh-CN" altLang="en-US" sz="2000" b="1">
                <a:solidFill>
                  <a:schemeClr val="bg1"/>
                </a:solidFill>
                <a:latin typeface="微软雅黑" panose="020B0503020204020204" pitchFamily="34" charset="-122"/>
                <a:ea typeface="微软雅黑" panose="020B0503020204020204" pitchFamily="34" charset="-122"/>
              </a:rPr>
              <a:t>参与人数：</a:t>
            </a:r>
            <a:r>
              <a:rPr lang="en-US" altLang="zh-CN" sz="2000" b="1">
                <a:solidFill>
                  <a:schemeClr val="bg1"/>
                </a:solidFill>
                <a:latin typeface="微软雅黑" panose="020B0503020204020204" pitchFamily="34" charset="-122"/>
                <a:ea typeface="微软雅黑" panose="020B0503020204020204" pitchFamily="34" charset="-122"/>
              </a:rPr>
              <a:t>200</a:t>
            </a:r>
            <a:r>
              <a:rPr lang="zh-CN" altLang="en-US" sz="2000" b="1">
                <a:solidFill>
                  <a:schemeClr val="bg1"/>
                </a:solidFill>
                <a:latin typeface="微软雅黑" panose="020B0503020204020204" pitchFamily="34" charset="-122"/>
                <a:ea typeface="微软雅黑" panose="020B0503020204020204" pitchFamily="34" charset="-122"/>
              </a:rPr>
              <a:t>人左右</a:t>
            </a:r>
          </a:p>
          <a:p>
            <a:pPr eaLnBrk="1" hangingPunct="1">
              <a:lnSpc>
                <a:spcPct val="150000"/>
              </a:lnSpc>
              <a:spcBef>
                <a:spcPct val="0"/>
              </a:spcBef>
              <a:buFontTx/>
              <a:buNone/>
            </a:pPr>
            <a:r>
              <a:rPr lang="zh-CN" altLang="en-US" sz="2000" b="1">
                <a:solidFill>
                  <a:schemeClr val="bg1"/>
                </a:solidFill>
                <a:latin typeface="微软雅黑" panose="020B0503020204020204" pitchFamily="34" charset="-122"/>
                <a:ea typeface="微软雅黑" panose="020B0503020204020204" pitchFamily="34" charset="-122"/>
              </a:rPr>
              <a:t>活动基调：高品质  古典  和谐  大气</a:t>
            </a:r>
          </a:p>
        </p:txBody>
      </p:sp>
    </p:spTree>
  </p:cSld>
  <p:clrMapOvr>
    <a:masterClrMapping/>
  </p:clrMapOvr>
  <p:transition spd="slow" advClick="0" advTm="3000">
    <p:comb/>
  </p:transition>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12" name="矩形 11"/>
          <p:cNvSpPr/>
          <p:nvPr/>
        </p:nvSpPr>
        <p:spPr>
          <a:xfrm>
            <a:off x="3460750" y="1497013"/>
            <a:ext cx="5270500" cy="3078162"/>
          </a:xfrm>
          <a:prstGeom prst="rect">
            <a:avLst/>
          </a:prstGeom>
          <a:solidFill>
            <a:srgbClr val="C00000">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28676" name="矩形 8"/>
          <p:cNvSpPr>
            <a:spLocks noChangeArrowheads="1"/>
          </p:cNvSpPr>
          <p:nvPr/>
        </p:nvSpPr>
        <p:spPr bwMode="auto">
          <a:xfrm>
            <a:off x="3048000" y="1912938"/>
            <a:ext cx="6096000" cy="2246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b="1" dirty="0">
                <a:solidFill>
                  <a:schemeClr val="bg1"/>
                </a:solidFill>
                <a:latin typeface="微软雅黑" panose="020B0503020204020204" pitchFamily="34" charset="-122"/>
                <a:ea typeface="微软雅黑" panose="020B0503020204020204" pitchFamily="34" charset="-122"/>
              </a:rPr>
              <a:t>活动具体内容</a:t>
            </a:r>
          </a:p>
          <a:p>
            <a:pPr algn="ctr" eaLnBrk="1" hangingPunct="1">
              <a:lnSpc>
                <a:spcPct val="100000"/>
              </a:lnSpc>
              <a:spcBef>
                <a:spcPct val="0"/>
              </a:spcBef>
              <a:buFontTx/>
              <a:buNone/>
            </a:pPr>
            <a:r>
              <a:rPr lang="zh-CN" altLang="en-US" b="1" dirty="0">
                <a:solidFill>
                  <a:schemeClr val="bg1"/>
                </a:solidFill>
                <a:latin typeface="微软雅黑" panose="020B0503020204020204" pitchFamily="34" charset="-122"/>
                <a:ea typeface="微软雅黑" panose="020B0503020204020204" pitchFamily="34" charset="-122"/>
              </a:rPr>
              <a:t>媒体应用以及落地执行</a:t>
            </a:r>
          </a:p>
          <a:p>
            <a:pPr algn="ctr" eaLnBrk="1" hangingPunct="1">
              <a:lnSpc>
                <a:spcPct val="100000"/>
              </a:lnSpc>
              <a:spcBef>
                <a:spcPct val="0"/>
              </a:spcBef>
              <a:buFontTx/>
              <a:buNone/>
            </a:pPr>
            <a:r>
              <a:rPr lang="zh-CN" altLang="en-US" b="1" dirty="0">
                <a:solidFill>
                  <a:schemeClr val="bg1"/>
                </a:solidFill>
                <a:latin typeface="微软雅黑" panose="020B0503020204020204" pitchFamily="34" charset="-122"/>
                <a:ea typeface="微软雅黑" panose="020B0503020204020204" pitchFamily="34" charset="-122"/>
              </a:rPr>
              <a:t>以当月当季实际情况为准</a:t>
            </a:r>
          </a:p>
          <a:p>
            <a:pPr algn="ctr" eaLnBrk="1" hangingPunct="1">
              <a:lnSpc>
                <a:spcPct val="100000"/>
              </a:lnSpc>
              <a:spcBef>
                <a:spcPct val="0"/>
              </a:spcBef>
              <a:buFontTx/>
              <a:buNone/>
            </a:pPr>
            <a:r>
              <a:rPr lang="zh-CN" altLang="en-US" b="1" dirty="0">
                <a:solidFill>
                  <a:schemeClr val="bg1"/>
                </a:solidFill>
                <a:latin typeface="微软雅黑" panose="020B0503020204020204" pitchFamily="34" charset="-122"/>
                <a:ea typeface="微软雅黑" panose="020B0503020204020204" pitchFamily="34" charset="-122"/>
              </a:rPr>
              <a:t>及时调整策划方向</a:t>
            </a:r>
          </a:p>
          <a:p>
            <a:pPr algn="ctr" eaLnBrk="1" hangingPunct="1">
              <a:lnSpc>
                <a:spcPct val="100000"/>
              </a:lnSpc>
              <a:spcBef>
                <a:spcPct val="0"/>
              </a:spcBef>
              <a:buFontTx/>
              <a:buNone/>
            </a:pPr>
            <a:r>
              <a:rPr lang="zh-CN" altLang="en-US" b="1" dirty="0">
                <a:solidFill>
                  <a:schemeClr val="bg1"/>
                </a:solidFill>
                <a:latin typeface="微软雅黑" panose="020B0503020204020204" pitchFamily="34" charset="-122"/>
                <a:ea typeface="微软雅黑" panose="020B0503020204020204" pitchFamily="34" charset="-122"/>
              </a:rPr>
              <a:t>并制定执行方案</a:t>
            </a:r>
          </a:p>
        </p:txBody>
      </p:sp>
      <p:sp>
        <p:nvSpPr>
          <p:cNvPr id="28677" name="矩形 12"/>
          <p:cNvSpPr>
            <a:spLocks noChangeArrowheads="1"/>
          </p:cNvSpPr>
          <p:nvPr/>
        </p:nvSpPr>
        <p:spPr bwMode="auto">
          <a:xfrm>
            <a:off x="2824163" y="5464175"/>
            <a:ext cx="6543675" cy="5493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buNone/>
            </a:pPr>
            <a:r>
              <a:rPr lang="zh-CN" altLang="en-US" sz="1100" dirty="0">
                <a:solidFill>
                  <a:schemeClr val="bg1"/>
                </a:solidFill>
                <a:latin typeface="华文细黑" panose="02010600040101010101" pitchFamily="2" charset="-122"/>
                <a:ea typeface="华文细黑" panose="02010600040101010101" pitchFamily="2" charset="-122"/>
              </a:rPr>
              <a:t>单击此处编辑您要的内容，建议您在展示时采用微软雅黑字体，本模版所有图形线条及其相应素材均可自由编辑。然后，我觉得，你可以在这里写点儿简单的介绍什么的，这样看起来也美观</a:t>
            </a:r>
            <a:r>
              <a:rPr lang="en-US" altLang="zh-CN" sz="1100" dirty="0">
                <a:solidFill>
                  <a:schemeClr val="bg1"/>
                </a:solidFill>
                <a:latin typeface="华文细黑" panose="02010600040101010101" pitchFamily="2" charset="-122"/>
                <a:ea typeface="华文细黑" panose="02010600040101010101" pitchFamily="2" charset="-122"/>
              </a:rPr>
              <a:t>……</a:t>
            </a:r>
            <a:r>
              <a:rPr lang="zh-CN" altLang="en-US" sz="1100" dirty="0">
                <a:solidFill>
                  <a:schemeClr val="bg1"/>
                </a:solidFill>
                <a:latin typeface="华文细黑" panose="02010600040101010101" pitchFamily="2" charset="-122"/>
                <a:ea typeface="华文细黑" panose="02010600040101010101" pitchFamily="2" charset="-122"/>
              </a:rPr>
              <a:t>再然后，可以写点</a:t>
            </a:r>
            <a:r>
              <a:rPr lang="en-US" altLang="zh-CN" sz="1100" dirty="0">
                <a:solidFill>
                  <a:schemeClr val="bg1"/>
                </a:solidFill>
                <a:latin typeface="华文细黑" panose="02010600040101010101" pitchFamily="2" charset="-122"/>
                <a:ea typeface="华文细黑" panose="02010600040101010101" pitchFamily="2" charset="-122"/>
              </a:rPr>
              <a:t>Slogan</a:t>
            </a:r>
          </a:p>
        </p:txBody>
      </p:sp>
      <p:cxnSp>
        <p:nvCxnSpPr>
          <p:cNvPr id="14" name="直接连接符 13"/>
          <p:cNvCxnSpPr/>
          <p:nvPr/>
        </p:nvCxnSpPr>
        <p:spPr>
          <a:xfrm>
            <a:off x="2824163" y="5381625"/>
            <a:ext cx="654367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3000">
    <p:comb/>
  </p:transition>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9698" name="文本框 9"/>
          <p:cNvSpPr>
            <a:spLocks/>
          </p:cNvSpPr>
          <p:nvPr/>
        </p:nvSpPr>
        <p:spPr bwMode="auto">
          <a:xfrm>
            <a:off x="1778000" y="0"/>
            <a:ext cx="8636000" cy="6858000"/>
          </a:xfrm>
          <a:custGeom>
            <a:avLst/>
            <a:gdLst>
              <a:gd name="T0" fmla="*/ 6955489 w 8636000"/>
              <a:gd name="T1" fmla="*/ 2562268 h 6858000"/>
              <a:gd name="T2" fmla="*/ 7314128 w 8636000"/>
              <a:gd name="T3" fmla="*/ 2910944 h 6858000"/>
              <a:gd name="T4" fmla="*/ 6956200 w 8636000"/>
              <a:gd name="T5" fmla="*/ 3280256 h 6858000"/>
              <a:gd name="T6" fmla="*/ 6828116 w 8636000"/>
              <a:gd name="T7" fmla="*/ 2562268 h 6858000"/>
              <a:gd name="T8" fmla="*/ 6593293 w 8636000"/>
              <a:gd name="T9" fmla="*/ 3472384 h 6858000"/>
              <a:gd name="T10" fmla="*/ 7396672 w 8636000"/>
              <a:gd name="T11" fmla="*/ 3317615 h 6858000"/>
              <a:gd name="T12" fmla="*/ 6973990 w 8636000"/>
              <a:gd name="T13" fmla="*/ 2370140 h 6858000"/>
              <a:gd name="T14" fmla="*/ 5355043 w 8636000"/>
              <a:gd name="T15" fmla="*/ 2370140 h 6858000"/>
              <a:gd name="T16" fmla="*/ 5577769 w 8636000"/>
              <a:gd name="T17" fmla="*/ 3472384 h 6858000"/>
              <a:gd name="T18" fmla="*/ 5571365 w 8636000"/>
              <a:gd name="T19" fmla="*/ 2669717 h 6858000"/>
              <a:gd name="T20" fmla="*/ 5627580 w 8636000"/>
              <a:gd name="T21" fmla="*/ 2759377 h 6858000"/>
              <a:gd name="T22" fmla="*/ 6334895 w 8636000"/>
              <a:gd name="T23" fmla="*/ 3472384 h 6858000"/>
              <a:gd name="T24" fmla="*/ 6112169 w 8636000"/>
              <a:gd name="T25" fmla="*/ 2370140 h 6858000"/>
              <a:gd name="T26" fmla="*/ 6119285 w 8636000"/>
              <a:gd name="T27" fmla="*/ 3150748 h 6858000"/>
              <a:gd name="T28" fmla="*/ 6060935 w 8636000"/>
              <a:gd name="T29" fmla="*/ 3063223 h 6858000"/>
              <a:gd name="T30" fmla="*/ 5355043 w 8636000"/>
              <a:gd name="T31" fmla="*/ 2370140 h 6858000"/>
              <a:gd name="T32" fmla="*/ 4526368 w 8636000"/>
              <a:gd name="T33" fmla="*/ 3472384 h 6858000"/>
              <a:gd name="T34" fmla="*/ 5178891 w 8636000"/>
              <a:gd name="T35" fmla="*/ 3280256 h 6858000"/>
              <a:gd name="T36" fmla="*/ 4761191 w 8636000"/>
              <a:gd name="T37" fmla="*/ 3013412 h 6858000"/>
              <a:gd name="T38" fmla="*/ 5125522 w 8636000"/>
              <a:gd name="T39" fmla="*/ 2821996 h 6858000"/>
              <a:gd name="T40" fmla="*/ 4761191 w 8636000"/>
              <a:gd name="T41" fmla="*/ 2562268 h 6858000"/>
              <a:gd name="T42" fmla="*/ 5153274 w 8636000"/>
              <a:gd name="T43" fmla="*/ 2370140 h 6858000"/>
              <a:gd name="T44" fmla="*/ 3259543 w 8636000"/>
              <a:gd name="T45" fmla="*/ 2370140 h 6858000"/>
              <a:gd name="T46" fmla="*/ 3912066 w 8636000"/>
              <a:gd name="T47" fmla="*/ 3472384 h 6858000"/>
              <a:gd name="T48" fmla="*/ 3494366 w 8636000"/>
              <a:gd name="T49" fmla="*/ 3280256 h 6858000"/>
              <a:gd name="T50" fmla="*/ 3858697 w 8636000"/>
              <a:gd name="T51" fmla="*/ 3013412 h 6858000"/>
              <a:gd name="T52" fmla="*/ 3494366 w 8636000"/>
              <a:gd name="T53" fmla="*/ 2821996 h 6858000"/>
              <a:gd name="T54" fmla="*/ 3886449 w 8636000"/>
              <a:gd name="T55" fmla="*/ 2562268 h 6858000"/>
              <a:gd name="T56" fmla="*/ 3259543 w 8636000"/>
              <a:gd name="T57" fmla="*/ 2370140 h 6858000"/>
              <a:gd name="T58" fmla="*/ 2059393 w 8636000"/>
              <a:gd name="T59" fmla="*/ 3472384 h 6858000"/>
              <a:gd name="T60" fmla="*/ 2294216 w 8636000"/>
              <a:gd name="T61" fmla="*/ 3017682 h 6858000"/>
              <a:gd name="T62" fmla="*/ 2763862 w 8636000"/>
              <a:gd name="T63" fmla="*/ 3472384 h 6858000"/>
              <a:gd name="T64" fmla="*/ 2998684 w 8636000"/>
              <a:gd name="T65" fmla="*/ 2370140 h 6858000"/>
              <a:gd name="T66" fmla="*/ 2763862 w 8636000"/>
              <a:gd name="T67" fmla="*/ 2814880 h 6858000"/>
              <a:gd name="T68" fmla="*/ 2294216 w 8636000"/>
              <a:gd name="T69" fmla="*/ 2370140 h 6858000"/>
              <a:gd name="T70" fmla="*/ 1041813 w 8636000"/>
              <a:gd name="T71" fmla="*/ 2370140 h 6858000"/>
              <a:gd name="T72" fmla="*/ 1355622 w 8636000"/>
              <a:gd name="T73" fmla="*/ 2562268 h 6858000"/>
              <a:gd name="T74" fmla="*/ 1591156 w 8636000"/>
              <a:gd name="T75" fmla="*/ 3472384 h 6858000"/>
              <a:gd name="T76" fmla="*/ 1905677 w 8636000"/>
              <a:gd name="T77" fmla="*/ 2562268 h 6858000"/>
              <a:gd name="T78" fmla="*/ 1041813 w 8636000"/>
              <a:gd name="T79" fmla="*/ 2370140 h 6858000"/>
              <a:gd name="T80" fmla="*/ 8636000 w 8636000"/>
              <a:gd name="T81" fmla="*/ 0 h 6858000"/>
              <a:gd name="T82" fmla="*/ 0 w 8636000"/>
              <a:gd name="T83" fmla="*/ 6858000 h 685800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8636000" h="6858000">
                <a:moveTo>
                  <a:pt x="6828116" y="2562268"/>
                </a:moveTo>
                <a:lnTo>
                  <a:pt x="6955489" y="2562268"/>
                </a:lnTo>
                <a:cubicBezTo>
                  <a:pt x="7061752" y="2562268"/>
                  <a:pt x="7148092" y="2592984"/>
                  <a:pt x="7214506" y="2654418"/>
                </a:cubicBezTo>
                <a:cubicBezTo>
                  <a:pt x="7280920" y="2715851"/>
                  <a:pt x="7314128" y="2801360"/>
                  <a:pt x="7314128" y="2910944"/>
                </a:cubicBezTo>
                <a:cubicBezTo>
                  <a:pt x="7314128" y="3024323"/>
                  <a:pt x="7282344" y="3114220"/>
                  <a:pt x="7218776" y="3180635"/>
                </a:cubicBezTo>
                <a:cubicBezTo>
                  <a:pt x="7155207" y="3247049"/>
                  <a:pt x="7067682" y="3280256"/>
                  <a:pt x="6956200" y="3280256"/>
                </a:cubicBezTo>
                <a:lnTo>
                  <a:pt x="6828116" y="3280256"/>
                </a:lnTo>
                <a:lnTo>
                  <a:pt x="6828116" y="2562268"/>
                </a:lnTo>
                <a:close/>
                <a:moveTo>
                  <a:pt x="6593293" y="2370140"/>
                </a:moveTo>
                <a:lnTo>
                  <a:pt x="6593293" y="3472384"/>
                </a:lnTo>
                <a:lnTo>
                  <a:pt x="6972567" y="3472384"/>
                </a:lnTo>
                <a:cubicBezTo>
                  <a:pt x="7145720" y="3472384"/>
                  <a:pt x="7287088" y="3420794"/>
                  <a:pt x="7396672" y="3317615"/>
                </a:cubicBezTo>
                <a:cubicBezTo>
                  <a:pt x="7506256" y="3214435"/>
                  <a:pt x="7561048" y="3077692"/>
                  <a:pt x="7561048" y="2907386"/>
                </a:cubicBezTo>
                <a:cubicBezTo>
                  <a:pt x="7561048" y="2549222"/>
                  <a:pt x="7365362" y="2370140"/>
                  <a:pt x="6973990" y="2370140"/>
                </a:cubicBezTo>
                <a:lnTo>
                  <a:pt x="6593293" y="2370140"/>
                </a:lnTo>
                <a:close/>
                <a:moveTo>
                  <a:pt x="5355043" y="2370140"/>
                </a:moveTo>
                <a:lnTo>
                  <a:pt x="5355043" y="3472384"/>
                </a:lnTo>
                <a:lnTo>
                  <a:pt x="5577769" y="3472384"/>
                </a:lnTo>
                <a:lnTo>
                  <a:pt x="5577769" y="2845478"/>
                </a:lnTo>
                <a:cubicBezTo>
                  <a:pt x="5577769" y="2766255"/>
                  <a:pt x="5575634" y="2707668"/>
                  <a:pt x="5571365" y="2669717"/>
                </a:cubicBezTo>
                <a:lnTo>
                  <a:pt x="5574922" y="2669717"/>
                </a:lnTo>
                <a:cubicBezTo>
                  <a:pt x="5585833" y="2692488"/>
                  <a:pt x="5603386" y="2722374"/>
                  <a:pt x="5627580" y="2759377"/>
                </a:cubicBezTo>
                <a:lnTo>
                  <a:pt x="6094379" y="3472384"/>
                </a:lnTo>
                <a:lnTo>
                  <a:pt x="6334895" y="3472384"/>
                </a:lnTo>
                <a:lnTo>
                  <a:pt x="6334895" y="2370140"/>
                </a:lnTo>
                <a:lnTo>
                  <a:pt x="6112169" y="2370140"/>
                </a:lnTo>
                <a:lnTo>
                  <a:pt x="6112169" y="2998469"/>
                </a:lnTo>
                <a:cubicBezTo>
                  <a:pt x="6112169" y="3073423"/>
                  <a:pt x="6114541" y="3124182"/>
                  <a:pt x="6119285" y="3150748"/>
                </a:cubicBezTo>
                <a:lnTo>
                  <a:pt x="6115727" y="3150748"/>
                </a:lnTo>
                <a:cubicBezTo>
                  <a:pt x="6109085" y="3138414"/>
                  <a:pt x="6090821" y="3109239"/>
                  <a:pt x="6060935" y="3063223"/>
                </a:cubicBezTo>
                <a:lnTo>
                  <a:pt x="5611213" y="2370140"/>
                </a:lnTo>
                <a:lnTo>
                  <a:pt x="5355043" y="2370140"/>
                </a:lnTo>
                <a:close/>
                <a:moveTo>
                  <a:pt x="4526368" y="2370140"/>
                </a:moveTo>
                <a:lnTo>
                  <a:pt x="4526368" y="3472384"/>
                </a:lnTo>
                <a:lnTo>
                  <a:pt x="5178891" y="3472384"/>
                </a:lnTo>
                <a:lnTo>
                  <a:pt x="5178891" y="3280256"/>
                </a:lnTo>
                <a:lnTo>
                  <a:pt x="4761191" y="3280256"/>
                </a:lnTo>
                <a:lnTo>
                  <a:pt x="4761191" y="3013412"/>
                </a:lnTo>
                <a:lnTo>
                  <a:pt x="5125522" y="3013412"/>
                </a:lnTo>
                <a:lnTo>
                  <a:pt x="5125522" y="2821996"/>
                </a:lnTo>
                <a:lnTo>
                  <a:pt x="4761191" y="2821996"/>
                </a:lnTo>
                <a:lnTo>
                  <a:pt x="4761191" y="2562268"/>
                </a:lnTo>
                <a:lnTo>
                  <a:pt x="5153274" y="2562268"/>
                </a:lnTo>
                <a:lnTo>
                  <a:pt x="5153274" y="2370140"/>
                </a:lnTo>
                <a:lnTo>
                  <a:pt x="4526368" y="2370140"/>
                </a:lnTo>
                <a:close/>
                <a:moveTo>
                  <a:pt x="3259543" y="2370140"/>
                </a:moveTo>
                <a:lnTo>
                  <a:pt x="3259543" y="3472384"/>
                </a:lnTo>
                <a:lnTo>
                  <a:pt x="3912066" y="3472384"/>
                </a:lnTo>
                <a:lnTo>
                  <a:pt x="3912066" y="3280256"/>
                </a:lnTo>
                <a:lnTo>
                  <a:pt x="3494366" y="3280256"/>
                </a:lnTo>
                <a:lnTo>
                  <a:pt x="3494366" y="3013412"/>
                </a:lnTo>
                <a:lnTo>
                  <a:pt x="3858697" y="3013412"/>
                </a:lnTo>
                <a:lnTo>
                  <a:pt x="3858697" y="2821996"/>
                </a:lnTo>
                <a:lnTo>
                  <a:pt x="3494366" y="2821996"/>
                </a:lnTo>
                <a:lnTo>
                  <a:pt x="3494366" y="2562268"/>
                </a:lnTo>
                <a:lnTo>
                  <a:pt x="3886449" y="2562268"/>
                </a:lnTo>
                <a:lnTo>
                  <a:pt x="3886449" y="2370140"/>
                </a:lnTo>
                <a:lnTo>
                  <a:pt x="3259543" y="2370140"/>
                </a:lnTo>
                <a:close/>
                <a:moveTo>
                  <a:pt x="2059393" y="2370140"/>
                </a:moveTo>
                <a:lnTo>
                  <a:pt x="2059393" y="3472384"/>
                </a:lnTo>
                <a:lnTo>
                  <a:pt x="2294216" y="3472384"/>
                </a:lnTo>
                <a:lnTo>
                  <a:pt x="2294216" y="3017682"/>
                </a:lnTo>
                <a:lnTo>
                  <a:pt x="2763862" y="3017682"/>
                </a:lnTo>
                <a:lnTo>
                  <a:pt x="2763862" y="3472384"/>
                </a:lnTo>
                <a:lnTo>
                  <a:pt x="2998684" y="3472384"/>
                </a:lnTo>
                <a:lnTo>
                  <a:pt x="2998684" y="2370140"/>
                </a:lnTo>
                <a:lnTo>
                  <a:pt x="2763862" y="2370140"/>
                </a:lnTo>
                <a:lnTo>
                  <a:pt x="2763862" y="2814880"/>
                </a:lnTo>
                <a:lnTo>
                  <a:pt x="2294216" y="2814880"/>
                </a:lnTo>
                <a:lnTo>
                  <a:pt x="2294216" y="2370140"/>
                </a:lnTo>
                <a:lnTo>
                  <a:pt x="2059393" y="2370140"/>
                </a:lnTo>
                <a:close/>
                <a:moveTo>
                  <a:pt x="1041813" y="2370140"/>
                </a:moveTo>
                <a:lnTo>
                  <a:pt x="1041813" y="2562268"/>
                </a:lnTo>
                <a:lnTo>
                  <a:pt x="1355622" y="2562268"/>
                </a:lnTo>
                <a:lnTo>
                  <a:pt x="1355622" y="3472384"/>
                </a:lnTo>
                <a:lnTo>
                  <a:pt x="1591156" y="3472384"/>
                </a:lnTo>
                <a:lnTo>
                  <a:pt x="1591156" y="2562268"/>
                </a:lnTo>
                <a:lnTo>
                  <a:pt x="1905677" y="2562268"/>
                </a:lnTo>
                <a:lnTo>
                  <a:pt x="1905677" y="2370140"/>
                </a:lnTo>
                <a:lnTo>
                  <a:pt x="1041813" y="2370140"/>
                </a:lnTo>
                <a:close/>
                <a:moveTo>
                  <a:pt x="0" y="0"/>
                </a:moveTo>
                <a:lnTo>
                  <a:pt x="8636000" y="0"/>
                </a:lnTo>
                <a:lnTo>
                  <a:pt x="8636000" y="6858000"/>
                </a:lnTo>
                <a:lnTo>
                  <a:pt x="0" y="6858000"/>
                </a:lnTo>
                <a:lnTo>
                  <a:pt x="0" y="0"/>
                </a:lnTo>
                <a:close/>
              </a:path>
            </a:pathLst>
          </a:custGeom>
          <a:solidFill>
            <a:srgbClr val="FFFFFF">
              <a:alpha val="76862"/>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9699" name="文本框 4"/>
          <p:cNvSpPr txBox="1">
            <a:spLocks noChangeArrowheads="1"/>
          </p:cNvSpPr>
          <p:nvPr/>
        </p:nvSpPr>
        <p:spPr bwMode="auto">
          <a:xfrm>
            <a:off x="4362192" y="4335463"/>
            <a:ext cx="3467616"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3200" b="1" dirty="0">
                <a:latin typeface="微软雅黑" panose="020B0503020204020204" pitchFamily="34" charset="-122"/>
                <a:ea typeface="微软雅黑" panose="020B0503020204020204" pitchFamily="34" charset="-122"/>
              </a:rPr>
              <a:t>年度公关活动计划</a:t>
            </a:r>
          </a:p>
        </p:txBody>
      </p:sp>
      <p:sp>
        <p:nvSpPr>
          <p:cNvPr id="29700" name="矩形 5"/>
          <p:cNvSpPr>
            <a:spLocks noChangeArrowheads="1"/>
          </p:cNvSpPr>
          <p:nvPr/>
        </p:nvSpPr>
        <p:spPr bwMode="auto">
          <a:xfrm>
            <a:off x="2824163" y="5038725"/>
            <a:ext cx="6543675" cy="431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100">
                <a:latin typeface="微软雅黑" panose="020B0503020204020204" pitchFamily="34" charset="-122"/>
                <a:ea typeface="微软雅黑" panose="020B0503020204020204" pitchFamily="34" charset="-122"/>
              </a:rPr>
              <a:t>Supporters say that the ease of use of presentation software can save a lot of time for people who otherwise would have used other types. Supporters say that the ease of use.</a:t>
            </a:r>
          </a:p>
        </p:txBody>
      </p:sp>
      <p:cxnSp>
        <p:nvCxnSpPr>
          <p:cNvPr id="7" name="直接连接符 6"/>
          <p:cNvCxnSpPr/>
          <p:nvPr/>
        </p:nvCxnSpPr>
        <p:spPr>
          <a:xfrm>
            <a:off x="2824163" y="4183063"/>
            <a:ext cx="65436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824163" y="4956175"/>
            <a:ext cx="65436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3000">
    <p:comb/>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7"/>
          <p:cNvPicPr>
            <a:picLocks noChangeAspect="1"/>
          </p:cNvPicPr>
          <p:nvPr/>
        </p:nvPicPr>
        <p:blipFill>
          <a:blip r:embed="rId3" cstate="print">
            <a:extLst>
              <a:ext uri="{28A0092B-C50C-407E-A947-70E740481C1C}">
                <a14:useLocalDpi xmlns:a14="http://schemas.microsoft.com/office/drawing/2010/main" xmlns="" val="0"/>
              </a:ext>
            </a:extLst>
          </a:blip>
          <a:srcRect r="70023"/>
          <a:stretch>
            <a:fillRect/>
          </a:stretch>
        </p:blipFill>
        <p:spPr bwMode="auto">
          <a:xfrm>
            <a:off x="0" y="0"/>
            <a:ext cx="307975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123" name="图片 8"/>
          <p:cNvPicPr>
            <a:picLocks noChangeAspect="1"/>
          </p:cNvPicPr>
          <p:nvPr/>
        </p:nvPicPr>
        <p:blipFill>
          <a:blip r:embed="rId4" cstate="print">
            <a:extLst>
              <a:ext uri="{28A0092B-C50C-407E-A947-70E740481C1C}">
                <a14:useLocalDpi xmlns:a14="http://schemas.microsoft.com/office/drawing/2010/main" xmlns="" val="0"/>
              </a:ext>
            </a:extLst>
          </a:blip>
          <a:srcRect l="26370" r="43916"/>
          <a:stretch>
            <a:fillRect/>
          </a:stretch>
        </p:blipFill>
        <p:spPr bwMode="auto">
          <a:xfrm>
            <a:off x="3055938" y="0"/>
            <a:ext cx="3055937"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124" name="图片 9"/>
          <p:cNvPicPr>
            <a:picLocks noChangeAspect="1"/>
          </p:cNvPicPr>
          <p:nvPr/>
        </p:nvPicPr>
        <p:blipFill>
          <a:blip r:embed="rId5" cstate="print">
            <a:extLst>
              <a:ext uri="{28A0092B-C50C-407E-A947-70E740481C1C}">
                <a14:useLocalDpi xmlns:a14="http://schemas.microsoft.com/office/drawing/2010/main" xmlns="" val="0"/>
              </a:ext>
            </a:extLst>
          </a:blip>
          <a:srcRect l="40649" r="30104"/>
          <a:stretch>
            <a:fillRect/>
          </a:stretch>
        </p:blipFill>
        <p:spPr bwMode="auto">
          <a:xfrm>
            <a:off x="6088063" y="0"/>
            <a:ext cx="3008312"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125" name="图片 10"/>
          <p:cNvPicPr>
            <a:picLocks noChangeAspect="1"/>
          </p:cNvPicPr>
          <p:nvPr/>
        </p:nvPicPr>
        <p:blipFill>
          <a:blip r:embed="rId6" cstate="print">
            <a:extLst>
              <a:ext uri="{28A0092B-C50C-407E-A947-70E740481C1C}">
                <a14:useLocalDpi xmlns:a14="http://schemas.microsoft.com/office/drawing/2010/main" xmlns="" val="0"/>
              </a:ext>
            </a:extLst>
          </a:blip>
          <a:srcRect l="41382" r="28436"/>
          <a:stretch>
            <a:fillRect/>
          </a:stretch>
        </p:blipFill>
        <p:spPr bwMode="auto">
          <a:xfrm>
            <a:off x="9088438" y="0"/>
            <a:ext cx="3103562"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08" name="矩形 307"/>
          <p:cNvSpPr/>
          <p:nvPr/>
        </p:nvSpPr>
        <p:spPr>
          <a:xfrm>
            <a:off x="0" y="0"/>
            <a:ext cx="12192000"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5127" name="组合 303"/>
          <p:cNvGrpSpPr>
            <a:grpSpLocks/>
          </p:cNvGrpSpPr>
          <p:nvPr/>
        </p:nvGrpSpPr>
        <p:grpSpPr bwMode="auto">
          <a:xfrm>
            <a:off x="314325" y="862013"/>
            <a:ext cx="1882775" cy="2895600"/>
            <a:chOff x="399876" y="1323473"/>
            <a:chExt cx="1883481" cy="2895177"/>
          </a:xfrm>
        </p:grpSpPr>
        <p:sp>
          <p:nvSpPr>
            <p:cNvPr id="57" name="Freeform 5"/>
            <p:cNvSpPr>
              <a:spLocks/>
            </p:cNvSpPr>
            <p:nvPr/>
          </p:nvSpPr>
          <p:spPr bwMode="auto">
            <a:xfrm>
              <a:off x="604741" y="2163137"/>
              <a:ext cx="608240" cy="306343"/>
            </a:xfrm>
            <a:custGeom>
              <a:avLst/>
              <a:gdLst>
                <a:gd name="T0" fmla="*/ 113 w 113"/>
                <a:gd name="T1" fmla="*/ 0 h 57"/>
                <a:gd name="T2" fmla="*/ 40 w 113"/>
                <a:gd name="T3" fmla="*/ 57 h 57"/>
                <a:gd name="T4" fmla="*/ 0 w 113"/>
                <a:gd name="T5" fmla="*/ 9 h 57"/>
                <a:gd name="T6" fmla="*/ 113 w 113"/>
                <a:gd name="T7" fmla="*/ 0 h 57"/>
              </a:gdLst>
              <a:ahLst/>
              <a:cxnLst>
                <a:cxn ang="0">
                  <a:pos x="T0" y="T1"/>
                </a:cxn>
                <a:cxn ang="0">
                  <a:pos x="T2" y="T3"/>
                </a:cxn>
                <a:cxn ang="0">
                  <a:pos x="T4" y="T5"/>
                </a:cxn>
                <a:cxn ang="0">
                  <a:pos x="T6" y="T7"/>
                </a:cxn>
              </a:cxnLst>
              <a:rect l="0" t="0" r="r" b="b"/>
              <a:pathLst>
                <a:path w="113" h="57">
                  <a:moveTo>
                    <a:pt x="113" y="0"/>
                  </a:moveTo>
                  <a:lnTo>
                    <a:pt x="40" y="57"/>
                  </a:lnTo>
                  <a:lnTo>
                    <a:pt x="0" y="9"/>
                  </a:lnTo>
                  <a:lnTo>
                    <a:pt x="113"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58" name="Freeform 6"/>
            <p:cNvSpPr>
              <a:spLocks/>
            </p:cNvSpPr>
            <p:nvPr/>
          </p:nvSpPr>
          <p:spPr bwMode="auto">
            <a:xfrm>
              <a:off x="447519" y="2210755"/>
              <a:ext cx="371614" cy="258725"/>
            </a:xfrm>
            <a:custGeom>
              <a:avLst/>
              <a:gdLst>
                <a:gd name="T0" fmla="*/ 29 w 69"/>
                <a:gd name="T1" fmla="*/ 0 h 48"/>
                <a:gd name="T2" fmla="*/ 0 w 69"/>
                <a:gd name="T3" fmla="*/ 48 h 48"/>
                <a:gd name="T4" fmla="*/ 69 w 69"/>
                <a:gd name="T5" fmla="*/ 48 h 48"/>
                <a:gd name="T6" fmla="*/ 29 w 69"/>
                <a:gd name="T7" fmla="*/ 0 h 48"/>
              </a:gdLst>
              <a:ahLst/>
              <a:cxnLst>
                <a:cxn ang="0">
                  <a:pos x="T0" y="T1"/>
                </a:cxn>
                <a:cxn ang="0">
                  <a:pos x="T2" y="T3"/>
                </a:cxn>
                <a:cxn ang="0">
                  <a:pos x="T4" y="T5"/>
                </a:cxn>
                <a:cxn ang="0">
                  <a:pos x="T6" y="T7"/>
                </a:cxn>
              </a:cxnLst>
              <a:rect l="0" t="0" r="r" b="b"/>
              <a:pathLst>
                <a:path w="69" h="48">
                  <a:moveTo>
                    <a:pt x="29" y="0"/>
                  </a:moveTo>
                  <a:lnTo>
                    <a:pt x="0" y="48"/>
                  </a:lnTo>
                  <a:lnTo>
                    <a:pt x="69" y="48"/>
                  </a:lnTo>
                  <a:lnTo>
                    <a:pt x="29"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59" name="Freeform 7"/>
            <p:cNvSpPr>
              <a:spLocks/>
            </p:cNvSpPr>
            <p:nvPr/>
          </p:nvSpPr>
          <p:spPr bwMode="auto">
            <a:xfrm>
              <a:off x="1100227" y="2469481"/>
              <a:ext cx="343029" cy="711096"/>
            </a:xfrm>
            <a:custGeom>
              <a:avLst/>
              <a:gdLst>
                <a:gd name="T0" fmla="*/ 0 w 64"/>
                <a:gd name="T1" fmla="*/ 0 h 132"/>
                <a:gd name="T2" fmla="*/ 64 w 64"/>
                <a:gd name="T3" fmla="*/ 62 h 132"/>
                <a:gd name="T4" fmla="*/ 0 w 64"/>
                <a:gd name="T5" fmla="*/ 132 h 132"/>
                <a:gd name="T6" fmla="*/ 0 w 64"/>
                <a:gd name="T7" fmla="*/ 0 h 132"/>
              </a:gdLst>
              <a:ahLst/>
              <a:cxnLst>
                <a:cxn ang="0">
                  <a:pos x="T0" y="T1"/>
                </a:cxn>
                <a:cxn ang="0">
                  <a:pos x="T2" y="T3"/>
                </a:cxn>
                <a:cxn ang="0">
                  <a:pos x="T4" y="T5"/>
                </a:cxn>
                <a:cxn ang="0">
                  <a:pos x="T6" y="T7"/>
                </a:cxn>
              </a:cxnLst>
              <a:rect l="0" t="0" r="r" b="b"/>
              <a:pathLst>
                <a:path w="64" h="132">
                  <a:moveTo>
                    <a:pt x="0" y="0"/>
                  </a:moveTo>
                  <a:lnTo>
                    <a:pt x="64" y="62"/>
                  </a:lnTo>
                  <a:lnTo>
                    <a:pt x="0" y="132"/>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0" name="Freeform 8"/>
            <p:cNvSpPr>
              <a:spLocks/>
            </p:cNvSpPr>
            <p:nvPr/>
          </p:nvSpPr>
          <p:spPr bwMode="auto">
            <a:xfrm>
              <a:off x="1100227" y="2802807"/>
              <a:ext cx="457371" cy="673002"/>
            </a:xfrm>
            <a:custGeom>
              <a:avLst/>
              <a:gdLst>
                <a:gd name="T0" fmla="*/ 64 w 85"/>
                <a:gd name="T1" fmla="*/ 0 h 125"/>
                <a:gd name="T2" fmla="*/ 85 w 85"/>
                <a:gd name="T3" fmla="*/ 125 h 125"/>
                <a:gd name="T4" fmla="*/ 0 w 85"/>
                <a:gd name="T5" fmla="*/ 70 h 125"/>
                <a:gd name="T6" fmla="*/ 64 w 85"/>
                <a:gd name="T7" fmla="*/ 0 h 125"/>
              </a:gdLst>
              <a:ahLst/>
              <a:cxnLst>
                <a:cxn ang="0">
                  <a:pos x="T0" y="T1"/>
                </a:cxn>
                <a:cxn ang="0">
                  <a:pos x="T2" y="T3"/>
                </a:cxn>
                <a:cxn ang="0">
                  <a:pos x="T4" y="T5"/>
                </a:cxn>
                <a:cxn ang="0">
                  <a:pos x="T6" y="T7"/>
                </a:cxn>
              </a:cxnLst>
              <a:rect l="0" t="0" r="r" b="b"/>
              <a:pathLst>
                <a:path w="85" h="125">
                  <a:moveTo>
                    <a:pt x="64" y="0"/>
                  </a:moveTo>
                  <a:lnTo>
                    <a:pt x="85" y="125"/>
                  </a:lnTo>
                  <a:lnTo>
                    <a:pt x="0" y="70"/>
                  </a:lnTo>
                  <a:lnTo>
                    <a:pt x="64"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1" name="Freeform 9"/>
            <p:cNvSpPr>
              <a:spLocks/>
            </p:cNvSpPr>
            <p:nvPr/>
          </p:nvSpPr>
          <p:spPr bwMode="auto">
            <a:xfrm>
              <a:off x="1100227" y="3180577"/>
              <a:ext cx="457371" cy="666653"/>
            </a:xfrm>
            <a:custGeom>
              <a:avLst/>
              <a:gdLst>
                <a:gd name="T0" fmla="*/ 0 w 85"/>
                <a:gd name="T1" fmla="*/ 124 h 124"/>
                <a:gd name="T2" fmla="*/ 85 w 85"/>
                <a:gd name="T3" fmla="*/ 55 h 124"/>
                <a:gd name="T4" fmla="*/ 0 w 85"/>
                <a:gd name="T5" fmla="*/ 0 h 124"/>
                <a:gd name="T6" fmla="*/ 0 w 85"/>
                <a:gd name="T7" fmla="*/ 124 h 124"/>
              </a:gdLst>
              <a:ahLst/>
              <a:cxnLst>
                <a:cxn ang="0">
                  <a:pos x="T0" y="T1"/>
                </a:cxn>
                <a:cxn ang="0">
                  <a:pos x="T2" y="T3"/>
                </a:cxn>
                <a:cxn ang="0">
                  <a:pos x="T4" y="T5"/>
                </a:cxn>
                <a:cxn ang="0">
                  <a:pos x="T6" y="T7"/>
                </a:cxn>
              </a:cxnLst>
              <a:rect l="0" t="0" r="r" b="b"/>
              <a:pathLst>
                <a:path w="85" h="124">
                  <a:moveTo>
                    <a:pt x="0" y="124"/>
                  </a:moveTo>
                  <a:lnTo>
                    <a:pt x="85" y="55"/>
                  </a:lnTo>
                  <a:lnTo>
                    <a:pt x="0" y="0"/>
                  </a:lnTo>
                  <a:lnTo>
                    <a:pt x="0" y="124"/>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2" name="Freeform 10"/>
            <p:cNvSpPr>
              <a:spLocks/>
            </p:cNvSpPr>
            <p:nvPr/>
          </p:nvSpPr>
          <p:spPr bwMode="auto">
            <a:xfrm>
              <a:off x="728612" y="1710766"/>
              <a:ext cx="484369" cy="452371"/>
            </a:xfrm>
            <a:custGeom>
              <a:avLst/>
              <a:gdLst>
                <a:gd name="T0" fmla="*/ 90 w 90"/>
                <a:gd name="T1" fmla="*/ 84 h 84"/>
                <a:gd name="T2" fmla="*/ 76 w 90"/>
                <a:gd name="T3" fmla="*/ 0 h 84"/>
                <a:gd name="T4" fmla="*/ 0 w 90"/>
                <a:gd name="T5" fmla="*/ 50 h 84"/>
                <a:gd name="T6" fmla="*/ 90 w 90"/>
                <a:gd name="T7" fmla="*/ 84 h 84"/>
              </a:gdLst>
              <a:ahLst/>
              <a:cxnLst>
                <a:cxn ang="0">
                  <a:pos x="T0" y="T1"/>
                </a:cxn>
                <a:cxn ang="0">
                  <a:pos x="T2" y="T3"/>
                </a:cxn>
                <a:cxn ang="0">
                  <a:pos x="T4" y="T5"/>
                </a:cxn>
                <a:cxn ang="0">
                  <a:pos x="T6" y="T7"/>
                </a:cxn>
              </a:cxnLst>
              <a:rect l="0" t="0" r="r" b="b"/>
              <a:pathLst>
                <a:path w="90" h="84">
                  <a:moveTo>
                    <a:pt x="90" y="84"/>
                  </a:moveTo>
                  <a:lnTo>
                    <a:pt x="76" y="0"/>
                  </a:lnTo>
                  <a:lnTo>
                    <a:pt x="0" y="50"/>
                  </a:lnTo>
                  <a:lnTo>
                    <a:pt x="90" y="84"/>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3" name="Freeform 11"/>
            <p:cNvSpPr>
              <a:spLocks/>
            </p:cNvSpPr>
            <p:nvPr/>
          </p:nvSpPr>
          <p:spPr bwMode="auto">
            <a:xfrm>
              <a:off x="728612" y="1636164"/>
              <a:ext cx="408140" cy="344438"/>
            </a:xfrm>
            <a:custGeom>
              <a:avLst/>
              <a:gdLst>
                <a:gd name="T0" fmla="*/ 38 w 76"/>
                <a:gd name="T1" fmla="*/ 0 h 64"/>
                <a:gd name="T2" fmla="*/ 76 w 76"/>
                <a:gd name="T3" fmla="*/ 14 h 64"/>
                <a:gd name="T4" fmla="*/ 0 w 76"/>
                <a:gd name="T5" fmla="*/ 64 h 64"/>
                <a:gd name="T6" fmla="*/ 38 w 76"/>
                <a:gd name="T7" fmla="*/ 0 h 64"/>
              </a:gdLst>
              <a:ahLst/>
              <a:cxnLst>
                <a:cxn ang="0">
                  <a:pos x="T0" y="T1"/>
                </a:cxn>
                <a:cxn ang="0">
                  <a:pos x="T2" y="T3"/>
                </a:cxn>
                <a:cxn ang="0">
                  <a:pos x="T4" y="T5"/>
                </a:cxn>
                <a:cxn ang="0">
                  <a:pos x="T6" y="T7"/>
                </a:cxn>
              </a:cxnLst>
              <a:rect l="0" t="0" r="r" b="b"/>
              <a:pathLst>
                <a:path w="76" h="64">
                  <a:moveTo>
                    <a:pt x="38" y="0"/>
                  </a:moveTo>
                  <a:lnTo>
                    <a:pt x="76" y="14"/>
                  </a:lnTo>
                  <a:lnTo>
                    <a:pt x="0" y="64"/>
                  </a:lnTo>
                  <a:lnTo>
                    <a:pt x="38"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4" name="Freeform 12"/>
            <p:cNvSpPr>
              <a:spLocks/>
            </p:cNvSpPr>
            <p:nvPr/>
          </p:nvSpPr>
          <p:spPr bwMode="auto">
            <a:xfrm>
              <a:off x="931888" y="1323473"/>
              <a:ext cx="204864" cy="387293"/>
            </a:xfrm>
            <a:custGeom>
              <a:avLst/>
              <a:gdLst>
                <a:gd name="T0" fmla="*/ 38 w 38"/>
                <a:gd name="T1" fmla="*/ 72 h 72"/>
                <a:gd name="T2" fmla="*/ 31 w 38"/>
                <a:gd name="T3" fmla="*/ 0 h 72"/>
                <a:gd name="T4" fmla="*/ 0 w 38"/>
                <a:gd name="T5" fmla="*/ 58 h 72"/>
                <a:gd name="T6" fmla="*/ 38 w 38"/>
                <a:gd name="T7" fmla="*/ 72 h 72"/>
              </a:gdLst>
              <a:ahLst/>
              <a:cxnLst>
                <a:cxn ang="0">
                  <a:pos x="T0" y="T1"/>
                </a:cxn>
                <a:cxn ang="0">
                  <a:pos x="T2" y="T3"/>
                </a:cxn>
                <a:cxn ang="0">
                  <a:pos x="T4" y="T5"/>
                </a:cxn>
                <a:cxn ang="0">
                  <a:pos x="T6" y="T7"/>
                </a:cxn>
              </a:cxnLst>
              <a:rect l="0" t="0" r="r" b="b"/>
              <a:pathLst>
                <a:path w="38" h="72">
                  <a:moveTo>
                    <a:pt x="38" y="72"/>
                  </a:moveTo>
                  <a:lnTo>
                    <a:pt x="31" y="0"/>
                  </a:lnTo>
                  <a:lnTo>
                    <a:pt x="0" y="58"/>
                  </a:lnTo>
                  <a:lnTo>
                    <a:pt x="38" y="72"/>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5" name="Freeform 13"/>
            <p:cNvSpPr>
              <a:spLocks/>
            </p:cNvSpPr>
            <p:nvPr/>
          </p:nvSpPr>
          <p:spPr bwMode="auto">
            <a:xfrm>
              <a:off x="1567127" y="1323473"/>
              <a:ext cx="436726" cy="850776"/>
            </a:xfrm>
            <a:custGeom>
              <a:avLst/>
              <a:gdLst>
                <a:gd name="T0" fmla="*/ 0 w 81"/>
                <a:gd name="T1" fmla="*/ 94 h 158"/>
                <a:gd name="T2" fmla="*/ 81 w 81"/>
                <a:gd name="T3" fmla="*/ 158 h 158"/>
                <a:gd name="T4" fmla="*/ 24 w 81"/>
                <a:gd name="T5" fmla="*/ 0 h 158"/>
                <a:gd name="T6" fmla="*/ 0 w 81"/>
                <a:gd name="T7" fmla="*/ 94 h 158"/>
              </a:gdLst>
              <a:ahLst/>
              <a:cxnLst>
                <a:cxn ang="0">
                  <a:pos x="T0" y="T1"/>
                </a:cxn>
                <a:cxn ang="0">
                  <a:pos x="T2" y="T3"/>
                </a:cxn>
                <a:cxn ang="0">
                  <a:pos x="T4" y="T5"/>
                </a:cxn>
                <a:cxn ang="0">
                  <a:pos x="T6" y="T7"/>
                </a:cxn>
              </a:cxnLst>
              <a:rect l="0" t="0" r="r" b="b"/>
              <a:pathLst>
                <a:path w="81" h="158">
                  <a:moveTo>
                    <a:pt x="0" y="94"/>
                  </a:moveTo>
                  <a:lnTo>
                    <a:pt x="81" y="158"/>
                  </a:lnTo>
                  <a:lnTo>
                    <a:pt x="24" y="0"/>
                  </a:lnTo>
                  <a:lnTo>
                    <a:pt x="0" y="94"/>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6" name="Freeform 14"/>
            <p:cNvSpPr>
              <a:spLocks/>
            </p:cNvSpPr>
            <p:nvPr/>
          </p:nvSpPr>
          <p:spPr bwMode="auto">
            <a:xfrm>
              <a:off x="1212981" y="1829811"/>
              <a:ext cx="446255" cy="360310"/>
            </a:xfrm>
            <a:custGeom>
              <a:avLst/>
              <a:gdLst>
                <a:gd name="T0" fmla="*/ 0 w 83"/>
                <a:gd name="T1" fmla="*/ 62 h 67"/>
                <a:gd name="T2" fmla="*/ 83 w 83"/>
                <a:gd name="T3" fmla="*/ 67 h 67"/>
                <a:gd name="T4" fmla="*/ 66 w 83"/>
                <a:gd name="T5" fmla="*/ 0 h 67"/>
                <a:gd name="T6" fmla="*/ 0 w 83"/>
                <a:gd name="T7" fmla="*/ 62 h 67"/>
              </a:gdLst>
              <a:ahLst/>
              <a:cxnLst>
                <a:cxn ang="0">
                  <a:pos x="T0" y="T1"/>
                </a:cxn>
                <a:cxn ang="0">
                  <a:pos x="T2" y="T3"/>
                </a:cxn>
                <a:cxn ang="0">
                  <a:pos x="T4" y="T5"/>
                </a:cxn>
                <a:cxn ang="0">
                  <a:pos x="T6" y="T7"/>
                </a:cxn>
              </a:cxnLst>
              <a:rect l="0" t="0" r="r" b="b"/>
              <a:pathLst>
                <a:path w="83" h="67">
                  <a:moveTo>
                    <a:pt x="0" y="62"/>
                  </a:moveTo>
                  <a:lnTo>
                    <a:pt x="83" y="67"/>
                  </a:lnTo>
                  <a:lnTo>
                    <a:pt x="66" y="0"/>
                  </a:lnTo>
                  <a:lnTo>
                    <a:pt x="0" y="62"/>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7" name="Freeform 15"/>
            <p:cNvSpPr>
              <a:spLocks/>
            </p:cNvSpPr>
            <p:nvPr/>
          </p:nvSpPr>
          <p:spPr bwMode="auto">
            <a:xfrm>
              <a:off x="1212981" y="2163137"/>
              <a:ext cx="446255" cy="639670"/>
            </a:xfrm>
            <a:custGeom>
              <a:avLst/>
              <a:gdLst>
                <a:gd name="T0" fmla="*/ 83 w 83"/>
                <a:gd name="T1" fmla="*/ 5 h 119"/>
                <a:gd name="T2" fmla="*/ 43 w 83"/>
                <a:gd name="T3" fmla="*/ 119 h 119"/>
                <a:gd name="T4" fmla="*/ 0 w 83"/>
                <a:gd name="T5" fmla="*/ 0 h 119"/>
                <a:gd name="T6" fmla="*/ 83 w 83"/>
                <a:gd name="T7" fmla="*/ 5 h 119"/>
              </a:gdLst>
              <a:ahLst/>
              <a:cxnLst>
                <a:cxn ang="0">
                  <a:pos x="T0" y="T1"/>
                </a:cxn>
                <a:cxn ang="0">
                  <a:pos x="T2" y="T3"/>
                </a:cxn>
                <a:cxn ang="0">
                  <a:pos x="T4" y="T5"/>
                </a:cxn>
                <a:cxn ang="0">
                  <a:pos x="T6" y="T7"/>
                </a:cxn>
              </a:cxnLst>
              <a:rect l="0" t="0" r="r" b="b"/>
              <a:pathLst>
                <a:path w="83" h="119">
                  <a:moveTo>
                    <a:pt x="83" y="5"/>
                  </a:moveTo>
                  <a:lnTo>
                    <a:pt x="43" y="119"/>
                  </a:lnTo>
                  <a:lnTo>
                    <a:pt x="0" y="0"/>
                  </a:lnTo>
                  <a:lnTo>
                    <a:pt x="83" y="5"/>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8" name="Freeform 16"/>
            <p:cNvSpPr>
              <a:spLocks/>
            </p:cNvSpPr>
            <p:nvPr/>
          </p:nvSpPr>
          <p:spPr bwMode="auto">
            <a:xfrm>
              <a:off x="1100227" y="2163137"/>
              <a:ext cx="343029" cy="639670"/>
            </a:xfrm>
            <a:custGeom>
              <a:avLst/>
              <a:gdLst>
                <a:gd name="T0" fmla="*/ 64 w 64"/>
                <a:gd name="T1" fmla="*/ 119 h 119"/>
                <a:gd name="T2" fmla="*/ 0 w 64"/>
                <a:gd name="T3" fmla="*/ 57 h 119"/>
                <a:gd name="T4" fmla="*/ 21 w 64"/>
                <a:gd name="T5" fmla="*/ 0 h 119"/>
                <a:gd name="T6" fmla="*/ 64 w 64"/>
                <a:gd name="T7" fmla="*/ 119 h 119"/>
              </a:gdLst>
              <a:ahLst/>
              <a:cxnLst>
                <a:cxn ang="0">
                  <a:pos x="T0" y="T1"/>
                </a:cxn>
                <a:cxn ang="0">
                  <a:pos x="T2" y="T3"/>
                </a:cxn>
                <a:cxn ang="0">
                  <a:pos x="T4" y="T5"/>
                </a:cxn>
                <a:cxn ang="0">
                  <a:pos x="T6" y="T7"/>
                </a:cxn>
              </a:cxnLst>
              <a:rect l="0" t="0" r="r" b="b"/>
              <a:pathLst>
                <a:path w="64" h="119">
                  <a:moveTo>
                    <a:pt x="64" y="119"/>
                  </a:moveTo>
                  <a:lnTo>
                    <a:pt x="0" y="57"/>
                  </a:lnTo>
                  <a:lnTo>
                    <a:pt x="21" y="0"/>
                  </a:lnTo>
                  <a:lnTo>
                    <a:pt x="64" y="119"/>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9" name="Freeform 17"/>
            <p:cNvSpPr>
              <a:spLocks/>
            </p:cNvSpPr>
            <p:nvPr/>
          </p:nvSpPr>
          <p:spPr bwMode="auto">
            <a:xfrm>
              <a:off x="1697350" y="1323473"/>
              <a:ext cx="370026" cy="479355"/>
            </a:xfrm>
            <a:custGeom>
              <a:avLst/>
              <a:gdLst>
                <a:gd name="T0" fmla="*/ 69 w 69"/>
                <a:gd name="T1" fmla="*/ 0 h 89"/>
                <a:gd name="T2" fmla="*/ 69 w 69"/>
                <a:gd name="T3" fmla="*/ 89 h 89"/>
                <a:gd name="T4" fmla="*/ 0 w 69"/>
                <a:gd name="T5" fmla="*/ 0 h 89"/>
                <a:gd name="T6" fmla="*/ 69 w 69"/>
                <a:gd name="T7" fmla="*/ 0 h 89"/>
              </a:gdLst>
              <a:ahLst/>
              <a:cxnLst>
                <a:cxn ang="0">
                  <a:pos x="T0" y="T1"/>
                </a:cxn>
                <a:cxn ang="0">
                  <a:pos x="T2" y="T3"/>
                </a:cxn>
                <a:cxn ang="0">
                  <a:pos x="T4" y="T5"/>
                </a:cxn>
                <a:cxn ang="0">
                  <a:pos x="T6" y="T7"/>
                </a:cxn>
              </a:cxnLst>
              <a:rect l="0" t="0" r="r" b="b"/>
              <a:pathLst>
                <a:path w="69" h="89">
                  <a:moveTo>
                    <a:pt x="69" y="0"/>
                  </a:moveTo>
                  <a:lnTo>
                    <a:pt x="69" y="89"/>
                  </a:lnTo>
                  <a:lnTo>
                    <a:pt x="0" y="0"/>
                  </a:lnTo>
                  <a:lnTo>
                    <a:pt x="69"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0" name="Freeform 18"/>
            <p:cNvSpPr>
              <a:spLocks/>
            </p:cNvSpPr>
            <p:nvPr/>
          </p:nvSpPr>
          <p:spPr bwMode="auto">
            <a:xfrm>
              <a:off x="1697350" y="1323473"/>
              <a:ext cx="370026" cy="850776"/>
            </a:xfrm>
            <a:custGeom>
              <a:avLst/>
              <a:gdLst>
                <a:gd name="T0" fmla="*/ 69 w 69"/>
                <a:gd name="T1" fmla="*/ 89 h 158"/>
                <a:gd name="T2" fmla="*/ 57 w 69"/>
                <a:gd name="T3" fmla="*/ 158 h 158"/>
                <a:gd name="T4" fmla="*/ 0 w 69"/>
                <a:gd name="T5" fmla="*/ 0 h 158"/>
                <a:gd name="T6" fmla="*/ 69 w 69"/>
                <a:gd name="T7" fmla="*/ 89 h 158"/>
              </a:gdLst>
              <a:ahLst/>
              <a:cxnLst>
                <a:cxn ang="0">
                  <a:pos x="T0" y="T1"/>
                </a:cxn>
                <a:cxn ang="0">
                  <a:pos x="T2" y="T3"/>
                </a:cxn>
                <a:cxn ang="0">
                  <a:pos x="T4" y="T5"/>
                </a:cxn>
                <a:cxn ang="0">
                  <a:pos x="T6" y="T7"/>
                </a:cxn>
              </a:cxnLst>
              <a:rect l="0" t="0" r="r" b="b"/>
              <a:pathLst>
                <a:path w="69" h="158">
                  <a:moveTo>
                    <a:pt x="69" y="89"/>
                  </a:moveTo>
                  <a:lnTo>
                    <a:pt x="57" y="158"/>
                  </a:lnTo>
                  <a:lnTo>
                    <a:pt x="0" y="0"/>
                  </a:lnTo>
                  <a:lnTo>
                    <a:pt x="69" y="89"/>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1" name="Freeform 19"/>
            <p:cNvSpPr>
              <a:spLocks/>
            </p:cNvSpPr>
            <p:nvPr/>
          </p:nvSpPr>
          <p:spPr bwMode="auto">
            <a:xfrm>
              <a:off x="2067376" y="1323473"/>
              <a:ext cx="215981" cy="479355"/>
            </a:xfrm>
            <a:custGeom>
              <a:avLst/>
              <a:gdLst>
                <a:gd name="T0" fmla="*/ 40 w 40"/>
                <a:gd name="T1" fmla="*/ 0 h 89"/>
                <a:gd name="T2" fmla="*/ 0 w 40"/>
                <a:gd name="T3" fmla="*/ 89 h 89"/>
                <a:gd name="T4" fmla="*/ 0 w 40"/>
                <a:gd name="T5" fmla="*/ 0 h 89"/>
                <a:gd name="T6" fmla="*/ 40 w 40"/>
                <a:gd name="T7" fmla="*/ 0 h 89"/>
              </a:gdLst>
              <a:ahLst/>
              <a:cxnLst>
                <a:cxn ang="0">
                  <a:pos x="T0" y="T1"/>
                </a:cxn>
                <a:cxn ang="0">
                  <a:pos x="T2" y="T3"/>
                </a:cxn>
                <a:cxn ang="0">
                  <a:pos x="T4" y="T5"/>
                </a:cxn>
                <a:cxn ang="0">
                  <a:pos x="T6" y="T7"/>
                </a:cxn>
              </a:cxnLst>
              <a:rect l="0" t="0" r="r" b="b"/>
              <a:pathLst>
                <a:path w="40" h="89">
                  <a:moveTo>
                    <a:pt x="40" y="0"/>
                  </a:moveTo>
                  <a:lnTo>
                    <a:pt x="0" y="89"/>
                  </a:lnTo>
                  <a:lnTo>
                    <a:pt x="0" y="0"/>
                  </a:lnTo>
                  <a:lnTo>
                    <a:pt x="4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2" name="Freeform 20"/>
            <p:cNvSpPr>
              <a:spLocks/>
            </p:cNvSpPr>
            <p:nvPr/>
          </p:nvSpPr>
          <p:spPr bwMode="auto">
            <a:xfrm>
              <a:off x="2067376" y="1323473"/>
              <a:ext cx="215981" cy="526973"/>
            </a:xfrm>
            <a:custGeom>
              <a:avLst/>
              <a:gdLst>
                <a:gd name="T0" fmla="*/ 40 w 40"/>
                <a:gd name="T1" fmla="*/ 98 h 98"/>
                <a:gd name="T2" fmla="*/ 0 w 40"/>
                <a:gd name="T3" fmla="*/ 89 h 98"/>
                <a:gd name="T4" fmla="*/ 40 w 40"/>
                <a:gd name="T5" fmla="*/ 0 h 98"/>
                <a:gd name="T6" fmla="*/ 40 w 40"/>
                <a:gd name="T7" fmla="*/ 98 h 98"/>
              </a:gdLst>
              <a:ahLst/>
              <a:cxnLst>
                <a:cxn ang="0">
                  <a:pos x="T0" y="T1"/>
                </a:cxn>
                <a:cxn ang="0">
                  <a:pos x="T2" y="T3"/>
                </a:cxn>
                <a:cxn ang="0">
                  <a:pos x="T4" y="T5"/>
                </a:cxn>
                <a:cxn ang="0">
                  <a:pos x="T6" y="T7"/>
                </a:cxn>
              </a:cxnLst>
              <a:rect l="0" t="0" r="r" b="b"/>
              <a:pathLst>
                <a:path w="40" h="98">
                  <a:moveTo>
                    <a:pt x="40" y="98"/>
                  </a:moveTo>
                  <a:lnTo>
                    <a:pt x="0" y="89"/>
                  </a:lnTo>
                  <a:lnTo>
                    <a:pt x="40" y="0"/>
                  </a:lnTo>
                  <a:lnTo>
                    <a:pt x="40" y="98"/>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3" name="Freeform 21"/>
            <p:cNvSpPr>
              <a:spLocks/>
            </p:cNvSpPr>
            <p:nvPr/>
          </p:nvSpPr>
          <p:spPr bwMode="auto">
            <a:xfrm>
              <a:off x="2003852" y="1802828"/>
              <a:ext cx="279505" cy="371421"/>
            </a:xfrm>
            <a:custGeom>
              <a:avLst/>
              <a:gdLst>
                <a:gd name="T0" fmla="*/ 12 w 52"/>
                <a:gd name="T1" fmla="*/ 0 h 69"/>
                <a:gd name="T2" fmla="*/ 52 w 52"/>
                <a:gd name="T3" fmla="*/ 69 h 69"/>
                <a:gd name="T4" fmla="*/ 0 w 52"/>
                <a:gd name="T5" fmla="*/ 69 h 69"/>
                <a:gd name="T6" fmla="*/ 12 w 52"/>
                <a:gd name="T7" fmla="*/ 0 h 69"/>
              </a:gdLst>
              <a:ahLst/>
              <a:cxnLst>
                <a:cxn ang="0">
                  <a:pos x="T0" y="T1"/>
                </a:cxn>
                <a:cxn ang="0">
                  <a:pos x="T2" y="T3"/>
                </a:cxn>
                <a:cxn ang="0">
                  <a:pos x="T4" y="T5"/>
                </a:cxn>
                <a:cxn ang="0">
                  <a:pos x="T6" y="T7"/>
                </a:cxn>
              </a:cxnLst>
              <a:rect l="0" t="0" r="r" b="b"/>
              <a:pathLst>
                <a:path w="52" h="69">
                  <a:moveTo>
                    <a:pt x="12" y="0"/>
                  </a:moveTo>
                  <a:lnTo>
                    <a:pt x="52" y="69"/>
                  </a:lnTo>
                  <a:lnTo>
                    <a:pt x="0" y="69"/>
                  </a:lnTo>
                  <a:lnTo>
                    <a:pt x="12"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4" name="Freeform 22"/>
            <p:cNvSpPr>
              <a:spLocks/>
            </p:cNvSpPr>
            <p:nvPr/>
          </p:nvSpPr>
          <p:spPr bwMode="auto">
            <a:xfrm>
              <a:off x="2067376" y="1802828"/>
              <a:ext cx="215981" cy="371421"/>
            </a:xfrm>
            <a:custGeom>
              <a:avLst/>
              <a:gdLst>
                <a:gd name="T0" fmla="*/ 40 w 40"/>
                <a:gd name="T1" fmla="*/ 9 h 69"/>
                <a:gd name="T2" fmla="*/ 40 w 40"/>
                <a:gd name="T3" fmla="*/ 69 h 69"/>
                <a:gd name="T4" fmla="*/ 0 w 40"/>
                <a:gd name="T5" fmla="*/ 0 h 69"/>
                <a:gd name="T6" fmla="*/ 40 w 40"/>
                <a:gd name="T7" fmla="*/ 9 h 69"/>
              </a:gdLst>
              <a:ahLst/>
              <a:cxnLst>
                <a:cxn ang="0">
                  <a:pos x="T0" y="T1"/>
                </a:cxn>
                <a:cxn ang="0">
                  <a:pos x="T2" y="T3"/>
                </a:cxn>
                <a:cxn ang="0">
                  <a:pos x="T4" y="T5"/>
                </a:cxn>
                <a:cxn ang="0">
                  <a:pos x="T6" y="T7"/>
                </a:cxn>
              </a:cxnLst>
              <a:rect l="0" t="0" r="r" b="b"/>
              <a:pathLst>
                <a:path w="40" h="69">
                  <a:moveTo>
                    <a:pt x="40" y="9"/>
                  </a:moveTo>
                  <a:lnTo>
                    <a:pt x="40" y="69"/>
                  </a:lnTo>
                  <a:lnTo>
                    <a:pt x="0" y="0"/>
                  </a:lnTo>
                  <a:lnTo>
                    <a:pt x="40" y="9"/>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5" name="Freeform 23"/>
            <p:cNvSpPr>
              <a:spLocks/>
            </p:cNvSpPr>
            <p:nvPr/>
          </p:nvSpPr>
          <p:spPr bwMode="auto">
            <a:xfrm>
              <a:off x="2003852" y="2174249"/>
              <a:ext cx="279505" cy="646018"/>
            </a:xfrm>
            <a:custGeom>
              <a:avLst/>
              <a:gdLst>
                <a:gd name="T0" fmla="*/ 52 w 52"/>
                <a:gd name="T1" fmla="*/ 0 h 120"/>
                <a:gd name="T2" fmla="*/ 52 w 52"/>
                <a:gd name="T3" fmla="*/ 120 h 120"/>
                <a:gd name="T4" fmla="*/ 0 w 52"/>
                <a:gd name="T5" fmla="*/ 0 h 120"/>
                <a:gd name="T6" fmla="*/ 52 w 52"/>
                <a:gd name="T7" fmla="*/ 0 h 120"/>
              </a:gdLst>
              <a:ahLst/>
              <a:cxnLst>
                <a:cxn ang="0">
                  <a:pos x="T0" y="T1"/>
                </a:cxn>
                <a:cxn ang="0">
                  <a:pos x="T2" y="T3"/>
                </a:cxn>
                <a:cxn ang="0">
                  <a:pos x="T4" y="T5"/>
                </a:cxn>
                <a:cxn ang="0">
                  <a:pos x="T6" y="T7"/>
                </a:cxn>
              </a:cxnLst>
              <a:rect l="0" t="0" r="r" b="b"/>
              <a:pathLst>
                <a:path w="52" h="120">
                  <a:moveTo>
                    <a:pt x="52" y="0"/>
                  </a:moveTo>
                  <a:lnTo>
                    <a:pt x="52" y="120"/>
                  </a:lnTo>
                  <a:lnTo>
                    <a:pt x="0" y="0"/>
                  </a:lnTo>
                  <a:lnTo>
                    <a:pt x="52"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6" name="Freeform 24"/>
            <p:cNvSpPr>
              <a:spLocks/>
            </p:cNvSpPr>
            <p:nvPr/>
          </p:nvSpPr>
          <p:spPr bwMode="auto">
            <a:xfrm>
              <a:off x="1771990" y="2679000"/>
              <a:ext cx="511367" cy="436498"/>
            </a:xfrm>
            <a:custGeom>
              <a:avLst/>
              <a:gdLst>
                <a:gd name="T0" fmla="*/ 95 w 95"/>
                <a:gd name="T1" fmla="*/ 26 h 81"/>
                <a:gd name="T2" fmla="*/ 24 w 95"/>
                <a:gd name="T3" fmla="*/ 81 h 81"/>
                <a:gd name="T4" fmla="*/ 0 w 95"/>
                <a:gd name="T5" fmla="*/ 0 h 81"/>
                <a:gd name="T6" fmla="*/ 95 w 95"/>
                <a:gd name="T7" fmla="*/ 26 h 81"/>
              </a:gdLst>
              <a:ahLst/>
              <a:cxnLst>
                <a:cxn ang="0">
                  <a:pos x="T0" y="T1"/>
                </a:cxn>
                <a:cxn ang="0">
                  <a:pos x="T2" y="T3"/>
                </a:cxn>
                <a:cxn ang="0">
                  <a:pos x="T4" y="T5"/>
                </a:cxn>
                <a:cxn ang="0">
                  <a:pos x="T6" y="T7"/>
                </a:cxn>
              </a:cxnLst>
              <a:rect l="0" t="0" r="r" b="b"/>
              <a:pathLst>
                <a:path w="95" h="81">
                  <a:moveTo>
                    <a:pt x="95" y="26"/>
                  </a:moveTo>
                  <a:lnTo>
                    <a:pt x="24" y="81"/>
                  </a:lnTo>
                  <a:lnTo>
                    <a:pt x="0" y="0"/>
                  </a:lnTo>
                  <a:lnTo>
                    <a:pt x="95" y="26"/>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7" name="Freeform 25"/>
            <p:cNvSpPr>
              <a:spLocks/>
            </p:cNvSpPr>
            <p:nvPr/>
          </p:nvSpPr>
          <p:spPr bwMode="auto">
            <a:xfrm>
              <a:off x="1900627" y="2820266"/>
              <a:ext cx="382730" cy="693637"/>
            </a:xfrm>
            <a:custGeom>
              <a:avLst/>
              <a:gdLst>
                <a:gd name="T0" fmla="*/ 0 w 71"/>
                <a:gd name="T1" fmla="*/ 55 h 129"/>
                <a:gd name="T2" fmla="*/ 31 w 71"/>
                <a:gd name="T3" fmla="*/ 129 h 129"/>
                <a:gd name="T4" fmla="*/ 71 w 71"/>
                <a:gd name="T5" fmla="*/ 0 h 129"/>
                <a:gd name="T6" fmla="*/ 0 w 71"/>
                <a:gd name="T7" fmla="*/ 55 h 129"/>
              </a:gdLst>
              <a:ahLst/>
              <a:cxnLst>
                <a:cxn ang="0">
                  <a:pos x="T0" y="T1"/>
                </a:cxn>
                <a:cxn ang="0">
                  <a:pos x="T2" y="T3"/>
                </a:cxn>
                <a:cxn ang="0">
                  <a:pos x="T4" y="T5"/>
                </a:cxn>
                <a:cxn ang="0">
                  <a:pos x="T6" y="T7"/>
                </a:cxn>
              </a:cxnLst>
              <a:rect l="0" t="0" r="r" b="b"/>
              <a:pathLst>
                <a:path w="71" h="129">
                  <a:moveTo>
                    <a:pt x="0" y="55"/>
                  </a:moveTo>
                  <a:lnTo>
                    <a:pt x="31" y="129"/>
                  </a:lnTo>
                  <a:lnTo>
                    <a:pt x="71" y="0"/>
                  </a:lnTo>
                  <a:lnTo>
                    <a:pt x="0" y="55"/>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8" name="Freeform 26"/>
            <p:cNvSpPr>
              <a:spLocks/>
            </p:cNvSpPr>
            <p:nvPr/>
          </p:nvSpPr>
          <p:spPr bwMode="auto">
            <a:xfrm>
              <a:off x="1557598" y="3115498"/>
              <a:ext cx="509778" cy="398405"/>
            </a:xfrm>
            <a:custGeom>
              <a:avLst/>
              <a:gdLst>
                <a:gd name="T0" fmla="*/ 95 w 95"/>
                <a:gd name="T1" fmla="*/ 74 h 74"/>
                <a:gd name="T2" fmla="*/ 0 w 95"/>
                <a:gd name="T3" fmla="*/ 67 h 74"/>
                <a:gd name="T4" fmla="*/ 64 w 95"/>
                <a:gd name="T5" fmla="*/ 0 h 74"/>
                <a:gd name="T6" fmla="*/ 95 w 95"/>
                <a:gd name="T7" fmla="*/ 74 h 74"/>
              </a:gdLst>
              <a:ahLst/>
              <a:cxnLst>
                <a:cxn ang="0">
                  <a:pos x="T0" y="T1"/>
                </a:cxn>
                <a:cxn ang="0">
                  <a:pos x="T2" y="T3"/>
                </a:cxn>
                <a:cxn ang="0">
                  <a:pos x="T4" y="T5"/>
                </a:cxn>
                <a:cxn ang="0">
                  <a:pos x="T6" y="T7"/>
                </a:cxn>
              </a:cxnLst>
              <a:rect l="0" t="0" r="r" b="b"/>
              <a:pathLst>
                <a:path w="95" h="74">
                  <a:moveTo>
                    <a:pt x="95" y="74"/>
                  </a:moveTo>
                  <a:lnTo>
                    <a:pt x="0" y="67"/>
                  </a:lnTo>
                  <a:lnTo>
                    <a:pt x="64" y="0"/>
                  </a:lnTo>
                  <a:lnTo>
                    <a:pt x="95" y="74"/>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9" name="Freeform 27"/>
            <p:cNvSpPr>
              <a:spLocks/>
            </p:cNvSpPr>
            <p:nvPr/>
          </p:nvSpPr>
          <p:spPr bwMode="auto">
            <a:xfrm>
              <a:off x="2067376" y="3513903"/>
              <a:ext cx="215981" cy="425388"/>
            </a:xfrm>
            <a:custGeom>
              <a:avLst/>
              <a:gdLst>
                <a:gd name="T0" fmla="*/ 40 w 40"/>
                <a:gd name="T1" fmla="*/ 79 h 79"/>
                <a:gd name="T2" fmla="*/ 40 w 40"/>
                <a:gd name="T3" fmla="*/ 2 h 79"/>
                <a:gd name="T4" fmla="*/ 0 w 40"/>
                <a:gd name="T5" fmla="*/ 0 h 79"/>
                <a:gd name="T6" fmla="*/ 40 w 40"/>
                <a:gd name="T7" fmla="*/ 79 h 79"/>
              </a:gdLst>
              <a:ahLst/>
              <a:cxnLst>
                <a:cxn ang="0">
                  <a:pos x="T0" y="T1"/>
                </a:cxn>
                <a:cxn ang="0">
                  <a:pos x="T2" y="T3"/>
                </a:cxn>
                <a:cxn ang="0">
                  <a:pos x="T4" y="T5"/>
                </a:cxn>
                <a:cxn ang="0">
                  <a:pos x="T6" y="T7"/>
                </a:cxn>
              </a:cxnLst>
              <a:rect l="0" t="0" r="r" b="b"/>
              <a:pathLst>
                <a:path w="40" h="79">
                  <a:moveTo>
                    <a:pt x="40" y="79"/>
                  </a:moveTo>
                  <a:lnTo>
                    <a:pt x="40" y="2"/>
                  </a:lnTo>
                  <a:lnTo>
                    <a:pt x="0" y="0"/>
                  </a:lnTo>
                  <a:lnTo>
                    <a:pt x="40" y="79"/>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0" name="Freeform 28"/>
            <p:cNvSpPr>
              <a:spLocks/>
            </p:cNvSpPr>
            <p:nvPr/>
          </p:nvSpPr>
          <p:spPr bwMode="auto">
            <a:xfrm>
              <a:off x="2067376" y="2820266"/>
              <a:ext cx="215981" cy="704747"/>
            </a:xfrm>
            <a:custGeom>
              <a:avLst/>
              <a:gdLst>
                <a:gd name="T0" fmla="*/ 40 w 40"/>
                <a:gd name="T1" fmla="*/ 131 h 131"/>
                <a:gd name="T2" fmla="*/ 40 w 40"/>
                <a:gd name="T3" fmla="*/ 0 h 131"/>
                <a:gd name="T4" fmla="*/ 0 w 40"/>
                <a:gd name="T5" fmla="*/ 129 h 131"/>
                <a:gd name="T6" fmla="*/ 40 w 40"/>
                <a:gd name="T7" fmla="*/ 131 h 131"/>
              </a:gdLst>
              <a:ahLst/>
              <a:cxnLst>
                <a:cxn ang="0">
                  <a:pos x="T0" y="T1"/>
                </a:cxn>
                <a:cxn ang="0">
                  <a:pos x="T2" y="T3"/>
                </a:cxn>
                <a:cxn ang="0">
                  <a:pos x="T4" y="T5"/>
                </a:cxn>
                <a:cxn ang="0">
                  <a:pos x="T6" y="T7"/>
                </a:cxn>
              </a:cxnLst>
              <a:rect l="0" t="0" r="r" b="b"/>
              <a:pathLst>
                <a:path w="40" h="131">
                  <a:moveTo>
                    <a:pt x="40" y="131"/>
                  </a:moveTo>
                  <a:lnTo>
                    <a:pt x="40" y="0"/>
                  </a:lnTo>
                  <a:lnTo>
                    <a:pt x="0" y="129"/>
                  </a:lnTo>
                  <a:lnTo>
                    <a:pt x="40" y="131"/>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1" name="Freeform 29"/>
            <p:cNvSpPr>
              <a:spLocks/>
            </p:cNvSpPr>
            <p:nvPr/>
          </p:nvSpPr>
          <p:spPr bwMode="auto">
            <a:xfrm>
              <a:off x="1557598" y="3475809"/>
              <a:ext cx="509778" cy="742841"/>
            </a:xfrm>
            <a:custGeom>
              <a:avLst/>
              <a:gdLst>
                <a:gd name="T0" fmla="*/ 95 w 95"/>
                <a:gd name="T1" fmla="*/ 7 h 138"/>
                <a:gd name="T2" fmla="*/ 38 w 95"/>
                <a:gd name="T3" fmla="*/ 138 h 138"/>
                <a:gd name="T4" fmla="*/ 0 w 95"/>
                <a:gd name="T5" fmla="*/ 0 h 138"/>
                <a:gd name="T6" fmla="*/ 95 w 95"/>
                <a:gd name="T7" fmla="*/ 7 h 138"/>
              </a:gdLst>
              <a:ahLst/>
              <a:cxnLst>
                <a:cxn ang="0">
                  <a:pos x="T0" y="T1"/>
                </a:cxn>
                <a:cxn ang="0">
                  <a:pos x="T2" y="T3"/>
                </a:cxn>
                <a:cxn ang="0">
                  <a:pos x="T4" y="T5"/>
                </a:cxn>
                <a:cxn ang="0">
                  <a:pos x="T6" y="T7"/>
                </a:cxn>
              </a:cxnLst>
              <a:rect l="0" t="0" r="r" b="b"/>
              <a:pathLst>
                <a:path w="95" h="138">
                  <a:moveTo>
                    <a:pt x="95" y="7"/>
                  </a:moveTo>
                  <a:lnTo>
                    <a:pt x="38" y="138"/>
                  </a:lnTo>
                  <a:lnTo>
                    <a:pt x="0" y="0"/>
                  </a:lnTo>
                  <a:lnTo>
                    <a:pt x="95" y="7"/>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2" name="Freeform 30"/>
            <p:cNvSpPr>
              <a:spLocks/>
            </p:cNvSpPr>
            <p:nvPr/>
          </p:nvSpPr>
          <p:spPr bwMode="auto">
            <a:xfrm>
              <a:off x="1760874" y="3513903"/>
              <a:ext cx="522483" cy="704747"/>
            </a:xfrm>
            <a:custGeom>
              <a:avLst/>
              <a:gdLst>
                <a:gd name="T0" fmla="*/ 97 w 97"/>
                <a:gd name="T1" fmla="*/ 79 h 131"/>
                <a:gd name="T2" fmla="*/ 0 w 97"/>
                <a:gd name="T3" fmla="*/ 131 h 131"/>
                <a:gd name="T4" fmla="*/ 57 w 97"/>
                <a:gd name="T5" fmla="*/ 0 h 131"/>
                <a:gd name="T6" fmla="*/ 97 w 97"/>
                <a:gd name="T7" fmla="*/ 79 h 131"/>
              </a:gdLst>
              <a:ahLst/>
              <a:cxnLst>
                <a:cxn ang="0">
                  <a:pos x="T0" y="T1"/>
                </a:cxn>
                <a:cxn ang="0">
                  <a:pos x="T2" y="T3"/>
                </a:cxn>
                <a:cxn ang="0">
                  <a:pos x="T4" y="T5"/>
                </a:cxn>
                <a:cxn ang="0">
                  <a:pos x="T6" y="T7"/>
                </a:cxn>
              </a:cxnLst>
              <a:rect l="0" t="0" r="r" b="b"/>
              <a:pathLst>
                <a:path w="97" h="131">
                  <a:moveTo>
                    <a:pt x="97" y="79"/>
                  </a:moveTo>
                  <a:lnTo>
                    <a:pt x="0" y="131"/>
                  </a:lnTo>
                  <a:lnTo>
                    <a:pt x="57" y="0"/>
                  </a:lnTo>
                  <a:lnTo>
                    <a:pt x="97" y="79"/>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3" name="Freeform 31"/>
            <p:cNvSpPr>
              <a:spLocks/>
            </p:cNvSpPr>
            <p:nvPr/>
          </p:nvSpPr>
          <p:spPr bwMode="auto">
            <a:xfrm>
              <a:off x="1760874" y="3939291"/>
              <a:ext cx="522483" cy="279359"/>
            </a:xfrm>
            <a:custGeom>
              <a:avLst/>
              <a:gdLst>
                <a:gd name="T0" fmla="*/ 97 w 97"/>
                <a:gd name="T1" fmla="*/ 52 h 52"/>
                <a:gd name="T2" fmla="*/ 97 w 97"/>
                <a:gd name="T3" fmla="*/ 0 h 52"/>
                <a:gd name="T4" fmla="*/ 0 w 97"/>
                <a:gd name="T5" fmla="*/ 52 h 52"/>
                <a:gd name="T6" fmla="*/ 97 w 97"/>
                <a:gd name="T7" fmla="*/ 52 h 52"/>
              </a:gdLst>
              <a:ahLst/>
              <a:cxnLst>
                <a:cxn ang="0">
                  <a:pos x="T0" y="T1"/>
                </a:cxn>
                <a:cxn ang="0">
                  <a:pos x="T2" y="T3"/>
                </a:cxn>
                <a:cxn ang="0">
                  <a:pos x="T4" y="T5"/>
                </a:cxn>
                <a:cxn ang="0">
                  <a:pos x="T6" y="T7"/>
                </a:cxn>
              </a:cxnLst>
              <a:rect l="0" t="0" r="r" b="b"/>
              <a:pathLst>
                <a:path w="97" h="52">
                  <a:moveTo>
                    <a:pt x="97" y="52"/>
                  </a:moveTo>
                  <a:lnTo>
                    <a:pt x="97" y="0"/>
                  </a:lnTo>
                  <a:lnTo>
                    <a:pt x="0" y="52"/>
                  </a:lnTo>
                  <a:lnTo>
                    <a:pt x="97" y="52"/>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4" name="Freeform 32"/>
            <p:cNvSpPr>
              <a:spLocks/>
            </p:cNvSpPr>
            <p:nvPr/>
          </p:nvSpPr>
          <p:spPr bwMode="auto">
            <a:xfrm>
              <a:off x="1100227" y="3475809"/>
              <a:ext cx="660648" cy="742841"/>
            </a:xfrm>
            <a:custGeom>
              <a:avLst/>
              <a:gdLst>
                <a:gd name="T0" fmla="*/ 123 w 123"/>
                <a:gd name="T1" fmla="*/ 138 h 138"/>
                <a:gd name="T2" fmla="*/ 0 w 123"/>
                <a:gd name="T3" fmla="*/ 69 h 138"/>
                <a:gd name="T4" fmla="*/ 85 w 123"/>
                <a:gd name="T5" fmla="*/ 0 h 138"/>
                <a:gd name="T6" fmla="*/ 123 w 123"/>
                <a:gd name="T7" fmla="*/ 138 h 138"/>
              </a:gdLst>
              <a:ahLst/>
              <a:cxnLst>
                <a:cxn ang="0">
                  <a:pos x="T0" y="T1"/>
                </a:cxn>
                <a:cxn ang="0">
                  <a:pos x="T2" y="T3"/>
                </a:cxn>
                <a:cxn ang="0">
                  <a:pos x="T4" y="T5"/>
                </a:cxn>
                <a:cxn ang="0">
                  <a:pos x="T6" y="T7"/>
                </a:cxn>
              </a:cxnLst>
              <a:rect l="0" t="0" r="r" b="b"/>
              <a:pathLst>
                <a:path w="123" h="138">
                  <a:moveTo>
                    <a:pt x="123" y="138"/>
                  </a:moveTo>
                  <a:lnTo>
                    <a:pt x="0" y="69"/>
                  </a:lnTo>
                  <a:lnTo>
                    <a:pt x="85" y="0"/>
                  </a:lnTo>
                  <a:lnTo>
                    <a:pt x="123" y="138"/>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5" name="Freeform 33"/>
            <p:cNvSpPr>
              <a:spLocks/>
            </p:cNvSpPr>
            <p:nvPr/>
          </p:nvSpPr>
          <p:spPr bwMode="auto">
            <a:xfrm>
              <a:off x="1100227" y="3847229"/>
              <a:ext cx="660648" cy="371421"/>
            </a:xfrm>
            <a:custGeom>
              <a:avLst/>
              <a:gdLst>
                <a:gd name="T0" fmla="*/ 123 w 123"/>
                <a:gd name="T1" fmla="*/ 69 h 69"/>
                <a:gd name="T2" fmla="*/ 0 w 123"/>
                <a:gd name="T3" fmla="*/ 0 h 69"/>
                <a:gd name="T4" fmla="*/ 0 w 123"/>
                <a:gd name="T5" fmla="*/ 69 h 69"/>
                <a:gd name="T6" fmla="*/ 123 w 123"/>
                <a:gd name="T7" fmla="*/ 69 h 69"/>
              </a:gdLst>
              <a:ahLst/>
              <a:cxnLst>
                <a:cxn ang="0">
                  <a:pos x="T0" y="T1"/>
                </a:cxn>
                <a:cxn ang="0">
                  <a:pos x="T2" y="T3"/>
                </a:cxn>
                <a:cxn ang="0">
                  <a:pos x="T4" y="T5"/>
                </a:cxn>
                <a:cxn ang="0">
                  <a:pos x="T6" y="T7"/>
                </a:cxn>
              </a:cxnLst>
              <a:rect l="0" t="0" r="r" b="b"/>
              <a:pathLst>
                <a:path w="123" h="69">
                  <a:moveTo>
                    <a:pt x="123" y="69"/>
                  </a:moveTo>
                  <a:lnTo>
                    <a:pt x="0" y="0"/>
                  </a:lnTo>
                  <a:lnTo>
                    <a:pt x="0" y="69"/>
                  </a:lnTo>
                  <a:lnTo>
                    <a:pt x="123" y="69"/>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6" name="Freeform 34"/>
            <p:cNvSpPr>
              <a:spLocks/>
            </p:cNvSpPr>
            <p:nvPr/>
          </p:nvSpPr>
          <p:spPr bwMode="auto">
            <a:xfrm>
              <a:off x="604741" y="1980602"/>
              <a:ext cx="608240" cy="230153"/>
            </a:xfrm>
            <a:custGeom>
              <a:avLst/>
              <a:gdLst>
                <a:gd name="T0" fmla="*/ 0 w 113"/>
                <a:gd name="T1" fmla="*/ 43 h 43"/>
                <a:gd name="T2" fmla="*/ 113 w 113"/>
                <a:gd name="T3" fmla="*/ 34 h 43"/>
                <a:gd name="T4" fmla="*/ 23 w 113"/>
                <a:gd name="T5" fmla="*/ 0 h 43"/>
                <a:gd name="T6" fmla="*/ 0 w 113"/>
                <a:gd name="T7" fmla="*/ 43 h 43"/>
              </a:gdLst>
              <a:ahLst/>
              <a:cxnLst>
                <a:cxn ang="0">
                  <a:pos x="T0" y="T1"/>
                </a:cxn>
                <a:cxn ang="0">
                  <a:pos x="T2" y="T3"/>
                </a:cxn>
                <a:cxn ang="0">
                  <a:pos x="T4" y="T5"/>
                </a:cxn>
                <a:cxn ang="0">
                  <a:pos x="T6" y="T7"/>
                </a:cxn>
              </a:cxnLst>
              <a:rect l="0" t="0" r="r" b="b"/>
              <a:pathLst>
                <a:path w="113" h="43">
                  <a:moveTo>
                    <a:pt x="0" y="43"/>
                  </a:moveTo>
                  <a:lnTo>
                    <a:pt x="113" y="34"/>
                  </a:lnTo>
                  <a:lnTo>
                    <a:pt x="23" y="0"/>
                  </a:lnTo>
                  <a:lnTo>
                    <a:pt x="0" y="43"/>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7" name="Freeform 35"/>
            <p:cNvSpPr>
              <a:spLocks/>
            </p:cNvSpPr>
            <p:nvPr/>
          </p:nvSpPr>
          <p:spPr bwMode="auto">
            <a:xfrm>
              <a:off x="1136752" y="1323473"/>
              <a:ext cx="560598" cy="506338"/>
            </a:xfrm>
            <a:custGeom>
              <a:avLst/>
              <a:gdLst>
                <a:gd name="T0" fmla="*/ 104 w 104"/>
                <a:gd name="T1" fmla="*/ 0 h 94"/>
                <a:gd name="T2" fmla="*/ 80 w 104"/>
                <a:gd name="T3" fmla="*/ 94 h 94"/>
                <a:gd name="T4" fmla="*/ 0 w 104"/>
                <a:gd name="T5" fmla="*/ 72 h 94"/>
                <a:gd name="T6" fmla="*/ 104 w 104"/>
                <a:gd name="T7" fmla="*/ 0 h 94"/>
              </a:gdLst>
              <a:ahLst/>
              <a:cxnLst>
                <a:cxn ang="0">
                  <a:pos x="T0" y="T1"/>
                </a:cxn>
                <a:cxn ang="0">
                  <a:pos x="T2" y="T3"/>
                </a:cxn>
                <a:cxn ang="0">
                  <a:pos x="T4" y="T5"/>
                </a:cxn>
                <a:cxn ang="0">
                  <a:pos x="T6" y="T7"/>
                </a:cxn>
              </a:cxnLst>
              <a:rect l="0" t="0" r="r" b="b"/>
              <a:pathLst>
                <a:path w="104" h="94">
                  <a:moveTo>
                    <a:pt x="104" y="0"/>
                  </a:moveTo>
                  <a:lnTo>
                    <a:pt x="80" y="94"/>
                  </a:lnTo>
                  <a:lnTo>
                    <a:pt x="0" y="72"/>
                  </a:lnTo>
                  <a:lnTo>
                    <a:pt x="104"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8" name="Freeform 36"/>
            <p:cNvSpPr>
              <a:spLocks/>
            </p:cNvSpPr>
            <p:nvPr/>
          </p:nvSpPr>
          <p:spPr bwMode="auto">
            <a:xfrm>
              <a:off x="1136752" y="1710766"/>
              <a:ext cx="430374" cy="452371"/>
            </a:xfrm>
            <a:custGeom>
              <a:avLst/>
              <a:gdLst>
                <a:gd name="T0" fmla="*/ 0 w 80"/>
                <a:gd name="T1" fmla="*/ 0 h 84"/>
                <a:gd name="T2" fmla="*/ 14 w 80"/>
                <a:gd name="T3" fmla="*/ 84 h 84"/>
                <a:gd name="T4" fmla="*/ 80 w 80"/>
                <a:gd name="T5" fmla="*/ 22 h 84"/>
                <a:gd name="T6" fmla="*/ 0 w 80"/>
                <a:gd name="T7" fmla="*/ 0 h 84"/>
              </a:gdLst>
              <a:ahLst/>
              <a:cxnLst>
                <a:cxn ang="0">
                  <a:pos x="T0" y="T1"/>
                </a:cxn>
                <a:cxn ang="0">
                  <a:pos x="T2" y="T3"/>
                </a:cxn>
                <a:cxn ang="0">
                  <a:pos x="T4" y="T5"/>
                </a:cxn>
                <a:cxn ang="0">
                  <a:pos x="T6" y="T7"/>
                </a:cxn>
              </a:cxnLst>
              <a:rect l="0" t="0" r="r" b="b"/>
              <a:pathLst>
                <a:path w="80" h="84">
                  <a:moveTo>
                    <a:pt x="0" y="0"/>
                  </a:moveTo>
                  <a:lnTo>
                    <a:pt x="14" y="84"/>
                  </a:lnTo>
                  <a:lnTo>
                    <a:pt x="80" y="22"/>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9" name="Freeform 37"/>
            <p:cNvSpPr>
              <a:spLocks/>
            </p:cNvSpPr>
            <p:nvPr/>
          </p:nvSpPr>
          <p:spPr bwMode="auto">
            <a:xfrm>
              <a:off x="1100227" y="1323473"/>
              <a:ext cx="597124" cy="387293"/>
            </a:xfrm>
            <a:custGeom>
              <a:avLst/>
              <a:gdLst>
                <a:gd name="T0" fmla="*/ 0 w 111"/>
                <a:gd name="T1" fmla="*/ 0 h 72"/>
                <a:gd name="T2" fmla="*/ 7 w 111"/>
                <a:gd name="T3" fmla="*/ 72 h 72"/>
                <a:gd name="T4" fmla="*/ 111 w 111"/>
                <a:gd name="T5" fmla="*/ 0 h 72"/>
                <a:gd name="T6" fmla="*/ 0 w 111"/>
                <a:gd name="T7" fmla="*/ 0 h 72"/>
              </a:gdLst>
              <a:ahLst/>
              <a:cxnLst>
                <a:cxn ang="0">
                  <a:pos x="T0" y="T1"/>
                </a:cxn>
                <a:cxn ang="0">
                  <a:pos x="T2" y="T3"/>
                </a:cxn>
                <a:cxn ang="0">
                  <a:pos x="T4" y="T5"/>
                </a:cxn>
                <a:cxn ang="0">
                  <a:pos x="T6" y="T7"/>
                </a:cxn>
              </a:cxnLst>
              <a:rect l="0" t="0" r="r" b="b"/>
              <a:pathLst>
                <a:path w="111" h="72">
                  <a:moveTo>
                    <a:pt x="0" y="0"/>
                  </a:moveTo>
                  <a:lnTo>
                    <a:pt x="7" y="72"/>
                  </a:lnTo>
                  <a:lnTo>
                    <a:pt x="111" y="0"/>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0" name="Freeform 38"/>
            <p:cNvSpPr>
              <a:spLocks/>
            </p:cNvSpPr>
            <p:nvPr/>
          </p:nvSpPr>
          <p:spPr bwMode="auto">
            <a:xfrm>
              <a:off x="1443255" y="2679000"/>
              <a:ext cx="328735" cy="796809"/>
            </a:xfrm>
            <a:custGeom>
              <a:avLst/>
              <a:gdLst>
                <a:gd name="T0" fmla="*/ 61 w 61"/>
                <a:gd name="T1" fmla="*/ 0 h 148"/>
                <a:gd name="T2" fmla="*/ 21 w 61"/>
                <a:gd name="T3" fmla="*/ 148 h 148"/>
                <a:gd name="T4" fmla="*/ 0 w 61"/>
                <a:gd name="T5" fmla="*/ 23 h 148"/>
                <a:gd name="T6" fmla="*/ 61 w 61"/>
                <a:gd name="T7" fmla="*/ 0 h 148"/>
              </a:gdLst>
              <a:ahLst/>
              <a:cxnLst>
                <a:cxn ang="0">
                  <a:pos x="T0" y="T1"/>
                </a:cxn>
                <a:cxn ang="0">
                  <a:pos x="T2" y="T3"/>
                </a:cxn>
                <a:cxn ang="0">
                  <a:pos x="T4" y="T5"/>
                </a:cxn>
                <a:cxn ang="0">
                  <a:pos x="T6" y="T7"/>
                </a:cxn>
              </a:cxnLst>
              <a:rect l="0" t="0" r="r" b="b"/>
              <a:pathLst>
                <a:path w="61" h="148">
                  <a:moveTo>
                    <a:pt x="61" y="0"/>
                  </a:moveTo>
                  <a:lnTo>
                    <a:pt x="21" y="148"/>
                  </a:lnTo>
                  <a:lnTo>
                    <a:pt x="0" y="23"/>
                  </a:lnTo>
                  <a:lnTo>
                    <a:pt x="61"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1" name="Freeform 39"/>
            <p:cNvSpPr>
              <a:spLocks/>
            </p:cNvSpPr>
            <p:nvPr/>
          </p:nvSpPr>
          <p:spPr bwMode="auto">
            <a:xfrm>
              <a:off x="1557598" y="2679000"/>
              <a:ext cx="343029" cy="796809"/>
            </a:xfrm>
            <a:custGeom>
              <a:avLst/>
              <a:gdLst>
                <a:gd name="T0" fmla="*/ 40 w 64"/>
                <a:gd name="T1" fmla="*/ 0 h 148"/>
                <a:gd name="T2" fmla="*/ 64 w 64"/>
                <a:gd name="T3" fmla="*/ 81 h 148"/>
                <a:gd name="T4" fmla="*/ 0 w 64"/>
                <a:gd name="T5" fmla="*/ 148 h 148"/>
                <a:gd name="T6" fmla="*/ 40 w 64"/>
                <a:gd name="T7" fmla="*/ 0 h 148"/>
              </a:gdLst>
              <a:ahLst/>
              <a:cxnLst>
                <a:cxn ang="0">
                  <a:pos x="T0" y="T1"/>
                </a:cxn>
                <a:cxn ang="0">
                  <a:pos x="T2" y="T3"/>
                </a:cxn>
                <a:cxn ang="0">
                  <a:pos x="T4" y="T5"/>
                </a:cxn>
                <a:cxn ang="0">
                  <a:pos x="T6" y="T7"/>
                </a:cxn>
              </a:cxnLst>
              <a:rect l="0" t="0" r="r" b="b"/>
              <a:pathLst>
                <a:path w="64" h="148">
                  <a:moveTo>
                    <a:pt x="40" y="0"/>
                  </a:moveTo>
                  <a:lnTo>
                    <a:pt x="64" y="81"/>
                  </a:lnTo>
                  <a:lnTo>
                    <a:pt x="0" y="148"/>
                  </a:lnTo>
                  <a:lnTo>
                    <a:pt x="4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2" name="Freeform 40"/>
            <p:cNvSpPr>
              <a:spLocks/>
            </p:cNvSpPr>
            <p:nvPr/>
          </p:nvSpPr>
          <p:spPr bwMode="auto">
            <a:xfrm>
              <a:off x="1443255" y="2190121"/>
              <a:ext cx="328735" cy="612685"/>
            </a:xfrm>
            <a:custGeom>
              <a:avLst/>
              <a:gdLst>
                <a:gd name="T0" fmla="*/ 40 w 61"/>
                <a:gd name="T1" fmla="*/ 0 h 114"/>
                <a:gd name="T2" fmla="*/ 0 w 61"/>
                <a:gd name="T3" fmla="*/ 114 h 114"/>
                <a:gd name="T4" fmla="*/ 61 w 61"/>
                <a:gd name="T5" fmla="*/ 91 h 114"/>
                <a:gd name="T6" fmla="*/ 40 w 61"/>
                <a:gd name="T7" fmla="*/ 0 h 114"/>
              </a:gdLst>
              <a:ahLst/>
              <a:cxnLst>
                <a:cxn ang="0">
                  <a:pos x="T0" y="T1"/>
                </a:cxn>
                <a:cxn ang="0">
                  <a:pos x="T2" y="T3"/>
                </a:cxn>
                <a:cxn ang="0">
                  <a:pos x="T4" y="T5"/>
                </a:cxn>
                <a:cxn ang="0">
                  <a:pos x="T6" y="T7"/>
                </a:cxn>
              </a:cxnLst>
              <a:rect l="0" t="0" r="r" b="b"/>
              <a:pathLst>
                <a:path w="61" h="114">
                  <a:moveTo>
                    <a:pt x="40" y="0"/>
                  </a:moveTo>
                  <a:lnTo>
                    <a:pt x="0" y="114"/>
                  </a:lnTo>
                  <a:lnTo>
                    <a:pt x="61" y="91"/>
                  </a:lnTo>
                  <a:lnTo>
                    <a:pt x="4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3" name="Freeform 41"/>
            <p:cNvSpPr>
              <a:spLocks/>
            </p:cNvSpPr>
            <p:nvPr/>
          </p:nvSpPr>
          <p:spPr bwMode="auto">
            <a:xfrm>
              <a:off x="1771990" y="2174249"/>
              <a:ext cx="511367" cy="646018"/>
            </a:xfrm>
            <a:custGeom>
              <a:avLst/>
              <a:gdLst>
                <a:gd name="T0" fmla="*/ 43 w 95"/>
                <a:gd name="T1" fmla="*/ 0 h 120"/>
                <a:gd name="T2" fmla="*/ 95 w 95"/>
                <a:gd name="T3" fmla="*/ 120 h 120"/>
                <a:gd name="T4" fmla="*/ 0 w 95"/>
                <a:gd name="T5" fmla="*/ 94 h 120"/>
                <a:gd name="T6" fmla="*/ 43 w 95"/>
                <a:gd name="T7" fmla="*/ 0 h 120"/>
              </a:gdLst>
              <a:ahLst/>
              <a:cxnLst>
                <a:cxn ang="0">
                  <a:pos x="T0" y="T1"/>
                </a:cxn>
                <a:cxn ang="0">
                  <a:pos x="T2" y="T3"/>
                </a:cxn>
                <a:cxn ang="0">
                  <a:pos x="T4" y="T5"/>
                </a:cxn>
                <a:cxn ang="0">
                  <a:pos x="T6" y="T7"/>
                </a:cxn>
              </a:cxnLst>
              <a:rect l="0" t="0" r="r" b="b"/>
              <a:pathLst>
                <a:path w="95" h="120">
                  <a:moveTo>
                    <a:pt x="43" y="0"/>
                  </a:moveTo>
                  <a:lnTo>
                    <a:pt x="95" y="120"/>
                  </a:lnTo>
                  <a:lnTo>
                    <a:pt x="0" y="94"/>
                  </a:lnTo>
                  <a:lnTo>
                    <a:pt x="43"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4" name="Freeform 42"/>
            <p:cNvSpPr>
              <a:spLocks/>
            </p:cNvSpPr>
            <p:nvPr/>
          </p:nvSpPr>
          <p:spPr bwMode="auto">
            <a:xfrm>
              <a:off x="1567127" y="1829811"/>
              <a:ext cx="436726" cy="360310"/>
            </a:xfrm>
            <a:custGeom>
              <a:avLst/>
              <a:gdLst>
                <a:gd name="T0" fmla="*/ 17 w 81"/>
                <a:gd name="T1" fmla="*/ 67 h 67"/>
                <a:gd name="T2" fmla="*/ 0 w 81"/>
                <a:gd name="T3" fmla="*/ 0 h 67"/>
                <a:gd name="T4" fmla="*/ 81 w 81"/>
                <a:gd name="T5" fmla="*/ 64 h 67"/>
                <a:gd name="T6" fmla="*/ 17 w 81"/>
                <a:gd name="T7" fmla="*/ 67 h 67"/>
              </a:gdLst>
              <a:ahLst/>
              <a:cxnLst>
                <a:cxn ang="0">
                  <a:pos x="T0" y="T1"/>
                </a:cxn>
                <a:cxn ang="0">
                  <a:pos x="T2" y="T3"/>
                </a:cxn>
                <a:cxn ang="0">
                  <a:pos x="T4" y="T5"/>
                </a:cxn>
                <a:cxn ang="0">
                  <a:pos x="T6" y="T7"/>
                </a:cxn>
              </a:cxnLst>
              <a:rect l="0" t="0" r="r" b="b"/>
              <a:pathLst>
                <a:path w="81" h="67">
                  <a:moveTo>
                    <a:pt x="17" y="67"/>
                  </a:moveTo>
                  <a:lnTo>
                    <a:pt x="0" y="0"/>
                  </a:lnTo>
                  <a:lnTo>
                    <a:pt x="81" y="64"/>
                  </a:lnTo>
                  <a:lnTo>
                    <a:pt x="17" y="67"/>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5" name="Freeform 43"/>
            <p:cNvSpPr>
              <a:spLocks/>
            </p:cNvSpPr>
            <p:nvPr/>
          </p:nvSpPr>
          <p:spPr bwMode="auto">
            <a:xfrm>
              <a:off x="1659236" y="2174249"/>
              <a:ext cx="344616" cy="504751"/>
            </a:xfrm>
            <a:custGeom>
              <a:avLst/>
              <a:gdLst>
                <a:gd name="T0" fmla="*/ 0 w 64"/>
                <a:gd name="T1" fmla="*/ 3 h 94"/>
                <a:gd name="T2" fmla="*/ 21 w 64"/>
                <a:gd name="T3" fmla="*/ 94 h 94"/>
                <a:gd name="T4" fmla="*/ 64 w 64"/>
                <a:gd name="T5" fmla="*/ 0 h 94"/>
                <a:gd name="T6" fmla="*/ 0 w 64"/>
                <a:gd name="T7" fmla="*/ 3 h 94"/>
              </a:gdLst>
              <a:ahLst/>
              <a:cxnLst>
                <a:cxn ang="0">
                  <a:pos x="T0" y="T1"/>
                </a:cxn>
                <a:cxn ang="0">
                  <a:pos x="T2" y="T3"/>
                </a:cxn>
                <a:cxn ang="0">
                  <a:pos x="T4" y="T5"/>
                </a:cxn>
                <a:cxn ang="0">
                  <a:pos x="T6" y="T7"/>
                </a:cxn>
              </a:cxnLst>
              <a:rect l="0" t="0" r="r" b="b"/>
              <a:pathLst>
                <a:path w="64" h="94">
                  <a:moveTo>
                    <a:pt x="0" y="3"/>
                  </a:moveTo>
                  <a:lnTo>
                    <a:pt x="21" y="94"/>
                  </a:lnTo>
                  <a:lnTo>
                    <a:pt x="64" y="0"/>
                  </a:lnTo>
                  <a:lnTo>
                    <a:pt x="0" y="3"/>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6" name="Freeform 44"/>
            <p:cNvSpPr>
              <a:spLocks/>
            </p:cNvSpPr>
            <p:nvPr/>
          </p:nvSpPr>
          <p:spPr bwMode="auto">
            <a:xfrm>
              <a:off x="819133" y="2163137"/>
              <a:ext cx="393848" cy="306343"/>
            </a:xfrm>
            <a:custGeom>
              <a:avLst/>
              <a:gdLst>
                <a:gd name="T0" fmla="*/ 73 w 73"/>
                <a:gd name="T1" fmla="*/ 0 h 57"/>
                <a:gd name="T2" fmla="*/ 0 w 73"/>
                <a:gd name="T3" fmla="*/ 57 h 57"/>
                <a:gd name="T4" fmla="*/ 52 w 73"/>
                <a:gd name="T5" fmla="*/ 57 h 57"/>
                <a:gd name="T6" fmla="*/ 73 w 73"/>
                <a:gd name="T7" fmla="*/ 0 h 57"/>
              </a:gdLst>
              <a:ahLst/>
              <a:cxnLst>
                <a:cxn ang="0">
                  <a:pos x="T0" y="T1"/>
                </a:cxn>
                <a:cxn ang="0">
                  <a:pos x="T2" y="T3"/>
                </a:cxn>
                <a:cxn ang="0">
                  <a:pos x="T4" y="T5"/>
                </a:cxn>
                <a:cxn ang="0">
                  <a:pos x="T6" y="T7"/>
                </a:cxn>
              </a:cxnLst>
              <a:rect l="0" t="0" r="r" b="b"/>
              <a:pathLst>
                <a:path w="73" h="57">
                  <a:moveTo>
                    <a:pt x="73" y="0"/>
                  </a:moveTo>
                  <a:lnTo>
                    <a:pt x="0" y="57"/>
                  </a:lnTo>
                  <a:lnTo>
                    <a:pt x="52" y="57"/>
                  </a:lnTo>
                  <a:lnTo>
                    <a:pt x="73"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7" name="Line 45"/>
            <p:cNvSpPr>
              <a:spLocks noChangeShapeType="1"/>
            </p:cNvSpPr>
            <p:nvPr/>
          </p:nvSpPr>
          <p:spPr bwMode="auto">
            <a:xfrm>
              <a:off x="1062112" y="1323473"/>
              <a:ext cx="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8" name="Line 46"/>
            <p:cNvSpPr>
              <a:spLocks noChangeShapeType="1"/>
            </p:cNvSpPr>
            <p:nvPr/>
          </p:nvSpPr>
          <p:spPr bwMode="auto">
            <a:xfrm>
              <a:off x="1062112" y="1323473"/>
              <a:ext cx="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9" name="Line 47"/>
            <p:cNvSpPr>
              <a:spLocks noChangeShapeType="1"/>
            </p:cNvSpPr>
            <p:nvPr/>
          </p:nvSpPr>
          <p:spPr bwMode="auto">
            <a:xfrm>
              <a:off x="399876" y="2469481"/>
              <a:ext cx="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00" name="Line 48"/>
            <p:cNvSpPr>
              <a:spLocks noChangeShapeType="1"/>
            </p:cNvSpPr>
            <p:nvPr/>
          </p:nvSpPr>
          <p:spPr bwMode="auto">
            <a:xfrm>
              <a:off x="399876" y="2469481"/>
              <a:ext cx="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grpSp>
      <p:grpSp>
        <p:nvGrpSpPr>
          <p:cNvPr id="5128" name="组合 304"/>
          <p:cNvGrpSpPr>
            <a:grpSpLocks/>
          </p:cNvGrpSpPr>
          <p:nvPr/>
        </p:nvGrpSpPr>
        <p:grpSpPr bwMode="auto">
          <a:xfrm>
            <a:off x="3348038" y="862013"/>
            <a:ext cx="2422525" cy="2895600"/>
            <a:chOff x="3069032" y="1323473"/>
            <a:chExt cx="2421614" cy="2895177"/>
          </a:xfrm>
        </p:grpSpPr>
        <p:sp>
          <p:nvSpPr>
            <p:cNvPr id="101" name="Freeform 49"/>
            <p:cNvSpPr>
              <a:spLocks/>
            </p:cNvSpPr>
            <p:nvPr/>
          </p:nvSpPr>
          <p:spPr bwMode="auto">
            <a:xfrm>
              <a:off x="4941578" y="3858340"/>
              <a:ext cx="549068" cy="360310"/>
            </a:xfrm>
            <a:custGeom>
              <a:avLst/>
              <a:gdLst>
                <a:gd name="T0" fmla="*/ 102 w 102"/>
                <a:gd name="T1" fmla="*/ 67 h 67"/>
                <a:gd name="T2" fmla="*/ 0 w 102"/>
                <a:gd name="T3" fmla="*/ 0 h 67"/>
                <a:gd name="T4" fmla="*/ 0 w 102"/>
                <a:gd name="T5" fmla="*/ 67 h 67"/>
                <a:gd name="T6" fmla="*/ 102 w 102"/>
                <a:gd name="T7" fmla="*/ 67 h 67"/>
              </a:gdLst>
              <a:ahLst/>
              <a:cxnLst>
                <a:cxn ang="0">
                  <a:pos x="T0" y="T1"/>
                </a:cxn>
                <a:cxn ang="0">
                  <a:pos x="T2" y="T3"/>
                </a:cxn>
                <a:cxn ang="0">
                  <a:pos x="T4" y="T5"/>
                </a:cxn>
                <a:cxn ang="0">
                  <a:pos x="T6" y="T7"/>
                </a:cxn>
              </a:cxnLst>
              <a:rect l="0" t="0" r="r" b="b"/>
              <a:pathLst>
                <a:path w="102" h="67">
                  <a:moveTo>
                    <a:pt x="102" y="67"/>
                  </a:moveTo>
                  <a:lnTo>
                    <a:pt x="0" y="0"/>
                  </a:lnTo>
                  <a:lnTo>
                    <a:pt x="0" y="67"/>
                  </a:lnTo>
                  <a:lnTo>
                    <a:pt x="102" y="67"/>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02" name="Freeform 50"/>
            <p:cNvSpPr>
              <a:spLocks/>
            </p:cNvSpPr>
            <p:nvPr/>
          </p:nvSpPr>
          <p:spPr bwMode="auto">
            <a:xfrm>
              <a:off x="4941578" y="3745644"/>
              <a:ext cx="549068" cy="473006"/>
            </a:xfrm>
            <a:custGeom>
              <a:avLst/>
              <a:gdLst>
                <a:gd name="T0" fmla="*/ 102 w 102"/>
                <a:gd name="T1" fmla="*/ 0 h 88"/>
                <a:gd name="T2" fmla="*/ 0 w 102"/>
                <a:gd name="T3" fmla="*/ 21 h 88"/>
                <a:gd name="T4" fmla="*/ 102 w 102"/>
                <a:gd name="T5" fmla="*/ 88 h 88"/>
                <a:gd name="T6" fmla="*/ 102 w 102"/>
                <a:gd name="T7" fmla="*/ 0 h 88"/>
              </a:gdLst>
              <a:ahLst/>
              <a:cxnLst>
                <a:cxn ang="0">
                  <a:pos x="T0" y="T1"/>
                </a:cxn>
                <a:cxn ang="0">
                  <a:pos x="T2" y="T3"/>
                </a:cxn>
                <a:cxn ang="0">
                  <a:pos x="T4" y="T5"/>
                </a:cxn>
                <a:cxn ang="0">
                  <a:pos x="T6" y="T7"/>
                </a:cxn>
              </a:cxnLst>
              <a:rect l="0" t="0" r="r" b="b"/>
              <a:pathLst>
                <a:path w="102" h="88">
                  <a:moveTo>
                    <a:pt x="102" y="0"/>
                  </a:moveTo>
                  <a:lnTo>
                    <a:pt x="0" y="21"/>
                  </a:lnTo>
                  <a:lnTo>
                    <a:pt x="102" y="88"/>
                  </a:lnTo>
                  <a:lnTo>
                    <a:pt x="102"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03" name="Freeform 51"/>
            <p:cNvSpPr>
              <a:spLocks/>
            </p:cNvSpPr>
            <p:nvPr/>
          </p:nvSpPr>
          <p:spPr bwMode="auto">
            <a:xfrm>
              <a:off x="4446464" y="3437714"/>
              <a:ext cx="495114" cy="420626"/>
            </a:xfrm>
            <a:custGeom>
              <a:avLst/>
              <a:gdLst>
                <a:gd name="T0" fmla="*/ 92 w 92"/>
                <a:gd name="T1" fmla="*/ 78 h 78"/>
                <a:gd name="T2" fmla="*/ 92 w 92"/>
                <a:gd name="T3" fmla="*/ 21 h 78"/>
                <a:gd name="T4" fmla="*/ 0 w 92"/>
                <a:gd name="T5" fmla="*/ 0 h 78"/>
                <a:gd name="T6" fmla="*/ 92 w 92"/>
                <a:gd name="T7" fmla="*/ 78 h 78"/>
              </a:gdLst>
              <a:ahLst/>
              <a:cxnLst>
                <a:cxn ang="0">
                  <a:pos x="T0" y="T1"/>
                </a:cxn>
                <a:cxn ang="0">
                  <a:pos x="T2" y="T3"/>
                </a:cxn>
                <a:cxn ang="0">
                  <a:pos x="T4" y="T5"/>
                </a:cxn>
                <a:cxn ang="0">
                  <a:pos x="T6" y="T7"/>
                </a:cxn>
              </a:cxnLst>
              <a:rect l="0" t="0" r="r" b="b"/>
              <a:pathLst>
                <a:path w="92" h="78">
                  <a:moveTo>
                    <a:pt x="92" y="78"/>
                  </a:moveTo>
                  <a:lnTo>
                    <a:pt x="92" y="21"/>
                  </a:lnTo>
                  <a:lnTo>
                    <a:pt x="0" y="0"/>
                  </a:lnTo>
                  <a:lnTo>
                    <a:pt x="92" y="78"/>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04" name="Freeform 52"/>
            <p:cNvSpPr>
              <a:spLocks/>
            </p:cNvSpPr>
            <p:nvPr/>
          </p:nvSpPr>
          <p:spPr bwMode="auto">
            <a:xfrm>
              <a:off x="4941578" y="3309145"/>
              <a:ext cx="549068" cy="436499"/>
            </a:xfrm>
            <a:custGeom>
              <a:avLst/>
              <a:gdLst>
                <a:gd name="T0" fmla="*/ 102 w 102"/>
                <a:gd name="T1" fmla="*/ 81 h 81"/>
                <a:gd name="T2" fmla="*/ 62 w 102"/>
                <a:gd name="T3" fmla="*/ 0 h 81"/>
                <a:gd name="T4" fmla="*/ 0 w 102"/>
                <a:gd name="T5" fmla="*/ 45 h 81"/>
                <a:gd name="T6" fmla="*/ 102 w 102"/>
                <a:gd name="T7" fmla="*/ 81 h 81"/>
              </a:gdLst>
              <a:ahLst/>
              <a:cxnLst>
                <a:cxn ang="0">
                  <a:pos x="T0" y="T1"/>
                </a:cxn>
                <a:cxn ang="0">
                  <a:pos x="T2" y="T3"/>
                </a:cxn>
                <a:cxn ang="0">
                  <a:pos x="T4" y="T5"/>
                </a:cxn>
                <a:cxn ang="0">
                  <a:pos x="T6" y="T7"/>
                </a:cxn>
              </a:cxnLst>
              <a:rect l="0" t="0" r="r" b="b"/>
              <a:pathLst>
                <a:path w="102" h="81">
                  <a:moveTo>
                    <a:pt x="102" y="81"/>
                  </a:moveTo>
                  <a:lnTo>
                    <a:pt x="62" y="0"/>
                  </a:lnTo>
                  <a:lnTo>
                    <a:pt x="0" y="45"/>
                  </a:lnTo>
                  <a:lnTo>
                    <a:pt x="102" y="81"/>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05" name="Freeform 53"/>
            <p:cNvSpPr>
              <a:spLocks/>
            </p:cNvSpPr>
            <p:nvPr/>
          </p:nvSpPr>
          <p:spPr bwMode="auto">
            <a:xfrm>
              <a:off x="5274827" y="3309145"/>
              <a:ext cx="215819" cy="436499"/>
            </a:xfrm>
            <a:custGeom>
              <a:avLst/>
              <a:gdLst>
                <a:gd name="T0" fmla="*/ 40 w 40"/>
                <a:gd name="T1" fmla="*/ 0 h 81"/>
                <a:gd name="T2" fmla="*/ 40 w 40"/>
                <a:gd name="T3" fmla="*/ 81 h 81"/>
                <a:gd name="T4" fmla="*/ 0 w 40"/>
                <a:gd name="T5" fmla="*/ 0 h 81"/>
                <a:gd name="T6" fmla="*/ 40 w 40"/>
                <a:gd name="T7" fmla="*/ 0 h 81"/>
              </a:gdLst>
              <a:ahLst/>
              <a:cxnLst>
                <a:cxn ang="0">
                  <a:pos x="T0" y="T1"/>
                </a:cxn>
                <a:cxn ang="0">
                  <a:pos x="T2" y="T3"/>
                </a:cxn>
                <a:cxn ang="0">
                  <a:pos x="T4" y="T5"/>
                </a:cxn>
                <a:cxn ang="0">
                  <a:pos x="T6" y="T7"/>
                </a:cxn>
              </a:cxnLst>
              <a:rect l="0" t="0" r="r" b="b"/>
              <a:pathLst>
                <a:path w="40" h="81">
                  <a:moveTo>
                    <a:pt x="40" y="0"/>
                  </a:moveTo>
                  <a:lnTo>
                    <a:pt x="40" y="81"/>
                  </a:lnTo>
                  <a:lnTo>
                    <a:pt x="0" y="0"/>
                  </a:lnTo>
                  <a:lnTo>
                    <a:pt x="4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06" name="Freeform 54"/>
            <p:cNvSpPr>
              <a:spLocks/>
            </p:cNvSpPr>
            <p:nvPr/>
          </p:nvSpPr>
          <p:spPr bwMode="auto">
            <a:xfrm>
              <a:off x="4941578" y="3551997"/>
              <a:ext cx="549068" cy="306342"/>
            </a:xfrm>
            <a:custGeom>
              <a:avLst/>
              <a:gdLst>
                <a:gd name="T0" fmla="*/ 102 w 102"/>
                <a:gd name="T1" fmla="*/ 36 h 57"/>
                <a:gd name="T2" fmla="*/ 0 w 102"/>
                <a:gd name="T3" fmla="*/ 57 h 57"/>
                <a:gd name="T4" fmla="*/ 0 w 102"/>
                <a:gd name="T5" fmla="*/ 0 h 57"/>
                <a:gd name="T6" fmla="*/ 102 w 102"/>
                <a:gd name="T7" fmla="*/ 36 h 57"/>
              </a:gdLst>
              <a:ahLst/>
              <a:cxnLst>
                <a:cxn ang="0">
                  <a:pos x="T0" y="T1"/>
                </a:cxn>
                <a:cxn ang="0">
                  <a:pos x="T2" y="T3"/>
                </a:cxn>
                <a:cxn ang="0">
                  <a:pos x="T4" y="T5"/>
                </a:cxn>
                <a:cxn ang="0">
                  <a:pos x="T6" y="T7"/>
                </a:cxn>
              </a:cxnLst>
              <a:rect l="0" t="0" r="r" b="b"/>
              <a:pathLst>
                <a:path w="102" h="57">
                  <a:moveTo>
                    <a:pt x="102" y="36"/>
                  </a:moveTo>
                  <a:lnTo>
                    <a:pt x="0" y="57"/>
                  </a:lnTo>
                  <a:lnTo>
                    <a:pt x="0" y="0"/>
                  </a:lnTo>
                  <a:lnTo>
                    <a:pt x="102" y="36"/>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07" name="Freeform 55"/>
            <p:cNvSpPr>
              <a:spLocks/>
            </p:cNvSpPr>
            <p:nvPr/>
          </p:nvSpPr>
          <p:spPr bwMode="auto">
            <a:xfrm>
              <a:off x="4252862" y="3923418"/>
              <a:ext cx="688716" cy="295232"/>
            </a:xfrm>
            <a:custGeom>
              <a:avLst/>
              <a:gdLst>
                <a:gd name="T0" fmla="*/ 128 w 128"/>
                <a:gd name="T1" fmla="*/ 55 h 55"/>
                <a:gd name="T2" fmla="*/ 59 w 128"/>
                <a:gd name="T3" fmla="*/ 0 h 55"/>
                <a:gd name="T4" fmla="*/ 0 w 128"/>
                <a:gd name="T5" fmla="*/ 55 h 55"/>
                <a:gd name="T6" fmla="*/ 128 w 128"/>
                <a:gd name="T7" fmla="*/ 55 h 55"/>
              </a:gdLst>
              <a:ahLst/>
              <a:cxnLst>
                <a:cxn ang="0">
                  <a:pos x="T0" y="T1"/>
                </a:cxn>
                <a:cxn ang="0">
                  <a:pos x="T2" y="T3"/>
                </a:cxn>
                <a:cxn ang="0">
                  <a:pos x="T4" y="T5"/>
                </a:cxn>
                <a:cxn ang="0">
                  <a:pos x="T6" y="T7"/>
                </a:cxn>
              </a:cxnLst>
              <a:rect l="0" t="0" r="r" b="b"/>
              <a:pathLst>
                <a:path w="128" h="55">
                  <a:moveTo>
                    <a:pt x="128" y="55"/>
                  </a:moveTo>
                  <a:lnTo>
                    <a:pt x="59" y="0"/>
                  </a:lnTo>
                  <a:lnTo>
                    <a:pt x="0" y="55"/>
                  </a:lnTo>
                  <a:lnTo>
                    <a:pt x="128" y="55"/>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08" name="Freeform 56"/>
            <p:cNvSpPr>
              <a:spLocks/>
            </p:cNvSpPr>
            <p:nvPr/>
          </p:nvSpPr>
          <p:spPr bwMode="auto">
            <a:xfrm>
              <a:off x="4446464" y="3437714"/>
              <a:ext cx="495114" cy="485704"/>
            </a:xfrm>
            <a:custGeom>
              <a:avLst/>
              <a:gdLst>
                <a:gd name="T0" fmla="*/ 0 w 92"/>
                <a:gd name="T1" fmla="*/ 0 h 90"/>
                <a:gd name="T2" fmla="*/ 92 w 92"/>
                <a:gd name="T3" fmla="*/ 78 h 90"/>
                <a:gd name="T4" fmla="*/ 23 w 92"/>
                <a:gd name="T5" fmla="*/ 90 h 90"/>
                <a:gd name="T6" fmla="*/ 0 w 92"/>
                <a:gd name="T7" fmla="*/ 0 h 90"/>
              </a:gdLst>
              <a:ahLst/>
              <a:cxnLst>
                <a:cxn ang="0">
                  <a:pos x="T0" y="T1"/>
                </a:cxn>
                <a:cxn ang="0">
                  <a:pos x="T2" y="T3"/>
                </a:cxn>
                <a:cxn ang="0">
                  <a:pos x="T4" y="T5"/>
                </a:cxn>
                <a:cxn ang="0">
                  <a:pos x="T6" y="T7"/>
                </a:cxn>
              </a:cxnLst>
              <a:rect l="0" t="0" r="r" b="b"/>
              <a:pathLst>
                <a:path w="92" h="90">
                  <a:moveTo>
                    <a:pt x="0" y="0"/>
                  </a:moveTo>
                  <a:lnTo>
                    <a:pt x="92" y="78"/>
                  </a:lnTo>
                  <a:lnTo>
                    <a:pt x="23" y="90"/>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09" name="Freeform 57"/>
            <p:cNvSpPr>
              <a:spLocks/>
            </p:cNvSpPr>
            <p:nvPr/>
          </p:nvSpPr>
          <p:spPr bwMode="auto">
            <a:xfrm>
              <a:off x="3962458" y="3561521"/>
              <a:ext cx="607784" cy="361897"/>
            </a:xfrm>
            <a:custGeom>
              <a:avLst/>
              <a:gdLst>
                <a:gd name="T0" fmla="*/ 0 w 113"/>
                <a:gd name="T1" fmla="*/ 0 h 67"/>
                <a:gd name="T2" fmla="*/ 113 w 113"/>
                <a:gd name="T3" fmla="*/ 67 h 67"/>
                <a:gd name="T4" fmla="*/ 0 w 113"/>
                <a:gd name="T5" fmla="*/ 51 h 67"/>
                <a:gd name="T6" fmla="*/ 0 w 113"/>
                <a:gd name="T7" fmla="*/ 0 h 67"/>
              </a:gdLst>
              <a:ahLst/>
              <a:cxnLst>
                <a:cxn ang="0">
                  <a:pos x="T0" y="T1"/>
                </a:cxn>
                <a:cxn ang="0">
                  <a:pos x="T2" y="T3"/>
                </a:cxn>
                <a:cxn ang="0">
                  <a:pos x="T4" y="T5"/>
                </a:cxn>
                <a:cxn ang="0">
                  <a:pos x="T6" y="T7"/>
                </a:cxn>
              </a:cxnLst>
              <a:rect l="0" t="0" r="r" b="b"/>
              <a:pathLst>
                <a:path w="113" h="67">
                  <a:moveTo>
                    <a:pt x="0" y="0"/>
                  </a:moveTo>
                  <a:lnTo>
                    <a:pt x="113" y="67"/>
                  </a:lnTo>
                  <a:lnTo>
                    <a:pt x="0" y="51"/>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10" name="Freeform 58"/>
            <p:cNvSpPr>
              <a:spLocks/>
            </p:cNvSpPr>
            <p:nvPr/>
          </p:nvSpPr>
          <p:spPr bwMode="auto">
            <a:xfrm>
              <a:off x="3962458" y="3836118"/>
              <a:ext cx="607784" cy="382532"/>
            </a:xfrm>
            <a:custGeom>
              <a:avLst/>
              <a:gdLst>
                <a:gd name="T0" fmla="*/ 54 w 113"/>
                <a:gd name="T1" fmla="*/ 71 h 71"/>
                <a:gd name="T2" fmla="*/ 0 w 113"/>
                <a:gd name="T3" fmla="*/ 0 h 71"/>
                <a:gd name="T4" fmla="*/ 113 w 113"/>
                <a:gd name="T5" fmla="*/ 16 h 71"/>
                <a:gd name="T6" fmla="*/ 54 w 113"/>
                <a:gd name="T7" fmla="*/ 71 h 71"/>
              </a:gdLst>
              <a:ahLst/>
              <a:cxnLst>
                <a:cxn ang="0">
                  <a:pos x="T0" y="T1"/>
                </a:cxn>
                <a:cxn ang="0">
                  <a:pos x="T2" y="T3"/>
                </a:cxn>
                <a:cxn ang="0">
                  <a:pos x="T4" y="T5"/>
                </a:cxn>
                <a:cxn ang="0">
                  <a:pos x="T6" y="T7"/>
                </a:cxn>
              </a:cxnLst>
              <a:rect l="0" t="0" r="r" b="b"/>
              <a:pathLst>
                <a:path w="113" h="71">
                  <a:moveTo>
                    <a:pt x="54" y="71"/>
                  </a:moveTo>
                  <a:lnTo>
                    <a:pt x="0" y="0"/>
                  </a:lnTo>
                  <a:lnTo>
                    <a:pt x="113" y="16"/>
                  </a:lnTo>
                  <a:lnTo>
                    <a:pt x="54" y="71"/>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11" name="Freeform 59"/>
            <p:cNvSpPr>
              <a:spLocks/>
            </p:cNvSpPr>
            <p:nvPr/>
          </p:nvSpPr>
          <p:spPr bwMode="auto">
            <a:xfrm>
              <a:off x="4570242" y="3858340"/>
              <a:ext cx="371335" cy="360310"/>
            </a:xfrm>
            <a:custGeom>
              <a:avLst/>
              <a:gdLst>
                <a:gd name="T0" fmla="*/ 69 w 69"/>
                <a:gd name="T1" fmla="*/ 0 h 67"/>
                <a:gd name="T2" fmla="*/ 69 w 69"/>
                <a:gd name="T3" fmla="*/ 67 h 67"/>
                <a:gd name="T4" fmla="*/ 0 w 69"/>
                <a:gd name="T5" fmla="*/ 12 h 67"/>
                <a:gd name="T6" fmla="*/ 69 w 69"/>
                <a:gd name="T7" fmla="*/ 0 h 67"/>
              </a:gdLst>
              <a:ahLst/>
              <a:cxnLst>
                <a:cxn ang="0">
                  <a:pos x="T0" y="T1"/>
                </a:cxn>
                <a:cxn ang="0">
                  <a:pos x="T2" y="T3"/>
                </a:cxn>
                <a:cxn ang="0">
                  <a:pos x="T4" y="T5"/>
                </a:cxn>
                <a:cxn ang="0">
                  <a:pos x="T6" y="T7"/>
                </a:cxn>
              </a:cxnLst>
              <a:rect l="0" t="0" r="r" b="b"/>
              <a:pathLst>
                <a:path w="69" h="67">
                  <a:moveTo>
                    <a:pt x="69" y="0"/>
                  </a:moveTo>
                  <a:lnTo>
                    <a:pt x="69" y="67"/>
                  </a:lnTo>
                  <a:lnTo>
                    <a:pt x="0" y="12"/>
                  </a:lnTo>
                  <a:lnTo>
                    <a:pt x="69"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12" name="Freeform 60"/>
            <p:cNvSpPr>
              <a:spLocks/>
            </p:cNvSpPr>
            <p:nvPr/>
          </p:nvSpPr>
          <p:spPr bwMode="auto">
            <a:xfrm>
              <a:off x="3645077" y="3836118"/>
              <a:ext cx="607784" cy="382532"/>
            </a:xfrm>
            <a:custGeom>
              <a:avLst/>
              <a:gdLst>
                <a:gd name="T0" fmla="*/ 0 w 113"/>
                <a:gd name="T1" fmla="*/ 21 h 71"/>
                <a:gd name="T2" fmla="*/ 113 w 113"/>
                <a:gd name="T3" fmla="*/ 71 h 71"/>
                <a:gd name="T4" fmla="*/ 59 w 113"/>
                <a:gd name="T5" fmla="*/ 0 h 71"/>
                <a:gd name="T6" fmla="*/ 0 w 113"/>
                <a:gd name="T7" fmla="*/ 21 h 71"/>
              </a:gdLst>
              <a:ahLst/>
              <a:cxnLst>
                <a:cxn ang="0">
                  <a:pos x="T0" y="T1"/>
                </a:cxn>
                <a:cxn ang="0">
                  <a:pos x="T2" y="T3"/>
                </a:cxn>
                <a:cxn ang="0">
                  <a:pos x="T4" y="T5"/>
                </a:cxn>
                <a:cxn ang="0">
                  <a:pos x="T6" y="T7"/>
                </a:cxn>
              </a:cxnLst>
              <a:rect l="0" t="0" r="r" b="b"/>
              <a:pathLst>
                <a:path w="113" h="71">
                  <a:moveTo>
                    <a:pt x="0" y="21"/>
                  </a:moveTo>
                  <a:lnTo>
                    <a:pt x="113" y="71"/>
                  </a:lnTo>
                  <a:lnTo>
                    <a:pt x="59" y="0"/>
                  </a:lnTo>
                  <a:lnTo>
                    <a:pt x="0" y="21"/>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13" name="Freeform 61"/>
            <p:cNvSpPr>
              <a:spLocks/>
            </p:cNvSpPr>
            <p:nvPr/>
          </p:nvSpPr>
          <p:spPr bwMode="auto">
            <a:xfrm>
              <a:off x="3429258" y="3948814"/>
              <a:ext cx="328489" cy="269836"/>
            </a:xfrm>
            <a:custGeom>
              <a:avLst/>
              <a:gdLst>
                <a:gd name="T0" fmla="*/ 0 w 61"/>
                <a:gd name="T1" fmla="*/ 50 h 50"/>
                <a:gd name="T2" fmla="*/ 40 w 61"/>
                <a:gd name="T3" fmla="*/ 0 h 50"/>
                <a:gd name="T4" fmla="*/ 61 w 61"/>
                <a:gd name="T5" fmla="*/ 50 h 50"/>
                <a:gd name="T6" fmla="*/ 0 w 61"/>
                <a:gd name="T7" fmla="*/ 50 h 50"/>
              </a:gdLst>
              <a:ahLst/>
              <a:cxnLst>
                <a:cxn ang="0">
                  <a:pos x="T0" y="T1"/>
                </a:cxn>
                <a:cxn ang="0">
                  <a:pos x="T2" y="T3"/>
                </a:cxn>
                <a:cxn ang="0">
                  <a:pos x="T4" y="T5"/>
                </a:cxn>
                <a:cxn ang="0">
                  <a:pos x="T6" y="T7"/>
                </a:cxn>
              </a:cxnLst>
              <a:rect l="0" t="0" r="r" b="b"/>
              <a:pathLst>
                <a:path w="61" h="50">
                  <a:moveTo>
                    <a:pt x="0" y="50"/>
                  </a:moveTo>
                  <a:lnTo>
                    <a:pt x="40" y="0"/>
                  </a:lnTo>
                  <a:lnTo>
                    <a:pt x="61" y="50"/>
                  </a:lnTo>
                  <a:lnTo>
                    <a:pt x="0" y="5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14" name="Freeform 62"/>
            <p:cNvSpPr>
              <a:spLocks/>
            </p:cNvSpPr>
            <p:nvPr/>
          </p:nvSpPr>
          <p:spPr bwMode="auto">
            <a:xfrm>
              <a:off x="3541929" y="3604377"/>
              <a:ext cx="420529" cy="344438"/>
            </a:xfrm>
            <a:custGeom>
              <a:avLst/>
              <a:gdLst>
                <a:gd name="T0" fmla="*/ 0 w 78"/>
                <a:gd name="T1" fmla="*/ 0 h 64"/>
                <a:gd name="T2" fmla="*/ 19 w 78"/>
                <a:gd name="T3" fmla="*/ 64 h 64"/>
                <a:gd name="T4" fmla="*/ 78 w 78"/>
                <a:gd name="T5" fmla="*/ 43 h 64"/>
                <a:gd name="T6" fmla="*/ 0 w 78"/>
                <a:gd name="T7" fmla="*/ 0 h 64"/>
              </a:gdLst>
              <a:ahLst/>
              <a:cxnLst>
                <a:cxn ang="0">
                  <a:pos x="T0" y="T1"/>
                </a:cxn>
                <a:cxn ang="0">
                  <a:pos x="T2" y="T3"/>
                </a:cxn>
                <a:cxn ang="0">
                  <a:pos x="T4" y="T5"/>
                </a:cxn>
                <a:cxn ang="0">
                  <a:pos x="T6" y="T7"/>
                </a:cxn>
              </a:cxnLst>
              <a:rect l="0" t="0" r="r" b="b"/>
              <a:pathLst>
                <a:path w="78" h="64">
                  <a:moveTo>
                    <a:pt x="0" y="0"/>
                  </a:moveTo>
                  <a:lnTo>
                    <a:pt x="19" y="64"/>
                  </a:lnTo>
                  <a:lnTo>
                    <a:pt x="78" y="43"/>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15" name="Freeform 63"/>
            <p:cNvSpPr>
              <a:spLocks/>
            </p:cNvSpPr>
            <p:nvPr/>
          </p:nvSpPr>
          <p:spPr bwMode="auto">
            <a:xfrm>
              <a:off x="3069032" y="3604377"/>
              <a:ext cx="472897" cy="425388"/>
            </a:xfrm>
            <a:custGeom>
              <a:avLst/>
              <a:gdLst>
                <a:gd name="T0" fmla="*/ 0 w 88"/>
                <a:gd name="T1" fmla="*/ 79 h 79"/>
                <a:gd name="T2" fmla="*/ 88 w 88"/>
                <a:gd name="T3" fmla="*/ 0 h 79"/>
                <a:gd name="T4" fmla="*/ 0 w 88"/>
                <a:gd name="T5" fmla="*/ 38 h 79"/>
                <a:gd name="T6" fmla="*/ 0 w 88"/>
                <a:gd name="T7" fmla="*/ 79 h 79"/>
              </a:gdLst>
              <a:ahLst/>
              <a:cxnLst>
                <a:cxn ang="0">
                  <a:pos x="T0" y="T1"/>
                </a:cxn>
                <a:cxn ang="0">
                  <a:pos x="T2" y="T3"/>
                </a:cxn>
                <a:cxn ang="0">
                  <a:pos x="T4" y="T5"/>
                </a:cxn>
                <a:cxn ang="0">
                  <a:pos x="T6" y="T7"/>
                </a:cxn>
              </a:cxnLst>
              <a:rect l="0" t="0" r="r" b="b"/>
              <a:pathLst>
                <a:path w="88" h="79">
                  <a:moveTo>
                    <a:pt x="0" y="79"/>
                  </a:moveTo>
                  <a:lnTo>
                    <a:pt x="88" y="0"/>
                  </a:lnTo>
                  <a:lnTo>
                    <a:pt x="0" y="38"/>
                  </a:lnTo>
                  <a:lnTo>
                    <a:pt x="0" y="79"/>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16" name="Freeform 64"/>
            <p:cNvSpPr>
              <a:spLocks/>
            </p:cNvSpPr>
            <p:nvPr/>
          </p:nvSpPr>
          <p:spPr bwMode="auto">
            <a:xfrm>
              <a:off x="3069032" y="3604377"/>
              <a:ext cx="576045" cy="425388"/>
            </a:xfrm>
            <a:custGeom>
              <a:avLst/>
              <a:gdLst>
                <a:gd name="T0" fmla="*/ 107 w 107"/>
                <a:gd name="T1" fmla="*/ 64 h 79"/>
                <a:gd name="T2" fmla="*/ 0 w 107"/>
                <a:gd name="T3" fmla="*/ 79 h 79"/>
                <a:gd name="T4" fmla="*/ 88 w 107"/>
                <a:gd name="T5" fmla="*/ 0 h 79"/>
                <a:gd name="T6" fmla="*/ 107 w 107"/>
                <a:gd name="T7" fmla="*/ 64 h 79"/>
              </a:gdLst>
              <a:ahLst/>
              <a:cxnLst>
                <a:cxn ang="0">
                  <a:pos x="T0" y="T1"/>
                </a:cxn>
                <a:cxn ang="0">
                  <a:pos x="T2" y="T3"/>
                </a:cxn>
                <a:cxn ang="0">
                  <a:pos x="T4" y="T5"/>
                </a:cxn>
                <a:cxn ang="0">
                  <a:pos x="T6" y="T7"/>
                </a:cxn>
              </a:cxnLst>
              <a:rect l="0" t="0" r="r" b="b"/>
              <a:pathLst>
                <a:path w="107" h="79">
                  <a:moveTo>
                    <a:pt x="107" y="64"/>
                  </a:moveTo>
                  <a:lnTo>
                    <a:pt x="0" y="79"/>
                  </a:lnTo>
                  <a:lnTo>
                    <a:pt x="88" y="0"/>
                  </a:lnTo>
                  <a:lnTo>
                    <a:pt x="107" y="64"/>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17" name="Freeform 65"/>
            <p:cNvSpPr>
              <a:spLocks/>
            </p:cNvSpPr>
            <p:nvPr/>
          </p:nvSpPr>
          <p:spPr bwMode="auto">
            <a:xfrm>
              <a:off x="3645077" y="3948814"/>
              <a:ext cx="607784" cy="269836"/>
            </a:xfrm>
            <a:custGeom>
              <a:avLst/>
              <a:gdLst>
                <a:gd name="T0" fmla="*/ 113 w 113"/>
                <a:gd name="T1" fmla="*/ 50 h 50"/>
                <a:gd name="T2" fmla="*/ 21 w 113"/>
                <a:gd name="T3" fmla="*/ 50 h 50"/>
                <a:gd name="T4" fmla="*/ 0 w 113"/>
                <a:gd name="T5" fmla="*/ 0 h 50"/>
                <a:gd name="T6" fmla="*/ 113 w 113"/>
                <a:gd name="T7" fmla="*/ 50 h 50"/>
              </a:gdLst>
              <a:ahLst/>
              <a:cxnLst>
                <a:cxn ang="0">
                  <a:pos x="T0" y="T1"/>
                </a:cxn>
                <a:cxn ang="0">
                  <a:pos x="T2" y="T3"/>
                </a:cxn>
                <a:cxn ang="0">
                  <a:pos x="T4" y="T5"/>
                </a:cxn>
                <a:cxn ang="0">
                  <a:pos x="T6" y="T7"/>
                </a:cxn>
              </a:cxnLst>
              <a:rect l="0" t="0" r="r" b="b"/>
              <a:pathLst>
                <a:path w="113" h="50">
                  <a:moveTo>
                    <a:pt x="113" y="50"/>
                  </a:moveTo>
                  <a:lnTo>
                    <a:pt x="21" y="50"/>
                  </a:lnTo>
                  <a:lnTo>
                    <a:pt x="0" y="0"/>
                  </a:lnTo>
                  <a:lnTo>
                    <a:pt x="113" y="5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18" name="Freeform 66"/>
            <p:cNvSpPr>
              <a:spLocks/>
            </p:cNvSpPr>
            <p:nvPr/>
          </p:nvSpPr>
          <p:spPr bwMode="auto">
            <a:xfrm>
              <a:off x="3069032" y="3948814"/>
              <a:ext cx="576045" cy="269836"/>
            </a:xfrm>
            <a:custGeom>
              <a:avLst/>
              <a:gdLst>
                <a:gd name="T0" fmla="*/ 67 w 107"/>
                <a:gd name="T1" fmla="*/ 50 h 50"/>
                <a:gd name="T2" fmla="*/ 0 w 107"/>
                <a:gd name="T3" fmla="*/ 15 h 50"/>
                <a:gd name="T4" fmla="*/ 107 w 107"/>
                <a:gd name="T5" fmla="*/ 0 h 50"/>
                <a:gd name="T6" fmla="*/ 67 w 107"/>
                <a:gd name="T7" fmla="*/ 50 h 50"/>
              </a:gdLst>
              <a:ahLst/>
              <a:cxnLst>
                <a:cxn ang="0">
                  <a:pos x="T0" y="T1"/>
                </a:cxn>
                <a:cxn ang="0">
                  <a:pos x="T2" y="T3"/>
                </a:cxn>
                <a:cxn ang="0">
                  <a:pos x="T4" y="T5"/>
                </a:cxn>
                <a:cxn ang="0">
                  <a:pos x="T6" y="T7"/>
                </a:cxn>
              </a:cxnLst>
              <a:rect l="0" t="0" r="r" b="b"/>
              <a:pathLst>
                <a:path w="107" h="50">
                  <a:moveTo>
                    <a:pt x="67" y="50"/>
                  </a:moveTo>
                  <a:lnTo>
                    <a:pt x="0" y="15"/>
                  </a:lnTo>
                  <a:lnTo>
                    <a:pt x="107" y="0"/>
                  </a:lnTo>
                  <a:lnTo>
                    <a:pt x="67" y="5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19" name="Freeform 67"/>
            <p:cNvSpPr>
              <a:spLocks/>
            </p:cNvSpPr>
            <p:nvPr/>
          </p:nvSpPr>
          <p:spPr bwMode="auto">
            <a:xfrm>
              <a:off x="3962458" y="3437714"/>
              <a:ext cx="607784" cy="485704"/>
            </a:xfrm>
            <a:custGeom>
              <a:avLst/>
              <a:gdLst>
                <a:gd name="T0" fmla="*/ 113 w 113"/>
                <a:gd name="T1" fmla="*/ 90 h 90"/>
                <a:gd name="T2" fmla="*/ 90 w 113"/>
                <a:gd name="T3" fmla="*/ 0 h 90"/>
                <a:gd name="T4" fmla="*/ 0 w 113"/>
                <a:gd name="T5" fmla="*/ 23 h 90"/>
                <a:gd name="T6" fmla="*/ 113 w 113"/>
                <a:gd name="T7" fmla="*/ 90 h 90"/>
              </a:gdLst>
              <a:ahLst/>
              <a:cxnLst>
                <a:cxn ang="0">
                  <a:pos x="T0" y="T1"/>
                </a:cxn>
                <a:cxn ang="0">
                  <a:pos x="T2" y="T3"/>
                </a:cxn>
                <a:cxn ang="0">
                  <a:pos x="T4" y="T5"/>
                </a:cxn>
                <a:cxn ang="0">
                  <a:pos x="T6" y="T7"/>
                </a:cxn>
              </a:cxnLst>
              <a:rect l="0" t="0" r="r" b="b"/>
              <a:pathLst>
                <a:path w="113" h="90">
                  <a:moveTo>
                    <a:pt x="113" y="90"/>
                  </a:moveTo>
                  <a:lnTo>
                    <a:pt x="90" y="0"/>
                  </a:lnTo>
                  <a:lnTo>
                    <a:pt x="0" y="23"/>
                  </a:lnTo>
                  <a:lnTo>
                    <a:pt x="113" y="9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20" name="Freeform 68"/>
            <p:cNvSpPr>
              <a:spLocks/>
            </p:cNvSpPr>
            <p:nvPr/>
          </p:nvSpPr>
          <p:spPr bwMode="auto">
            <a:xfrm>
              <a:off x="3069032" y="3525013"/>
              <a:ext cx="204710" cy="284121"/>
            </a:xfrm>
            <a:custGeom>
              <a:avLst/>
              <a:gdLst>
                <a:gd name="T0" fmla="*/ 0 w 38"/>
                <a:gd name="T1" fmla="*/ 7 h 53"/>
                <a:gd name="T2" fmla="*/ 38 w 38"/>
                <a:gd name="T3" fmla="*/ 0 h 53"/>
                <a:gd name="T4" fmla="*/ 0 w 38"/>
                <a:gd name="T5" fmla="*/ 53 h 53"/>
                <a:gd name="T6" fmla="*/ 0 w 38"/>
                <a:gd name="T7" fmla="*/ 7 h 53"/>
              </a:gdLst>
              <a:ahLst/>
              <a:cxnLst>
                <a:cxn ang="0">
                  <a:pos x="T0" y="T1"/>
                </a:cxn>
                <a:cxn ang="0">
                  <a:pos x="T2" y="T3"/>
                </a:cxn>
                <a:cxn ang="0">
                  <a:pos x="T4" y="T5"/>
                </a:cxn>
                <a:cxn ang="0">
                  <a:pos x="T6" y="T7"/>
                </a:cxn>
              </a:cxnLst>
              <a:rect l="0" t="0" r="r" b="b"/>
              <a:pathLst>
                <a:path w="38" h="53">
                  <a:moveTo>
                    <a:pt x="0" y="7"/>
                  </a:moveTo>
                  <a:lnTo>
                    <a:pt x="38" y="0"/>
                  </a:lnTo>
                  <a:lnTo>
                    <a:pt x="0" y="53"/>
                  </a:lnTo>
                  <a:lnTo>
                    <a:pt x="0" y="7"/>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21" name="Freeform 69"/>
            <p:cNvSpPr>
              <a:spLocks/>
            </p:cNvSpPr>
            <p:nvPr/>
          </p:nvSpPr>
          <p:spPr bwMode="auto">
            <a:xfrm>
              <a:off x="3069032" y="3525013"/>
              <a:ext cx="472897" cy="284121"/>
            </a:xfrm>
            <a:custGeom>
              <a:avLst/>
              <a:gdLst>
                <a:gd name="T0" fmla="*/ 88 w 88"/>
                <a:gd name="T1" fmla="*/ 15 h 53"/>
                <a:gd name="T2" fmla="*/ 38 w 88"/>
                <a:gd name="T3" fmla="*/ 0 h 53"/>
                <a:gd name="T4" fmla="*/ 0 w 88"/>
                <a:gd name="T5" fmla="*/ 53 h 53"/>
                <a:gd name="T6" fmla="*/ 88 w 88"/>
                <a:gd name="T7" fmla="*/ 15 h 53"/>
              </a:gdLst>
              <a:ahLst/>
              <a:cxnLst>
                <a:cxn ang="0">
                  <a:pos x="T0" y="T1"/>
                </a:cxn>
                <a:cxn ang="0">
                  <a:pos x="T2" y="T3"/>
                </a:cxn>
                <a:cxn ang="0">
                  <a:pos x="T4" y="T5"/>
                </a:cxn>
                <a:cxn ang="0">
                  <a:pos x="T6" y="T7"/>
                </a:cxn>
              </a:cxnLst>
              <a:rect l="0" t="0" r="r" b="b"/>
              <a:pathLst>
                <a:path w="88" h="53">
                  <a:moveTo>
                    <a:pt x="88" y="15"/>
                  </a:moveTo>
                  <a:lnTo>
                    <a:pt x="38" y="0"/>
                  </a:lnTo>
                  <a:lnTo>
                    <a:pt x="0" y="53"/>
                  </a:lnTo>
                  <a:lnTo>
                    <a:pt x="88" y="15"/>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22" name="Freeform 70"/>
            <p:cNvSpPr>
              <a:spLocks/>
            </p:cNvSpPr>
            <p:nvPr/>
          </p:nvSpPr>
          <p:spPr bwMode="auto">
            <a:xfrm>
              <a:off x="3541929" y="3561521"/>
              <a:ext cx="420529" cy="274597"/>
            </a:xfrm>
            <a:custGeom>
              <a:avLst/>
              <a:gdLst>
                <a:gd name="T0" fmla="*/ 78 w 78"/>
                <a:gd name="T1" fmla="*/ 0 h 51"/>
                <a:gd name="T2" fmla="*/ 0 w 78"/>
                <a:gd name="T3" fmla="*/ 8 h 51"/>
                <a:gd name="T4" fmla="*/ 78 w 78"/>
                <a:gd name="T5" fmla="*/ 51 h 51"/>
                <a:gd name="T6" fmla="*/ 78 w 78"/>
                <a:gd name="T7" fmla="*/ 0 h 51"/>
              </a:gdLst>
              <a:ahLst/>
              <a:cxnLst>
                <a:cxn ang="0">
                  <a:pos x="T0" y="T1"/>
                </a:cxn>
                <a:cxn ang="0">
                  <a:pos x="T2" y="T3"/>
                </a:cxn>
                <a:cxn ang="0">
                  <a:pos x="T4" y="T5"/>
                </a:cxn>
                <a:cxn ang="0">
                  <a:pos x="T6" y="T7"/>
                </a:cxn>
              </a:cxnLst>
              <a:rect l="0" t="0" r="r" b="b"/>
              <a:pathLst>
                <a:path w="78" h="51">
                  <a:moveTo>
                    <a:pt x="78" y="0"/>
                  </a:moveTo>
                  <a:lnTo>
                    <a:pt x="0" y="8"/>
                  </a:lnTo>
                  <a:lnTo>
                    <a:pt x="78" y="51"/>
                  </a:lnTo>
                  <a:lnTo>
                    <a:pt x="78"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23" name="Line 71"/>
            <p:cNvSpPr>
              <a:spLocks noChangeShapeType="1"/>
            </p:cNvSpPr>
            <p:nvPr/>
          </p:nvSpPr>
          <p:spPr bwMode="auto">
            <a:xfrm>
              <a:off x="4941578" y="3551997"/>
              <a:ext cx="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24" name="Line 72"/>
            <p:cNvSpPr>
              <a:spLocks noChangeShapeType="1"/>
            </p:cNvSpPr>
            <p:nvPr/>
          </p:nvSpPr>
          <p:spPr bwMode="auto">
            <a:xfrm>
              <a:off x="4941578" y="3551997"/>
              <a:ext cx="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25" name="Freeform 73"/>
            <p:cNvSpPr>
              <a:spLocks/>
            </p:cNvSpPr>
            <p:nvPr/>
          </p:nvSpPr>
          <p:spPr bwMode="auto">
            <a:xfrm>
              <a:off x="4914600" y="3309145"/>
              <a:ext cx="360227" cy="242853"/>
            </a:xfrm>
            <a:custGeom>
              <a:avLst/>
              <a:gdLst>
                <a:gd name="T0" fmla="*/ 5 w 67"/>
                <a:gd name="T1" fmla="*/ 45 h 45"/>
                <a:gd name="T2" fmla="*/ 0 w 67"/>
                <a:gd name="T3" fmla="*/ 0 h 45"/>
                <a:gd name="T4" fmla="*/ 67 w 67"/>
                <a:gd name="T5" fmla="*/ 0 h 45"/>
                <a:gd name="T6" fmla="*/ 5 w 67"/>
                <a:gd name="T7" fmla="*/ 45 h 45"/>
              </a:gdLst>
              <a:ahLst/>
              <a:cxnLst>
                <a:cxn ang="0">
                  <a:pos x="T0" y="T1"/>
                </a:cxn>
                <a:cxn ang="0">
                  <a:pos x="T2" y="T3"/>
                </a:cxn>
                <a:cxn ang="0">
                  <a:pos x="T4" y="T5"/>
                </a:cxn>
                <a:cxn ang="0">
                  <a:pos x="T6" y="T7"/>
                </a:cxn>
              </a:cxnLst>
              <a:rect l="0" t="0" r="r" b="b"/>
              <a:pathLst>
                <a:path w="67" h="45">
                  <a:moveTo>
                    <a:pt x="5" y="45"/>
                  </a:moveTo>
                  <a:lnTo>
                    <a:pt x="0" y="0"/>
                  </a:lnTo>
                  <a:lnTo>
                    <a:pt x="67" y="0"/>
                  </a:lnTo>
                  <a:lnTo>
                    <a:pt x="5" y="45"/>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26" name="Freeform 74"/>
            <p:cNvSpPr>
              <a:spLocks/>
            </p:cNvSpPr>
            <p:nvPr/>
          </p:nvSpPr>
          <p:spPr bwMode="auto">
            <a:xfrm>
              <a:off x="4446464" y="3061531"/>
              <a:ext cx="495114" cy="490466"/>
            </a:xfrm>
            <a:custGeom>
              <a:avLst/>
              <a:gdLst>
                <a:gd name="T0" fmla="*/ 23 w 92"/>
                <a:gd name="T1" fmla="*/ 0 h 91"/>
                <a:gd name="T2" fmla="*/ 0 w 92"/>
                <a:gd name="T3" fmla="*/ 70 h 91"/>
                <a:gd name="T4" fmla="*/ 92 w 92"/>
                <a:gd name="T5" fmla="*/ 91 h 91"/>
                <a:gd name="T6" fmla="*/ 23 w 92"/>
                <a:gd name="T7" fmla="*/ 0 h 91"/>
              </a:gdLst>
              <a:ahLst/>
              <a:cxnLst>
                <a:cxn ang="0">
                  <a:pos x="T0" y="T1"/>
                </a:cxn>
                <a:cxn ang="0">
                  <a:pos x="T2" y="T3"/>
                </a:cxn>
                <a:cxn ang="0">
                  <a:pos x="T4" y="T5"/>
                </a:cxn>
                <a:cxn ang="0">
                  <a:pos x="T6" y="T7"/>
                </a:cxn>
              </a:cxnLst>
              <a:rect l="0" t="0" r="r" b="b"/>
              <a:pathLst>
                <a:path w="92" h="91">
                  <a:moveTo>
                    <a:pt x="23" y="0"/>
                  </a:moveTo>
                  <a:lnTo>
                    <a:pt x="0" y="70"/>
                  </a:lnTo>
                  <a:lnTo>
                    <a:pt x="92" y="91"/>
                  </a:lnTo>
                  <a:lnTo>
                    <a:pt x="23"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27" name="Freeform 75"/>
            <p:cNvSpPr>
              <a:spLocks/>
            </p:cNvSpPr>
            <p:nvPr/>
          </p:nvSpPr>
          <p:spPr bwMode="auto">
            <a:xfrm>
              <a:off x="4570242" y="3061531"/>
              <a:ext cx="371335" cy="490466"/>
            </a:xfrm>
            <a:custGeom>
              <a:avLst/>
              <a:gdLst>
                <a:gd name="T0" fmla="*/ 64 w 69"/>
                <a:gd name="T1" fmla="*/ 46 h 91"/>
                <a:gd name="T2" fmla="*/ 0 w 69"/>
                <a:gd name="T3" fmla="*/ 0 h 91"/>
                <a:gd name="T4" fmla="*/ 69 w 69"/>
                <a:gd name="T5" fmla="*/ 91 h 91"/>
                <a:gd name="T6" fmla="*/ 64 w 69"/>
                <a:gd name="T7" fmla="*/ 46 h 91"/>
              </a:gdLst>
              <a:ahLst/>
              <a:cxnLst>
                <a:cxn ang="0">
                  <a:pos x="T0" y="T1"/>
                </a:cxn>
                <a:cxn ang="0">
                  <a:pos x="T2" y="T3"/>
                </a:cxn>
                <a:cxn ang="0">
                  <a:pos x="T4" y="T5"/>
                </a:cxn>
                <a:cxn ang="0">
                  <a:pos x="T6" y="T7"/>
                </a:cxn>
              </a:cxnLst>
              <a:rect l="0" t="0" r="r" b="b"/>
              <a:pathLst>
                <a:path w="69" h="91">
                  <a:moveTo>
                    <a:pt x="64" y="46"/>
                  </a:moveTo>
                  <a:lnTo>
                    <a:pt x="0" y="0"/>
                  </a:lnTo>
                  <a:lnTo>
                    <a:pt x="69" y="91"/>
                  </a:lnTo>
                  <a:lnTo>
                    <a:pt x="64" y="46"/>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28" name="Freeform 76"/>
            <p:cNvSpPr>
              <a:spLocks/>
            </p:cNvSpPr>
            <p:nvPr/>
          </p:nvSpPr>
          <p:spPr bwMode="auto">
            <a:xfrm>
              <a:off x="3962458" y="3034548"/>
              <a:ext cx="484006" cy="526973"/>
            </a:xfrm>
            <a:custGeom>
              <a:avLst/>
              <a:gdLst>
                <a:gd name="T0" fmla="*/ 0 w 90"/>
                <a:gd name="T1" fmla="*/ 98 h 98"/>
                <a:gd name="T2" fmla="*/ 5 w 90"/>
                <a:gd name="T3" fmla="*/ 0 h 98"/>
                <a:gd name="T4" fmla="*/ 90 w 90"/>
                <a:gd name="T5" fmla="*/ 75 h 98"/>
                <a:gd name="T6" fmla="*/ 0 w 90"/>
                <a:gd name="T7" fmla="*/ 98 h 98"/>
              </a:gdLst>
              <a:ahLst/>
              <a:cxnLst>
                <a:cxn ang="0">
                  <a:pos x="T0" y="T1"/>
                </a:cxn>
                <a:cxn ang="0">
                  <a:pos x="T2" y="T3"/>
                </a:cxn>
                <a:cxn ang="0">
                  <a:pos x="T4" y="T5"/>
                </a:cxn>
                <a:cxn ang="0">
                  <a:pos x="T6" y="T7"/>
                </a:cxn>
              </a:cxnLst>
              <a:rect l="0" t="0" r="r" b="b"/>
              <a:pathLst>
                <a:path w="90" h="98">
                  <a:moveTo>
                    <a:pt x="0" y="98"/>
                  </a:moveTo>
                  <a:lnTo>
                    <a:pt x="5" y="0"/>
                  </a:lnTo>
                  <a:lnTo>
                    <a:pt x="90" y="75"/>
                  </a:lnTo>
                  <a:lnTo>
                    <a:pt x="0" y="98"/>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29" name="Freeform 77"/>
            <p:cNvSpPr>
              <a:spLocks/>
            </p:cNvSpPr>
            <p:nvPr/>
          </p:nvSpPr>
          <p:spPr bwMode="auto">
            <a:xfrm>
              <a:off x="3989436" y="3034548"/>
              <a:ext cx="580807" cy="403166"/>
            </a:xfrm>
            <a:custGeom>
              <a:avLst/>
              <a:gdLst>
                <a:gd name="T0" fmla="*/ 108 w 108"/>
                <a:gd name="T1" fmla="*/ 5 h 75"/>
                <a:gd name="T2" fmla="*/ 0 w 108"/>
                <a:gd name="T3" fmla="*/ 0 h 75"/>
                <a:gd name="T4" fmla="*/ 85 w 108"/>
                <a:gd name="T5" fmla="*/ 75 h 75"/>
                <a:gd name="T6" fmla="*/ 108 w 108"/>
                <a:gd name="T7" fmla="*/ 5 h 75"/>
              </a:gdLst>
              <a:ahLst/>
              <a:cxnLst>
                <a:cxn ang="0">
                  <a:pos x="T0" y="T1"/>
                </a:cxn>
                <a:cxn ang="0">
                  <a:pos x="T2" y="T3"/>
                </a:cxn>
                <a:cxn ang="0">
                  <a:pos x="T4" y="T5"/>
                </a:cxn>
                <a:cxn ang="0">
                  <a:pos x="T6" y="T7"/>
                </a:cxn>
              </a:cxnLst>
              <a:rect l="0" t="0" r="r" b="b"/>
              <a:pathLst>
                <a:path w="108" h="75">
                  <a:moveTo>
                    <a:pt x="108" y="5"/>
                  </a:moveTo>
                  <a:lnTo>
                    <a:pt x="0" y="0"/>
                  </a:lnTo>
                  <a:lnTo>
                    <a:pt x="85" y="75"/>
                  </a:lnTo>
                  <a:lnTo>
                    <a:pt x="108" y="5"/>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30" name="Freeform 78"/>
            <p:cNvSpPr>
              <a:spLocks/>
            </p:cNvSpPr>
            <p:nvPr/>
          </p:nvSpPr>
          <p:spPr bwMode="auto">
            <a:xfrm>
              <a:off x="3273742" y="3347239"/>
              <a:ext cx="268187" cy="258725"/>
            </a:xfrm>
            <a:custGeom>
              <a:avLst/>
              <a:gdLst>
                <a:gd name="T0" fmla="*/ 50 w 50"/>
                <a:gd name="T1" fmla="*/ 48 h 48"/>
                <a:gd name="T2" fmla="*/ 50 w 50"/>
                <a:gd name="T3" fmla="*/ 0 h 48"/>
                <a:gd name="T4" fmla="*/ 0 w 50"/>
                <a:gd name="T5" fmla="*/ 33 h 48"/>
                <a:gd name="T6" fmla="*/ 50 w 50"/>
                <a:gd name="T7" fmla="*/ 48 h 48"/>
              </a:gdLst>
              <a:ahLst/>
              <a:cxnLst>
                <a:cxn ang="0">
                  <a:pos x="T0" y="T1"/>
                </a:cxn>
                <a:cxn ang="0">
                  <a:pos x="T2" y="T3"/>
                </a:cxn>
                <a:cxn ang="0">
                  <a:pos x="T4" y="T5"/>
                </a:cxn>
                <a:cxn ang="0">
                  <a:pos x="T6" y="T7"/>
                </a:cxn>
              </a:cxnLst>
              <a:rect l="0" t="0" r="r" b="b"/>
              <a:pathLst>
                <a:path w="50" h="48">
                  <a:moveTo>
                    <a:pt x="50" y="48"/>
                  </a:moveTo>
                  <a:lnTo>
                    <a:pt x="50" y="0"/>
                  </a:lnTo>
                  <a:lnTo>
                    <a:pt x="0" y="33"/>
                  </a:lnTo>
                  <a:lnTo>
                    <a:pt x="50" y="48"/>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31" name="Freeform 79"/>
            <p:cNvSpPr>
              <a:spLocks/>
            </p:cNvSpPr>
            <p:nvPr/>
          </p:nvSpPr>
          <p:spPr bwMode="auto">
            <a:xfrm>
              <a:off x="3069032" y="3309145"/>
              <a:ext cx="242796" cy="252376"/>
            </a:xfrm>
            <a:custGeom>
              <a:avLst/>
              <a:gdLst>
                <a:gd name="T0" fmla="*/ 0 w 45"/>
                <a:gd name="T1" fmla="*/ 47 h 47"/>
                <a:gd name="T2" fmla="*/ 45 w 45"/>
                <a:gd name="T3" fmla="*/ 0 h 47"/>
                <a:gd name="T4" fmla="*/ 38 w 45"/>
                <a:gd name="T5" fmla="*/ 40 h 47"/>
                <a:gd name="T6" fmla="*/ 0 w 45"/>
                <a:gd name="T7" fmla="*/ 47 h 47"/>
              </a:gdLst>
              <a:ahLst/>
              <a:cxnLst>
                <a:cxn ang="0">
                  <a:pos x="T0" y="T1"/>
                </a:cxn>
                <a:cxn ang="0">
                  <a:pos x="T2" y="T3"/>
                </a:cxn>
                <a:cxn ang="0">
                  <a:pos x="T4" y="T5"/>
                </a:cxn>
                <a:cxn ang="0">
                  <a:pos x="T6" y="T7"/>
                </a:cxn>
              </a:cxnLst>
              <a:rect l="0" t="0" r="r" b="b"/>
              <a:pathLst>
                <a:path w="45" h="47">
                  <a:moveTo>
                    <a:pt x="0" y="47"/>
                  </a:moveTo>
                  <a:lnTo>
                    <a:pt x="45" y="0"/>
                  </a:lnTo>
                  <a:lnTo>
                    <a:pt x="38" y="40"/>
                  </a:lnTo>
                  <a:lnTo>
                    <a:pt x="0" y="47"/>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32" name="Freeform 80"/>
            <p:cNvSpPr>
              <a:spLocks/>
            </p:cNvSpPr>
            <p:nvPr/>
          </p:nvSpPr>
          <p:spPr bwMode="auto">
            <a:xfrm>
              <a:off x="3069032" y="3309145"/>
              <a:ext cx="242796" cy="252376"/>
            </a:xfrm>
            <a:custGeom>
              <a:avLst/>
              <a:gdLst>
                <a:gd name="T0" fmla="*/ 0 w 45"/>
                <a:gd name="T1" fmla="*/ 0 h 47"/>
                <a:gd name="T2" fmla="*/ 45 w 45"/>
                <a:gd name="T3" fmla="*/ 0 h 47"/>
                <a:gd name="T4" fmla="*/ 0 w 45"/>
                <a:gd name="T5" fmla="*/ 47 h 47"/>
                <a:gd name="T6" fmla="*/ 0 w 45"/>
                <a:gd name="T7" fmla="*/ 0 h 47"/>
              </a:gdLst>
              <a:ahLst/>
              <a:cxnLst>
                <a:cxn ang="0">
                  <a:pos x="T0" y="T1"/>
                </a:cxn>
                <a:cxn ang="0">
                  <a:pos x="T2" y="T3"/>
                </a:cxn>
                <a:cxn ang="0">
                  <a:pos x="T4" y="T5"/>
                </a:cxn>
                <a:cxn ang="0">
                  <a:pos x="T6" y="T7"/>
                </a:cxn>
              </a:cxnLst>
              <a:rect l="0" t="0" r="r" b="b"/>
              <a:pathLst>
                <a:path w="45" h="47">
                  <a:moveTo>
                    <a:pt x="0" y="0"/>
                  </a:moveTo>
                  <a:lnTo>
                    <a:pt x="45" y="0"/>
                  </a:lnTo>
                  <a:lnTo>
                    <a:pt x="0" y="47"/>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33" name="Freeform 81"/>
            <p:cNvSpPr>
              <a:spLocks/>
            </p:cNvSpPr>
            <p:nvPr/>
          </p:nvSpPr>
          <p:spPr bwMode="auto">
            <a:xfrm>
              <a:off x="3069032" y="2932963"/>
              <a:ext cx="322141" cy="376182"/>
            </a:xfrm>
            <a:custGeom>
              <a:avLst/>
              <a:gdLst>
                <a:gd name="T0" fmla="*/ 60 w 60"/>
                <a:gd name="T1" fmla="*/ 0 h 70"/>
                <a:gd name="T2" fmla="*/ 45 w 60"/>
                <a:gd name="T3" fmla="*/ 70 h 70"/>
                <a:gd name="T4" fmla="*/ 0 w 60"/>
                <a:gd name="T5" fmla="*/ 70 h 70"/>
                <a:gd name="T6" fmla="*/ 60 w 60"/>
                <a:gd name="T7" fmla="*/ 0 h 70"/>
              </a:gdLst>
              <a:ahLst/>
              <a:cxnLst>
                <a:cxn ang="0">
                  <a:pos x="T0" y="T1"/>
                </a:cxn>
                <a:cxn ang="0">
                  <a:pos x="T2" y="T3"/>
                </a:cxn>
                <a:cxn ang="0">
                  <a:pos x="T4" y="T5"/>
                </a:cxn>
                <a:cxn ang="0">
                  <a:pos x="T6" y="T7"/>
                </a:cxn>
              </a:cxnLst>
              <a:rect l="0" t="0" r="r" b="b"/>
              <a:pathLst>
                <a:path w="60" h="70">
                  <a:moveTo>
                    <a:pt x="60" y="0"/>
                  </a:moveTo>
                  <a:lnTo>
                    <a:pt x="45" y="70"/>
                  </a:lnTo>
                  <a:lnTo>
                    <a:pt x="0" y="70"/>
                  </a:lnTo>
                  <a:lnTo>
                    <a:pt x="6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34" name="Freeform 82"/>
            <p:cNvSpPr>
              <a:spLocks/>
            </p:cNvSpPr>
            <p:nvPr/>
          </p:nvSpPr>
          <p:spPr bwMode="auto">
            <a:xfrm>
              <a:off x="3391173" y="2469481"/>
              <a:ext cx="431638" cy="463482"/>
            </a:xfrm>
            <a:custGeom>
              <a:avLst/>
              <a:gdLst>
                <a:gd name="T0" fmla="*/ 80 w 80"/>
                <a:gd name="T1" fmla="*/ 0 h 86"/>
                <a:gd name="T2" fmla="*/ 63 w 80"/>
                <a:gd name="T3" fmla="*/ 82 h 86"/>
                <a:gd name="T4" fmla="*/ 0 w 80"/>
                <a:gd name="T5" fmla="*/ 86 h 86"/>
                <a:gd name="T6" fmla="*/ 80 w 80"/>
                <a:gd name="T7" fmla="*/ 0 h 86"/>
              </a:gdLst>
              <a:ahLst/>
              <a:cxnLst>
                <a:cxn ang="0">
                  <a:pos x="T0" y="T1"/>
                </a:cxn>
                <a:cxn ang="0">
                  <a:pos x="T2" y="T3"/>
                </a:cxn>
                <a:cxn ang="0">
                  <a:pos x="T4" y="T5"/>
                </a:cxn>
                <a:cxn ang="0">
                  <a:pos x="T6" y="T7"/>
                </a:cxn>
              </a:cxnLst>
              <a:rect l="0" t="0" r="r" b="b"/>
              <a:pathLst>
                <a:path w="80" h="86">
                  <a:moveTo>
                    <a:pt x="80" y="0"/>
                  </a:moveTo>
                  <a:lnTo>
                    <a:pt x="63" y="82"/>
                  </a:lnTo>
                  <a:lnTo>
                    <a:pt x="0" y="86"/>
                  </a:lnTo>
                  <a:lnTo>
                    <a:pt x="8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35" name="Freeform 83"/>
            <p:cNvSpPr>
              <a:spLocks/>
            </p:cNvSpPr>
            <p:nvPr/>
          </p:nvSpPr>
          <p:spPr bwMode="auto">
            <a:xfrm>
              <a:off x="3541929" y="3034548"/>
              <a:ext cx="447507" cy="526973"/>
            </a:xfrm>
            <a:custGeom>
              <a:avLst/>
              <a:gdLst>
                <a:gd name="T0" fmla="*/ 78 w 83"/>
                <a:gd name="T1" fmla="*/ 98 h 98"/>
                <a:gd name="T2" fmla="*/ 0 w 83"/>
                <a:gd name="T3" fmla="*/ 58 h 98"/>
                <a:gd name="T4" fmla="*/ 83 w 83"/>
                <a:gd name="T5" fmla="*/ 0 h 98"/>
                <a:gd name="T6" fmla="*/ 78 w 83"/>
                <a:gd name="T7" fmla="*/ 98 h 98"/>
              </a:gdLst>
              <a:ahLst/>
              <a:cxnLst>
                <a:cxn ang="0">
                  <a:pos x="T0" y="T1"/>
                </a:cxn>
                <a:cxn ang="0">
                  <a:pos x="T2" y="T3"/>
                </a:cxn>
                <a:cxn ang="0">
                  <a:pos x="T4" y="T5"/>
                </a:cxn>
                <a:cxn ang="0">
                  <a:pos x="T6" y="T7"/>
                </a:cxn>
              </a:cxnLst>
              <a:rect l="0" t="0" r="r" b="b"/>
              <a:pathLst>
                <a:path w="83" h="98">
                  <a:moveTo>
                    <a:pt x="78" y="98"/>
                  </a:moveTo>
                  <a:lnTo>
                    <a:pt x="0" y="58"/>
                  </a:lnTo>
                  <a:lnTo>
                    <a:pt x="83" y="0"/>
                  </a:lnTo>
                  <a:lnTo>
                    <a:pt x="78" y="98"/>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36" name="Freeform 84"/>
            <p:cNvSpPr>
              <a:spLocks/>
            </p:cNvSpPr>
            <p:nvPr/>
          </p:nvSpPr>
          <p:spPr bwMode="auto">
            <a:xfrm>
              <a:off x="3541929" y="3347239"/>
              <a:ext cx="420529" cy="258725"/>
            </a:xfrm>
            <a:custGeom>
              <a:avLst/>
              <a:gdLst>
                <a:gd name="T0" fmla="*/ 0 w 78"/>
                <a:gd name="T1" fmla="*/ 48 h 48"/>
                <a:gd name="T2" fmla="*/ 0 w 78"/>
                <a:gd name="T3" fmla="*/ 0 h 48"/>
                <a:gd name="T4" fmla="*/ 78 w 78"/>
                <a:gd name="T5" fmla="*/ 40 h 48"/>
                <a:gd name="T6" fmla="*/ 0 w 78"/>
                <a:gd name="T7" fmla="*/ 48 h 48"/>
              </a:gdLst>
              <a:ahLst/>
              <a:cxnLst>
                <a:cxn ang="0">
                  <a:pos x="T0" y="T1"/>
                </a:cxn>
                <a:cxn ang="0">
                  <a:pos x="T2" y="T3"/>
                </a:cxn>
                <a:cxn ang="0">
                  <a:pos x="T4" y="T5"/>
                </a:cxn>
                <a:cxn ang="0">
                  <a:pos x="T6" y="T7"/>
                </a:cxn>
              </a:cxnLst>
              <a:rect l="0" t="0" r="r" b="b"/>
              <a:pathLst>
                <a:path w="78" h="48">
                  <a:moveTo>
                    <a:pt x="0" y="48"/>
                  </a:moveTo>
                  <a:lnTo>
                    <a:pt x="0" y="0"/>
                  </a:lnTo>
                  <a:lnTo>
                    <a:pt x="78" y="40"/>
                  </a:lnTo>
                  <a:lnTo>
                    <a:pt x="0" y="48"/>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37" name="Freeform 85"/>
            <p:cNvSpPr>
              <a:spLocks/>
            </p:cNvSpPr>
            <p:nvPr/>
          </p:nvSpPr>
          <p:spPr bwMode="auto">
            <a:xfrm>
              <a:off x="3273742" y="3309145"/>
              <a:ext cx="268187" cy="215868"/>
            </a:xfrm>
            <a:custGeom>
              <a:avLst/>
              <a:gdLst>
                <a:gd name="T0" fmla="*/ 7 w 50"/>
                <a:gd name="T1" fmla="*/ 0 h 40"/>
                <a:gd name="T2" fmla="*/ 50 w 50"/>
                <a:gd name="T3" fmla="*/ 7 h 40"/>
                <a:gd name="T4" fmla="*/ 0 w 50"/>
                <a:gd name="T5" fmla="*/ 40 h 40"/>
                <a:gd name="T6" fmla="*/ 7 w 50"/>
                <a:gd name="T7" fmla="*/ 0 h 40"/>
              </a:gdLst>
              <a:ahLst/>
              <a:cxnLst>
                <a:cxn ang="0">
                  <a:pos x="T0" y="T1"/>
                </a:cxn>
                <a:cxn ang="0">
                  <a:pos x="T2" y="T3"/>
                </a:cxn>
                <a:cxn ang="0">
                  <a:pos x="T4" y="T5"/>
                </a:cxn>
                <a:cxn ang="0">
                  <a:pos x="T6" y="T7"/>
                </a:cxn>
              </a:cxnLst>
              <a:rect l="0" t="0" r="r" b="b"/>
              <a:pathLst>
                <a:path w="50" h="40">
                  <a:moveTo>
                    <a:pt x="7" y="0"/>
                  </a:moveTo>
                  <a:lnTo>
                    <a:pt x="50" y="7"/>
                  </a:lnTo>
                  <a:lnTo>
                    <a:pt x="0" y="40"/>
                  </a:lnTo>
                  <a:lnTo>
                    <a:pt x="7"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38" name="Freeform 86"/>
            <p:cNvSpPr>
              <a:spLocks/>
            </p:cNvSpPr>
            <p:nvPr/>
          </p:nvSpPr>
          <p:spPr bwMode="auto">
            <a:xfrm>
              <a:off x="3391173" y="2910741"/>
              <a:ext cx="339597" cy="436498"/>
            </a:xfrm>
            <a:custGeom>
              <a:avLst/>
              <a:gdLst>
                <a:gd name="T0" fmla="*/ 63 w 63"/>
                <a:gd name="T1" fmla="*/ 0 h 81"/>
                <a:gd name="T2" fmla="*/ 28 w 63"/>
                <a:gd name="T3" fmla="*/ 81 h 81"/>
                <a:gd name="T4" fmla="*/ 0 w 63"/>
                <a:gd name="T5" fmla="*/ 4 h 81"/>
                <a:gd name="T6" fmla="*/ 63 w 63"/>
                <a:gd name="T7" fmla="*/ 0 h 81"/>
              </a:gdLst>
              <a:ahLst/>
              <a:cxnLst>
                <a:cxn ang="0">
                  <a:pos x="T0" y="T1"/>
                </a:cxn>
                <a:cxn ang="0">
                  <a:pos x="T2" y="T3"/>
                </a:cxn>
                <a:cxn ang="0">
                  <a:pos x="T4" y="T5"/>
                </a:cxn>
                <a:cxn ang="0">
                  <a:pos x="T6" y="T7"/>
                </a:cxn>
              </a:cxnLst>
              <a:rect l="0" t="0" r="r" b="b"/>
              <a:pathLst>
                <a:path w="63" h="81">
                  <a:moveTo>
                    <a:pt x="63" y="0"/>
                  </a:moveTo>
                  <a:lnTo>
                    <a:pt x="28" y="81"/>
                  </a:lnTo>
                  <a:lnTo>
                    <a:pt x="0" y="4"/>
                  </a:lnTo>
                  <a:lnTo>
                    <a:pt x="63"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39" name="Freeform 87"/>
            <p:cNvSpPr>
              <a:spLocks/>
            </p:cNvSpPr>
            <p:nvPr/>
          </p:nvSpPr>
          <p:spPr bwMode="auto">
            <a:xfrm>
              <a:off x="3541929" y="2910741"/>
              <a:ext cx="447507" cy="436498"/>
            </a:xfrm>
            <a:custGeom>
              <a:avLst/>
              <a:gdLst>
                <a:gd name="T0" fmla="*/ 83 w 83"/>
                <a:gd name="T1" fmla="*/ 23 h 81"/>
                <a:gd name="T2" fmla="*/ 0 w 83"/>
                <a:gd name="T3" fmla="*/ 81 h 81"/>
                <a:gd name="T4" fmla="*/ 35 w 83"/>
                <a:gd name="T5" fmla="*/ 0 h 81"/>
                <a:gd name="T6" fmla="*/ 83 w 83"/>
                <a:gd name="T7" fmla="*/ 23 h 81"/>
              </a:gdLst>
              <a:ahLst/>
              <a:cxnLst>
                <a:cxn ang="0">
                  <a:pos x="T0" y="T1"/>
                </a:cxn>
                <a:cxn ang="0">
                  <a:pos x="T2" y="T3"/>
                </a:cxn>
                <a:cxn ang="0">
                  <a:pos x="T4" y="T5"/>
                </a:cxn>
                <a:cxn ang="0">
                  <a:pos x="T6" y="T7"/>
                </a:cxn>
              </a:cxnLst>
              <a:rect l="0" t="0" r="r" b="b"/>
              <a:pathLst>
                <a:path w="83" h="81">
                  <a:moveTo>
                    <a:pt x="83" y="23"/>
                  </a:moveTo>
                  <a:lnTo>
                    <a:pt x="0" y="81"/>
                  </a:lnTo>
                  <a:lnTo>
                    <a:pt x="35" y="0"/>
                  </a:lnTo>
                  <a:lnTo>
                    <a:pt x="83" y="23"/>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40" name="Freeform 88"/>
            <p:cNvSpPr>
              <a:spLocks/>
            </p:cNvSpPr>
            <p:nvPr/>
          </p:nvSpPr>
          <p:spPr bwMode="auto">
            <a:xfrm>
              <a:off x="3730770" y="2442497"/>
              <a:ext cx="522092" cy="468245"/>
            </a:xfrm>
            <a:custGeom>
              <a:avLst/>
              <a:gdLst>
                <a:gd name="T0" fmla="*/ 17 w 97"/>
                <a:gd name="T1" fmla="*/ 5 h 87"/>
                <a:gd name="T2" fmla="*/ 97 w 97"/>
                <a:gd name="T3" fmla="*/ 0 h 87"/>
                <a:gd name="T4" fmla="*/ 0 w 97"/>
                <a:gd name="T5" fmla="*/ 87 h 87"/>
                <a:gd name="T6" fmla="*/ 17 w 97"/>
                <a:gd name="T7" fmla="*/ 5 h 87"/>
              </a:gdLst>
              <a:ahLst/>
              <a:cxnLst>
                <a:cxn ang="0">
                  <a:pos x="T0" y="T1"/>
                </a:cxn>
                <a:cxn ang="0">
                  <a:pos x="T2" y="T3"/>
                </a:cxn>
                <a:cxn ang="0">
                  <a:pos x="T4" y="T5"/>
                </a:cxn>
                <a:cxn ang="0">
                  <a:pos x="T6" y="T7"/>
                </a:cxn>
              </a:cxnLst>
              <a:rect l="0" t="0" r="r" b="b"/>
              <a:pathLst>
                <a:path w="97" h="87">
                  <a:moveTo>
                    <a:pt x="17" y="5"/>
                  </a:moveTo>
                  <a:lnTo>
                    <a:pt x="97" y="0"/>
                  </a:lnTo>
                  <a:lnTo>
                    <a:pt x="0" y="87"/>
                  </a:lnTo>
                  <a:lnTo>
                    <a:pt x="17" y="5"/>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41" name="Freeform 89"/>
            <p:cNvSpPr>
              <a:spLocks/>
            </p:cNvSpPr>
            <p:nvPr/>
          </p:nvSpPr>
          <p:spPr bwMode="auto">
            <a:xfrm>
              <a:off x="3989436" y="2766299"/>
              <a:ext cx="580807" cy="295232"/>
            </a:xfrm>
            <a:custGeom>
              <a:avLst/>
              <a:gdLst>
                <a:gd name="T0" fmla="*/ 0 w 108"/>
                <a:gd name="T1" fmla="*/ 50 h 55"/>
                <a:gd name="T2" fmla="*/ 73 w 108"/>
                <a:gd name="T3" fmla="*/ 0 h 55"/>
                <a:gd name="T4" fmla="*/ 108 w 108"/>
                <a:gd name="T5" fmla="*/ 55 h 55"/>
                <a:gd name="T6" fmla="*/ 0 w 108"/>
                <a:gd name="T7" fmla="*/ 50 h 55"/>
              </a:gdLst>
              <a:ahLst/>
              <a:cxnLst>
                <a:cxn ang="0">
                  <a:pos x="T0" y="T1"/>
                </a:cxn>
                <a:cxn ang="0">
                  <a:pos x="T2" y="T3"/>
                </a:cxn>
                <a:cxn ang="0">
                  <a:pos x="T4" y="T5"/>
                </a:cxn>
                <a:cxn ang="0">
                  <a:pos x="T6" y="T7"/>
                </a:cxn>
              </a:cxnLst>
              <a:rect l="0" t="0" r="r" b="b"/>
              <a:pathLst>
                <a:path w="108" h="55">
                  <a:moveTo>
                    <a:pt x="0" y="50"/>
                  </a:moveTo>
                  <a:lnTo>
                    <a:pt x="73" y="0"/>
                  </a:lnTo>
                  <a:lnTo>
                    <a:pt x="108" y="55"/>
                  </a:lnTo>
                  <a:lnTo>
                    <a:pt x="0" y="5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42" name="Freeform 90"/>
            <p:cNvSpPr>
              <a:spLocks/>
            </p:cNvSpPr>
            <p:nvPr/>
          </p:nvSpPr>
          <p:spPr bwMode="auto">
            <a:xfrm>
              <a:off x="3730770" y="2442497"/>
              <a:ext cx="522092" cy="592051"/>
            </a:xfrm>
            <a:custGeom>
              <a:avLst/>
              <a:gdLst>
                <a:gd name="T0" fmla="*/ 97 w 97"/>
                <a:gd name="T1" fmla="*/ 0 h 110"/>
                <a:gd name="T2" fmla="*/ 48 w 97"/>
                <a:gd name="T3" fmla="*/ 110 h 110"/>
                <a:gd name="T4" fmla="*/ 0 w 97"/>
                <a:gd name="T5" fmla="*/ 87 h 110"/>
                <a:gd name="T6" fmla="*/ 97 w 97"/>
                <a:gd name="T7" fmla="*/ 0 h 110"/>
              </a:gdLst>
              <a:ahLst/>
              <a:cxnLst>
                <a:cxn ang="0">
                  <a:pos x="T0" y="T1"/>
                </a:cxn>
                <a:cxn ang="0">
                  <a:pos x="T2" y="T3"/>
                </a:cxn>
                <a:cxn ang="0">
                  <a:pos x="T4" y="T5"/>
                </a:cxn>
                <a:cxn ang="0">
                  <a:pos x="T6" y="T7"/>
                </a:cxn>
              </a:cxnLst>
              <a:rect l="0" t="0" r="r" b="b"/>
              <a:pathLst>
                <a:path w="97" h="110">
                  <a:moveTo>
                    <a:pt x="97" y="0"/>
                  </a:moveTo>
                  <a:lnTo>
                    <a:pt x="48" y="110"/>
                  </a:lnTo>
                  <a:lnTo>
                    <a:pt x="0" y="87"/>
                  </a:lnTo>
                  <a:lnTo>
                    <a:pt x="97"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43" name="Freeform 91"/>
            <p:cNvSpPr>
              <a:spLocks/>
            </p:cNvSpPr>
            <p:nvPr/>
          </p:nvSpPr>
          <p:spPr bwMode="auto">
            <a:xfrm>
              <a:off x="3989436" y="2442497"/>
              <a:ext cx="391965" cy="592051"/>
            </a:xfrm>
            <a:custGeom>
              <a:avLst/>
              <a:gdLst>
                <a:gd name="T0" fmla="*/ 73 w 73"/>
                <a:gd name="T1" fmla="*/ 60 h 110"/>
                <a:gd name="T2" fmla="*/ 49 w 73"/>
                <a:gd name="T3" fmla="*/ 0 h 110"/>
                <a:gd name="T4" fmla="*/ 0 w 73"/>
                <a:gd name="T5" fmla="*/ 110 h 110"/>
                <a:gd name="T6" fmla="*/ 73 w 73"/>
                <a:gd name="T7" fmla="*/ 60 h 110"/>
              </a:gdLst>
              <a:ahLst/>
              <a:cxnLst>
                <a:cxn ang="0">
                  <a:pos x="T0" y="T1"/>
                </a:cxn>
                <a:cxn ang="0">
                  <a:pos x="T2" y="T3"/>
                </a:cxn>
                <a:cxn ang="0">
                  <a:pos x="T4" y="T5"/>
                </a:cxn>
                <a:cxn ang="0">
                  <a:pos x="T6" y="T7"/>
                </a:cxn>
              </a:cxnLst>
              <a:rect l="0" t="0" r="r" b="b"/>
              <a:pathLst>
                <a:path w="73" h="110">
                  <a:moveTo>
                    <a:pt x="73" y="60"/>
                  </a:moveTo>
                  <a:lnTo>
                    <a:pt x="49" y="0"/>
                  </a:lnTo>
                  <a:lnTo>
                    <a:pt x="0" y="110"/>
                  </a:lnTo>
                  <a:lnTo>
                    <a:pt x="73" y="6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44" name="Freeform 92"/>
            <p:cNvSpPr>
              <a:spLocks/>
            </p:cNvSpPr>
            <p:nvPr/>
          </p:nvSpPr>
          <p:spPr bwMode="auto">
            <a:xfrm>
              <a:off x="4570242" y="2717094"/>
              <a:ext cx="344357" cy="592050"/>
            </a:xfrm>
            <a:custGeom>
              <a:avLst/>
              <a:gdLst>
                <a:gd name="T0" fmla="*/ 64 w 64"/>
                <a:gd name="T1" fmla="*/ 110 h 110"/>
                <a:gd name="T2" fmla="*/ 36 w 64"/>
                <a:gd name="T3" fmla="*/ 0 h 110"/>
                <a:gd name="T4" fmla="*/ 0 w 64"/>
                <a:gd name="T5" fmla="*/ 64 h 110"/>
                <a:gd name="T6" fmla="*/ 64 w 64"/>
                <a:gd name="T7" fmla="*/ 110 h 110"/>
              </a:gdLst>
              <a:ahLst/>
              <a:cxnLst>
                <a:cxn ang="0">
                  <a:pos x="T0" y="T1"/>
                </a:cxn>
                <a:cxn ang="0">
                  <a:pos x="T2" y="T3"/>
                </a:cxn>
                <a:cxn ang="0">
                  <a:pos x="T4" y="T5"/>
                </a:cxn>
                <a:cxn ang="0">
                  <a:pos x="T6" y="T7"/>
                </a:cxn>
              </a:cxnLst>
              <a:rect l="0" t="0" r="r" b="b"/>
              <a:pathLst>
                <a:path w="64" h="110">
                  <a:moveTo>
                    <a:pt x="64" y="110"/>
                  </a:moveTo>
                  <a:lnTo>
                    <a:pt x="36" y="0"/>
                  </a:lnTo>
                  <a:lnTo>
                    <a:pt x="0" y="64"/>
                  </a:lnTo>
                  <a:lnTo>
                    <a:pt x="64" y="11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45" name="Freeform 93"/>
            <p:cNvSpPr>
              <a:spLocks/>
            </p:cNvSpPr>
            <p:nvPr/>
          </p:nvSpPr>
          <p:spPr bwMode="auto">
            <a:xfrm>
              <a:off x="4381400" y="2717094"/>
              <a:ext cx="382444" cy="344437"/>
            </a:xfrm>
            <a:custGeom>
              <a:avLst/>
              <a:gdLst>
                <a:gd name="T0" fmla="*/ 0 w 71"/>
                <a:gd name="T1" fmla="*/ 9 h 64"/>
                <a:gd name="T2" fmla="*/ 71 w 71"/>
                <a:gd name="T3" fmla="*/ 0 h 64"/>
                <a:gd name="T4" fmla="*/ 35 w 71"/>
                <a:gd name="T5" fmla="*/ 64 h 64"/>
                <a:gd name="T6" fmla="*/ 0 w 71"/>
                <a:gd name="T7" fmla="*/ 9 h 64"/>
              </a:gdLst>
              <a:ahLst/>
              <a:cxnLst>
                <a:cxn ang="0">
                  <a:pos x="T0" y="T1"/>
                </a:cxn>
                <a:cxn ang="0">
                  <a:pos x="T2" y="T3"/>
                </a:cxn>
                <a:cxn ang="0">
                  <a:pos x="T4" y="T5"/>
                </a:cxn>
                <a:cxn ang="0">
                  <a:pos x="T6" y="T7"/>
                </a:cxn>
              </a:cxnLst>
              <a:rect l="0" t="0" r="r" b="b"/>
              <a:pathLst>
                <a:path w="71" h="64">
                  <a:moveTo>
                    <a:pt x="0" y="9"/>
                  </a:moveTo>
                  <a:lnTo>
                    <a:pt x="71" y="0"/>
                  </a:lnTo>
                  <a:lnTo>
                    <a:pt x="35" y="64"/>
                  </a:lnTo>
                  <a:lnTo>
                    <a:pt x="0" y="9"/>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46" name="Freeform 94"/>
            <p:cNvSpPr>
              <a:spLocks/>
            </p:cNvSpPr>
            <p:nvPr/>
          </p:nvSpPr>
          <p:spPr bwMode="auto">
            <a:xfrm>
              <a:off x="4252862" y="2442497"/>
              <a:ext cx="296750" cy="323803"/>
            </a:xfrm>
            <a:custGeom>
              <a:avLst/>
              <a:gdLst>
                <a:gd name="T0" fmla="*/ 0 w 55"/>
                <a:gd name="T1" fmla="*/ 0 h 60"/>
                <a:gd name="T2" fmla="*/ 55 w 55"/>
                <a:gd name="T3" fmla="*/ 5 h 60"/>
                <a:gd name="T4" fmla="*/ 24 w 55"/>
                <a:gd name="T5" fmla="*/ 60 h 60"/>
                <a:gd name="T6" fmla="*/ 0 w 55"/>
                <a:gd name="T7" fmla="*/ 0 h 60"/>
              </a:gdLst>
              <a:ahLst/>
              <a:cxnLst>
                <a:cxn ang="0">
                  <a:pos x="T0" y="T1"/>
                </a:cxn>
                <a:cxn ang="0">
                  <a:pos x="T2" y="T3"/>
                </a:cxn>
                <a:cxn ang="0">
                  <a:pos x="T4" y="T5"/>
                </a:cxn>
                <a:cxn ang="0">
                  <a:pos x="T6" y="T7"/>
                </a:cxn>
              </a:cxnLst>
              <a:rect l="0" t="0" r="r" b="b"/>
              <a:pathLst>
                <a:path w="55" h="60">
                  <a:moveTo>
                    <a:pt x="0" y="0"/>
                  </a:moveTo>
                  <a:lnTo>
                    <a:pt x="55" y="5"/>
                  </a:lnTo>
                  <a:lnTo>
                    <a:pt x="24" y="60"/>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47" name="Freeform 95"/>
            <p:cNvSpPr>
              <a:spLocks/>
            </p:cNvSpPr>
            <p:nvPr/>
          </p:nvSpPr>
          <p:spPr bwMode="auto">
            <a:xfrm>
              <a:off x="3822810" y="2163137"/>
              <a:ext cx="430051" cy="306343"/>
            </a:xfrm>
            <a:custGeom>
              <a:avLst/>
              <a:gdLst>
                <a:gd name="T0" fmla="*/ 0 w 80"/>
                <a:gd name="T1" fmla="*/ 57 h 57"/>
                <a:gd name="T2" fmla="*/ 45 w 80"/>
                <a:gd name="T3" fmla="*/ 0 h 57"/>
                <a:gd name="T4" fmla="*/ 80 w 80"/>
                <a:gd name="T5" fmla="*/ 52 h 57"/>
                <a:gd name="T6" fmla="*/ 0 w 80"/>
                <a:gd name="T7" fmla="*/ 57 h 57"/>
              </a:gdLst>
              <a:ahLst/>
              <a:cxnLst>
                <a:cxn ang="0">
                  <a:pos x="T0" y="T1"/>
                </a:cxn>
                <a:cxn ang="0">
                  <a:pos x="T2" y="T3"/>
                </a:cxn>
                <a:cxn ang="0">
                  <a:pos x="T4" y="T5"/>
                </a:cxn>
                <a:cxn ang="0">
                  <a:pos x="T6" y="T7"/>
                </a:cxn>
              </a:cxnLst>
              <a:rect l="0" t="0" r="r" b="b"/>
              <a:pathLst>
                <a:path w="80" h="57">
                  <a:moveTo>
                    <a:pt x="0" y="57"/>
                  </a:moveTo>
                  <a:lnTo>
                    <a:pt x="45" y="0"/>
                  </a:lnTo>
                  <a:lnTo>
                    <a:pt x="80" y="52"/>
                  </a:lnTo>
                  <a:lnTo>
                    <a:pt x="0" y="57"/>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48" name="Freeform 96"/>
            <p:cNvSpPr>
              <a:spLocks/>
            </p:cNvSpPr>
            <p:nvPr/>
          </p:nvSpPr>
          <p:spPr bwMode="auto">
            <a:xfrm>
              <a:off x="4064020" y="2007585"/>
              <a:ext cx="328489" cy="434911"/>
            </a:xfrm>
            <a:custGeom>
              <a:avLst/>
              <a:gdLst>
                <a:gd name="T0" fmla="*/ 61 w 61"/>
                <a:gd name="T1" fmla="*/ 0 h 81"/>
                <a:gd name="T2" fmla="*/ 0 w 61"/>
                <a:gd name="T3" fmla="*/ 29 h 81"/>
                <a:gd name="T4" fmla="*/ 35 w 61"/>
                <a:gd name="T5" fmla="*/ 81 h 81"/>
                <a:gd name="T6" fmla="*/ 61 w 61"/>
                <a:gd name="T7" fmla="*/ 0 h 81"/>
              </a:gdLst>
              <a:ahLst/>
              <a:cxnLst>
                <a:cxn ang="0">
                  <a:pos x="T0" y="T1"/>
                </a:cxn>
                <a:cxn ang="0">
                  <a:pos x="T2" y="T3"/>
                </a:cxn>
                <a:cxn ang="0">
                  <a:pos x="T4" y="T5"/>
                </a:cxn>
                <a:cxn ang="0">
                  <a:pos x="T6" y="T7"/>
                </a:cxn>
              </a:cxnLst>
              <a:rect l="0" t="0" r="r" b="b"/>
              <a:pathLst>
                <a:path w="61" h="81">
                  <a:moveTo>
                    <a:pt x="61" y="0"/>
                  </a:moveTo>
                  <a:lnTo>
                    <a:pt x="0" y="29"/>
                  </a:lnTo>
                  <a:lnTo>
                    <a:pt x="35" y="81"/>
                  </a:lnTo>
                  <a:lnTo>
                    <a:pt x="61"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49" name="Freeform 97"/>
            <p:cNvSpPr>
              <a:spLocks/>
            </p:cNvSpPr>
            <p:nvPr/>
          </p:nvSpPr>
          <p:spPr bwMode="auto">
            <a:xfrm>
              <a:off x="4252862" y="2007585"/>
              <a:ext cx="296750" cy="461896"/>
            </a:xfrm>
            <a:custGeom>
              <a:avLst/>
              <a:gdLst>
                <a:gd name="T0" fmla="*/ 55 w 55"/>
                <a:gd name="T1" fmla="*/ 86 h 86"/>
                <a:gd name="T2" fmla="*/ 0 w 55"/>
                <a:gd name="T3" fmla="*/ 81 h 86"/>
                <a:gd name="T4" fmla="*/ 26 w 55"/>
                <a:gd name="T5" fmla="*/ 0 h 86"/>
                <a:gd name="T6" fmla="*/ 55 w 55"/>
                <a:gd name="T7" fmla="*/ 86 h 86"/>
              </a:gdLst>
              <a:ahLst/>
              <a:cxnLst>
                <a:cxn ang="0">
                  <a:pos x="T0" y="T1"/>
                </a:cxn>
                <a:cxn ang="0">
                  <a:pos x="T2" y="T3"/>
                </a:cxn>
                <a:cxn ang="0">
                  <a:pos x="T4" y="T5"/>
                </a:cxn>
                <a:cxn ang="0">
                  <a:pos x="T6" y="T7"/>
                </a:cxn>
              </a:cxnLst>
              <a:rect l="0" t="0" r="r" b="b"/>
              <a:pathLst>
                <a:path w="55" h="86">
                  <a:moveTo>
                    <a:pt x="55" y="86"/>
                  </a:moveTo>
                  <a:lnTo>
                    <a:pt x="0" y="81"/>
                  </a:lnTo>
                  <a:lnTo>
                    <a:pt x="26" y="0"/>
                  </a:lnTo>
                  <a:lnTo>
                    <a:pt x="55" y="86"/>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50" name="Freeform 98"/>
            <p:cNvSpPr>
              <a:spLocks/>
            </p:cNvSpPr>
            <p:nvPr/>
          </p:nvSpPr>
          <p:spPr bwMode="auto">
            <a:xfrm>
              <a:off x="4763844" y="2394878"/>
              <a:ext cx="215819" cy="425388"/>
            </a:xfrm>
            <a:custGeom>
              <a:avLst/>
              <a:gdLst>
                <a:gd name="T0" fmla="*/ 0 w 40"/>
                <a:gd name="T1" fmla="*/ 60 h 79"/>
                <a:gd name="T2" fmla="*/ 38 w 40"/>
                <a:gd name="T3" fmla="*/ 0 h 79"/>
                <a:gd name="T4" fmla="*/ 40 w 40"/>
                <a:gd name="T5" fmla="*/ 79 h 79"/>
                <a:gd name="T6" fmla="*/ 0 w 40"/>
                <a:gd name="T7" fmla="*/ 60 h 79"/>
              </a:gdLst>
              <a:ahLst/>
              <a:cxnLst>
                <a:cxn ang="0">
                  <a:pos x="T0" y="T1"/>
                </a:cxn>
                <a:cxn ang="0">
                  <a:pos x="T2" y="T3"/>
                </a:cxn>
                <a:cxn ang="0">
                  <a:pos x="T4" y="T5"/>
                </a:cxn>
                <a:cxn ang="0">
                  <a:pos x="T6" y="T7"/>
                </a:cxn>
              </a:cxnLst>
              <a:rect l="0" t="0" r="r" b="b"/>
              <a:pathLst>
                <a:path w="40" h="79">
                  <a:moveTo>
                    <a:pt x="0" y="60"/>
                  </a:moveTo>
                  <a:lnTo>
                    <a:pt x="38" y="0"/>
                  </a:lnTo>
                  <a:lnTo>
                    <a:pt x="40" y="79"/>
                  </a:lnTo>
                  <a:lnTo>
                    <a:pt x="0" y="6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51" name="Freeform 99"/>
            <p:cNvSpPr>
              <a:spLocks/>
            </p:cNvSpPr>
            <p:nvPr/>
          </p:nvSpPr>
          <p:spPr bwMode="auto">
            <a:xfrm>
              <a:off x="4381400" y="2469481"/>
              <a:ext cx="382444" cy="296819"/>
            </a:xfrm>
            <a:custGeom>
              <a:avLst/>
              <a:gdLst>
                <a:gd name="T0" fmla="*/ 31 w 71"/>
                <a:gd name="T1" fmla="*/ 0 h 55"/>
                <a:gd name="T2" fmla="*/ 71 w 71"/>
                <a:gd name="T3" fmla="*/ 46 h 55"/>
                <a:gd name="T4" fmla="*/ 0 w 71"/>
                <a:gd name="T5" fmla="*/ 55 h 55"/>
                <a:gd name="T6" fmla="*/ 31 w 71"/>
                <a:gd name="T7" fmla="*/ 0 h 55"/>
              </a:gdLst>
              <a:ahLst/>
              <a:cxnLst>
                <a:cxn ang="0">
                  <a:pos x="T0" y="T1"/>
                </a:cxn>
                <a:cxn ang="0">
                  <a:pos x="T2" y="T3"/>
                </a:cxn>
                <a:cxn ang="0">
                  <a:pos x="T4" y="T5"/>
                </a:cxn>
                <a:cxn ang="0">
                  <a:pos x="T6" y="T7"/>
                </a:cxn>
              </a:cxnLst>
              <a:rect l="0" t="0" r="r" b="b"/>
              <a:pathLst>
                <a:path w="71" h="55">
                  <a:moveTo>
                    <a:pt x="31" y="0"/>
                  </a:moveTo>
                  <a:lnTo>
                    <a:pt x="71" y="46"/>
                  </a:lnTo>
                  <a:lnTo>
                    <a:pt x="0" y="55"/>
                  </a:lnTo>
                  <a:lnTo>
                    <a:pt x="31"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52" name="Freeform 100"/>
            <p:cNvSpPr>
              <a:spLocks/>
            </p:cNvSpPr>
            <p:nvPr/>
          </p:nvSpPr>
          <p:spPr bwMode="auto">
            <a:xfrm>
              <a:off x="4392509" y="2007585"/>
              <a:ext cx="522091" cy="461896"/>
            </a:xfrm>
            <a:custGeom>
              <a:avLst/>
              <a:gdLst>
                <a:gd name="T0" fmla="*/ 0 w 97"/>
                <a:gd name="T1" fmla="*/ 0 h 86"/>
                <a:gd name="T2" fmla="*/ 97 w 97"/>
                <a:gd name="T3" fmla="*/ 7 h 86"/>
                <a:gd name="T4" fmla="*/ 29 w 97"/>
                <a:gd name="T5" fmla="*/ 86 h 86"/>
                <a:gd name="T6" fmla="*/ 0 w 97"/>
                <a:gd name="T7" fmla="*/ 0 h 86"/>
              </a:gdLst>
              <a:ahLst/>
              <a:cxnLst>
                <a:cxn ang="0">
                  <a:pos x="T0" y="T1"/>
                </a:cxn>
                <a:cxn ang="0">
                  <a:pos x="T2" y="T3"/>
                </a:cxn>
                <a:cxn ang="0">
                  <a:pos x="T4" y="T5"/>
                </a:cxn>
                <a:cxn ang="0">
                  <a:pos x="T6" y="T7"/>
                </a:cxn>
              </a:cxnLst>
              <a:rect l="0" t="0" r="r" b="b"/>
              <a:pathLst>
                <a:path w="97" h="86">
                  <a:moveTo>
                    <a:pt x="0" y="0"/>
                  </a:moveTo>
                  <a:lnTo>
                    <a:pt x="97" y="7"/>
                  </a:lnTo>
                  <a:lnTo>
                    <a:pt x="29" y="86"/>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53" name="Freeform 101"/>
            <p:cNvSpPr>
              <a:spLocks/>
            </p:cNvSpPr>
            <p:nvPr/>
          </p:nvSpPr>
          <p:spPr bwMode="auto">
            <a:xfrm>
              <a:off x="4037043" y="1791717"/>
              <a:ext cx="355466" cy="371421"/>
            </a:xfrm>
            <a:custGeom>
              <a:avLst/>
              <a:gdLst>
                <a:gd name="T0" fmla="*/ 5 w 66"/>
                <a:gd name="T1" fmla="*/ 69 h 69"/>
                <a:gd name="T2" fmla="*/ 0 w 66"/>
                <a:gd name="T3" fmla="*/ 0 h 69"/>
                <a:gd name="T4" fmla="*/ 66 w 66"/>
                <a:gd name="T5" fmla="*/ 40 h 69"/>
                <a:gd name="T6" fmla="*/ 5 w 66"/>
                <a:gd name="T7" fmla="*/ 69 h 69"/>
              </a:gdLst>
              <a:ahLst/>
              <a:cxnLst>
                <a:cxn ang="0">
                  <a:pos x="T0" y="T1"/>
                </a:cxn>
                <a:cxn ang="0">
                  <a:pos x="T2" y="T3"/>
                </a:cxn>
                <a:cxn ang="0">
                  <a:pos x="T4" y="T5"/>
                </a:cxn>
                <a:cxn ang="0">
                  <a:pos x="T6" y="T7"/>
                </a:cxn>
              </a:cxnLst>
              <a:rect l="0" t="0" r="r" b="b"/>
              <a:pathLst>
                <a:path w="66" h="69">
                  <a:moveTo>
                    <a:pt x="5" y="69"/>
                  </a:moveTo>
                  <a:lnTo>
                    <a:pt x="0" y="0"/>
                  </a:lnTo>
                  <a:lnTo>
                    <a:pt x="66" y="40"/>
                  </a:lnTo>
                  <a:lnTo>
                    <a:pt x="5" y="69"/>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54" name="Freeform 102"/>
            <p:cNvSpPr>
              <a:spLocks/>
            </p:cNvSpPr>
            <p:nvPr/>
          </p:nvSpPr>
          <p:spPr bwMode="auto">
            <a:xfrm>
              <a:off x="3746639" y="2125043"/>
              <a:ext cx="317381" cy="344438"/>
            </a:xfrm>
            <a:custGeom>
              <a:avLst/>
              <a:gdLst>
                <a:gd name="T0" fmla="*/ 0 w 59"/>
                <a:gd name="T1" fmla="*/ 0 h 64"/>
                <a:gd name="T2" fmla="*/ 14 w 59"/>
                <a:gd name="T3" fmla="*/ 64 h 64"/>
                <a:gd name="T4" fmla="*/ 59 w 59"/>
                <a:gd name="T5" fmla="*/ 7 h 64"/>
                <a:gd name="T6" fmla="*/ 0 w 59"/>
                <a:gd name="T7" fmla="*/ 0 h 64"/>
              </a:gdLst>
              <a:ahLst/>
              <a:cxnLst>
                <a:cxn ang="0">
                  <a:pos x="T0" y="T1"/>
                </a:cxn>
                <a:cxn ang="0">
                  <a:pos x="T2" y="T3"/>
                </a:cxn>
                <a:cxn ang="0">
                  <a:pos x="T4" y="T5"/>
                </a:cxn>
                <a:cxn ang="0">
                  <a:pos x="T6" y="T7"/>
                </a:cxn>
              </a:cxnLst>
              <a:rect l="0" t="0" r="r" b="b"/>
              <a:pathLst>
                <a:path w="59" h="64">
                  <a:moveTo>
                    <a:pt x="0" y="0"/>
                  </a:moveTo>
                  <a:lnTo>
                    <a:pt x="14" y="64"/>
                  </a:lnTo>
                  <a:lnTo>
                    <a:pt x="59" y="7"/>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55" name="Freeform 103"/>
            <p:cNvSpPr>
              <a:spLocks/>
            </p:cNvSpPr>
            <p:nvPr/>
          </p:nvSpPr>
          <p:spPr bwMode="auto">
            <a:xfrm>
              <a:off x="3746639" y="1791717"/>
              <a:ext cx="317381" cy="371421"/>
            </a:xfrm>
            <a:custGeom>
              <a:avLst/>
              <a:gdLst>
                <a:gd name="T0" fmla="*/ 54 w 59"/>
                <a:gd name="T1" fmla="*/ 0 h 69"/>
                <a:gd name="T2" fmla="*/ 0 w 59"/>
                <a:gd name="T3" fmla="*/ 62 h 69"/>
                <a:gd name="T4" fmla="*/ 59 w 59"/>
                <a:gd name="T5" fmla="*/ 69 h 69"/>
                <a:gd name="T6" fmla="*/ 54 w 59"/>
                <a:gd name="T7" fmla="*/ 0 h 69"/>
              </a:gdLst>
              <a:ahLst/>
              <a:cxnLst>
                <a:cxn ang="0">
                  <a:pos x="T0" y="T1"/>
                </a:cxn>
                <a:cxn ang="0">
                  <a:pos x="T2" y="T3"/>
                </a:cxn>
                <a:cxn ang="0">
                  <a:pos x="T4" y="T5"/>
                </a:cxn>
                <a:cxn ang="0">
                  <a:pos x="T6" y="T7"/>
                </a:cxn>
              </a:cxnLst>
              <a:rect l="0" t="0" r="r" b="b"/>
              <a:pathLst>
                <a:path w="59" h="69">
                  <a:moveTo>
                    <a:pt x="54" y="0"/>
                  </a:moveTo>
                  <a:lnTo>
                    <a:pt x="0" y="62"/>
                  </a:lnTo>
                  <a:lnTo>
                    <a:pt x="59" y="69"/>
                  </a:lnTo>
                  <a:lnTo>
                    <a:pt x="54"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56" name="Freeform 104"/>
            <p:cNvSpPr>
              <a:spLocks/>
            </p:cNvSpPr>
            <p:nvPr/>
          </p:nvSpPr>
          <p:spPr bwMode="auto">
            <a:xfrm>
              <a:off x="3273742" y="2201232"/>
              <a:ext cx="549068" cy="268249"/>
            </a:xfrm>
            <a:custGeom>
              <a:avLst/>
              <a:gdLst>
                <a:gd name="T0" fmla="*/ 102 w 102"/>
                <a:gd name="T1" fmla="*/ 50 h 50"/>
                <a:gd name="T2" fmla="*/ 0 w 102"/>
                <a:gd name="T3" fmla="*/ 50 h 50"/>
                <a:gd name="T4" fmla="*/ 31 w 102"/>
                <a:gd name="T5" fmla="*/ 0 h 50"/>
                <a:gd name="T6" fmla="*/ 102 w 102"/>
                <a:gd name="T7" fmla="*/ 50 h 50"/>
              </a:gdLst>
              <a:ahLst/>
              <a:cxnLst>
                <a:cxn ang="0">
                  <a:pos x="T0" y="T1"/>
                </a:cxn>
                <a:cxn ang="0">
                  <a:pos x="T2" y="T3"/>
                </a:cxn>
                <a:cxn ang="0">
                  <a:pos x="T4" y="T5"/>
                </a:cxn>
                <a:cxn ang="0">
                  <a:pos x="T6" y="T7"/>
                </a:cxn>
              </a:cxnLst>
              <a:rect l="0" t="0" r="r" b="b"/>
              <a:pathLst>
                <a:path w="102" h="50">
                  <a:moveTo>
                    <a:pt x="102" y="50"/>
                  </a:moveTo>
                  <a:lnTo>
                    <a:pt x="0" y="50"/>
                  </a:lnTo>
                  <a:lnTo>
                    <a:pt x="31" y="0"/>
                  </a:lnTo>
                  <a:lnTo>
                    <a:pt x="102" y="5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57" name="Freeform 105"/>
            <p:cNvSpPr>
              <a:spLocks/>
            </p:cNvSpPr>
            <p:nvPr/>
          </p:nvSpPr>
          <p:spPr bwMode="auto">
            <a:xfrm>
              <a:off x="3069032" y="2201232"/>
              <a:ext cx="371335" cy="268249"/>
            </a:xfrm>
            <a:custGeom>
              <a:avLst/>
              <a:gdLst>
                <a:gd name="T0" fmla="*/ 0 w 69"/>
                <a:gd name="T1" fmla="*/ 50 h 50"/>
                <a:gd name="T2" fmla="*/ 38 w 69"/>
                <a:gd name="T3" fmla="*/ 50 h 50"/>
                <a:gd name="T4" fmla="*/ 69 w 69"/>
                <a:gd name="T5" fmla="*/ 0 h 50"/>
                <a:gd name="T6" fmla="*/ 0 w 69"/>
                <a:gd name="T7" fmla="*/ 50 h 50"/>
              </a:gdLst>
              <a:ahLst/>
              <a:cxnLst>
                <a:cxn ang="0">
                  <a:pos x="T0" y="T1"/>
                </a:cxn>
                <a:cxn ang="0">
                  <a:pos x="T2" y="T3"/>
                </a:cxn>
                <a:cxn ang="0">
                  <a:pos x="T4" y="T5"/>
                </a:cxn>
                <a:cxn ang="0">
                  <a:pos x="T6" y="T7"/>
                </a:cxn>
              </a:cxnLst>
              <a:rect l="0" t="0" r="r" b="b"/>
              <a:pathLst>
                <a:path w="69" h="50">
                  <a:moveTo>
                    <a:pt x="0" y="50"/>
                  </a:moveTo>
                  <a:lnTo>
                    <a:pt x="38" y="50"/>
                  </a:lnTo>
                  <a:lnTo>
                    <a:pt x="69" y="0"/>
                  </a:lnTo>
                  <a:lnTo>
                    <a:pt x="0" y="5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58" name="Freeform 106"/>
            <p:cNvSpPr>
              <a:spLocks/>
            </p:cNvSpPr>
            <p:nvPr/>
          </p:nvSpPr>
          <p:spPr bwMode="auto">
            <a:xfrm>
              <a:off x="3069032" y="2044093"/>
              <a:ext cx="371335" cy="425388"/>
            </a:xfrm>
            <a:custGeom>
              <a:avLst/>
              <a:gdLst>
                <a:gd name="T0" fmla="*/ 17 w 69"/>
                <a:gd name="T1" fmla="*/ 0 h 79"/>
                <a:gd name="T2" fmla="*/ 0 w 69"/>
                <a:gd name="T3" fmla="*/ 79 h 79"/>
                <a:gd name="T4" fmla="*/ 69 w 69"/>
                <a:gd name="T5" fmla="*/ 29 h 79"/>
                <a:gd name="T6" fmla="*/ 17 w 69"/>
                <a:gd name="T7" fmla="*/ 0 h 79"/>
              </a:gdLst>
              <a:ahLst/>
              <a:cxnLst>
                <a:cxn ang="0">
                  <a:pos x="T0" y="T1"/>
                </a:cxn>
                <a:cxn ang="0">
                  <a:pos x="T2" y="T3"/>
                </a:cxn>
                <a:cxn ang="0">
                  <a:pos x="T4" y="T5"/>
                </a:cxn>
                <a:cxn ang="0">
                  <a:pos x="T6" y="T7"/>
                </a:cxn>
              </a:cxnLst>
              <a:rect l="0" t="0" r="r" b="b"/>
              <a:pathLst>
                <a:path w="69" h="79">
                  <a:moveTo>
                    <a:pt x="17" y="0"/>
                  </a:moveTo>
                  <a:lnTo>
                    <a:pt x="0" y="79"/>
                  </a:lnTo>
                  <a:lnTo>
                    <a:pt x="69" y="29"/>
                  </a:lnTo>
                  <a:lnTo>
                    <a:pt x="17"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59" name="Freeform 107"/>
            <p:cNvSpPr>
              <a:spLocks/>
            </p:cNvSpPr>
            <p:nvPr/>
          </p:nvSpPr>
          <p:spPr bwMode="auto">
            <a:xfrm>
              <a:off x="3440367" y="2125043"/>
              <a:ext cx="382443" cy="344438"/>
            </a:xfrm>
            <a:custGeom>
              <a:avLst/>
              <a:gdLst>
                <a:gd name="T0" fmla="*/ 57 w 71"/>
                <a:gd name="T1" fmla="*/ 0 h 64"/>
                <a:gd name="T2" fmla="*/ 71 w 71"/>
                <a:gd name="T3" fmla="*/ 64 h 64"/>
                <a:gd name="T4" fmla="*/ 0 w 71"/>
                <a:gd name="T5" fmla="*/ 14 h 64"/>
                <a:gd name="T6" fmla="*/ 57 w 71"/>
                <a:gd name="T7" fmla="*/ 0 h 64"/>
              </a:gdLst>
              <a:ahLst/>
              <a:cxnLst>
                <a:cxn ang="0">
                  <a:pos x="T0" y="T1"/>
                </a:cxn>
                <a:cxn ang="0">
                  <a:pos x="T2" y="T3"/>
                </a:cxn>
                <a:cxn ang="0">
                  <a:pos x="T4" y="T5"/>
                </a:cxn>
                <a:cxn ang="0">
                  <a:pos x="T6" y="T7"/>
                </a:cxn>
              </a:cxnLst>
              <a:rect l="0" t="0" r="r" b="b"/>
              <a:pathLst>
                <a:path w="71" h="64">
                  <a:moveTo>
                    <a:pt x="57" y="0"/>
                  </a:moveTo>
                  <a:lnTo>
                    <a:pt x="71" y="64"/>
                  </a:lnTo>
                  <a:lnTo>
                    <a:pt x="0" y="14"/>
                  </a:lnTo>
                  <a:lnTo>
                    <a:pt x="57"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60" name="Freeform 108"/>
            <p:cNvSpPr>
              <a:spLocks/>
            </p:cNvSpPr>
            <p:nvPr/>
          </p:nvSpPr>
          <p:spPr bwMode="auto">
            <a:xfrm>
              <a:off x="4968554" y="2394878"/>
              <a:ext cx="242797" cy="461896"/>
            </a:xfrm>
            <a:custGeom>
              <a:avLst/>
              <a:gdLst>
                <a:gd name="T0" fmla="*/ 45 w 45"/>
                <a:gd name="T1" fmla="*/ 86 h 86"/>
                <a:gd name="T2" fmla="*/ 0 w 45"/>
                <a:gd name="T3" fmla="*/ 0 h 86"/>
                <a:gd name="T4" fmla="*/ 2 w 45"/>
                <a:gd name="T5" fmla="*/ 79 h 86"/>
                <a:gd name="T6" fmla="*/ 45 w 45"/>
                <a:gd name="T7" fmla="*/ 86 h 86"/>
              </a:gdLst>
              <a:ahLst/>
              <a:cxnLst>
                <a:cxn ang="0">
                  <a:pos x="T0" y="T1"/>
                </a:cxn>
                <a:cxn ang="0">
                  <a:pos x="T2" y="T3"/>
                </a:cxn>
                <a:cxn ang="0">
                  <a:pos x="T4" y="T5"/>
                </a:cxn>
                <a:cxn ang="0">
                  <a:pos x="T6" y="T7"/>
                </a:cxn>
              </a:cxnLst>
              <a:rect l="0" t="0" r="r" b="b"/>
              <a:pathLst>
                <a:path w="45" h="86">
                  <a:moveTo>
                    <a:pt x="45" y="86"/>
                  </a:moveTo>
                  <a:lnTo>
                    <a:pt x="0" y="0"/>
                  </a:lnTo>
                  <a:lnTo>
                    <a:pt x="2" y="79"/>
                  </a:lnTo>
                  <a:lnTo>
                    <a:pt x="45" y="86"/>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61" name="Freeform 109"/>
            <p:cNvSpPr>
              <a:spLocks/>
            </p:cNvSpPr>
            <p:nvPr/>
          </p:nvSpPr>
          <p:spPr bwMode="auto">
            <a:xfrm>
              <a:off x="4968554" y="2394878"/>
              <a:ext cx="447507" cy="461896"/>
            </a:xfrm>
            <a:custGeom>
              <a:avLst/>
              <a:gdLst>
                <a:gd name="T0" fmla="*/ 83 w 83"/>
                <a:gd name="T1" fmla="*/ 26 h 86"/>
                <a:gd name="T2" fmla="*/ 0 w 83"/>
                <a:gd name="T3" fmla="*/ 0 h 86"/>
                <a:gd name="T4" fmla="*/ 45 w 83"/>
                <a:gd name="T5" fmla="*/ 86 h 86"/>
                <a:gd name="T6" fmla="*/ 83 w 83"/>
                <a:gd name="T7" fmla="*/ 26 h 86"/>
              </a:gdLst>
              <a:ahLst/>
              <a:cxnLst>
                <a:cxn ang="0">
                  <a:pos x="T0" y="T1"/>
                </a:cxn>
                <a:cxn ang="0">
                  <a:pos x="T2" y="T3"/>
                </a:cxn>
                <a:cxn ang="0">
                  <a:pos x="T4" y="T5"/>
                </a:cxn>
                <a:cxn ang="0">
                  <a:pos x="T6" y="T7"/>
                </a:cxn>
              </a:cxnLst>
              <a:rect l="0" t="0" r="r" b="b"/>
              <a:pathLst>
                <a:path w="83" h="86">
                  <a:moveTo>
                    <a:pt x="83" y="26"/>
                  </a:moveTo>
                  <a:lnTo>
                    <a:pt x="0" y="0"/>
                  </a:lnTo>
                  <a:lnTo>
                    <a:pt x="45" y="86"/>
                  </a:lnTo>
                  <a:lnTo>
                    <a:pt x="83" y="26"/>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62" name="Freeform 110"/>
            <p:cNvSpPr>
              <a:spLocks/>
            </p:cNvSpPr>
            <p:nvPr/>
          </p:nvSpPr>
          <p:spPr bwMode="auto">
            <a:xfrm>
              <a:off x="4914600" y="2044093"/>
              <a:ext cx="537961" cy="490465"/>
            </a:xfrm>
            <a:custGeom>
              <a:avLst/>
              <a:gdLst>
                <a:gd name="T0" fmla="*/ 100 w 100"/>
                <a:gd name="T1" fmla="*/ 8 h 91"/>
                <a:gd name="T2" fmla="*/ 0 w 100"/>
                <a:gd name="T3" fmla="*/ 0 h 91"/>
                <a:gd name="T4" fmla="*/ 93 w 100"/>
                <a:gd name="T5" fmla="*/ 91 h 91"/>
                <a:gd name="T6" fmla="*/ 100 w 100"/>
                <a:gd name="T7" fmla="*/ 8 h 91"/>
              </a:gdLst>
              <a:ahLst/>
              <a:cxnLst>
                <a:cxn ang="0">
                  <a:pos x="T0" y="T1"/>
                </a:cxn>
                <a:cxn ang="0">
                  <a:pos x="T2" y="T3"/>
                </a:cxn>
                <a:cxn ang="0">
                  <a:pos x="T4" y="T5"/>
                </a:cxn>
                <a:cxn ang="0">
                  <a:pos x="T6" y="T7"/>
                </a:cxn>
              </a:cxnLst>
              <a:rect l="0" t="0" r="r" b="b"/>
              <a:pathLst>
                <a:path w="100" h="91">
                  <a:moveTo>
                    <a:pt x="100" y="8"/>
                  </a:moveTo>
                  <a:lnTo>
                    <a:pt x="0" y="0"/>
                  </a:lnTo>
                  <a:lnTo>
                    <a:pt x="93" y="91"/>
                  </a:lnTo>
                  <a:lnTo>
                    <a:pt x="100" y="8"/>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63" name="Freeform 111"/>
            <p:cNvSpPr>
              <a:spLocks/>
            </p:cNvSpPr>
            <p:nvPr/>
          </p:nvSpPr>
          <p:spPr bwMode="auto">
            <a:xfrm>
              <a:off x="4549612" y="2394878"/>
              <a:ext cx="418942" cy="322216"/>
            </a:xfrm>
            <a:custGeom>
              <a:avLst/>
              <a:gdLst>
                <a:gd name="T0" fmla="*/ 78 w 78"/>
                <a:gd name="T1" fmla="*/ 0 h 60"/>
                <a:gd name="T2" fmla="*/ 0 w 78"/>
                <a:gd name="T3" fmla="*/ 14 h 60"/>
                <a:gd name="T4" fmla="*/ 40 w 78"/>
                <a:gd name="T5" fmla="*/ 60 h 60"/>
                <a:gd name="T6" fmla="*/ 78 w 78"/>
                <a:gd name="T7" fmla="*/ 0 h 60"/>
              </a:gdLst>
              <a:ahLst/>
              <a:cxnLst>
                <a:cxn ang="0">
                  <a:pos x="T0" y="T1"/>
                </a:cxn>
                <a:cxn ang="0">
                  <a:pos x="T2" y="T3"/>
                </a:cxn>
                <a:cxn ang="0">
                  <a:pos x="T4" y="T5"/>
                </a:cxn>
                <a:cxn ang="0">
                  <a:pos x="T6" y="T7"/>
                </a:cxn>
              </a:cxnLst>
              <a:rect l="0" t="0" r="r" b="b"/>
              <a:pathLst>
                <a:path w="78" h="60">
                  <a:moveTo>
                    <a:pt x="78" y="0"/>
                  </a:moveTo>
                  <a:lnTo>
                    <a:pt x="0" y="14"/>
                  </a:lnTo>
                  <a:lnTo>
                    <a:pt x="40" y="60"/>
                  </a:lnTo>
                  <a:lnTo>
                    <a:pt x="78"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64" name="Freeform 112"/>
            <p:cNvSpPr>
              <a:spLocks/>
            </p:cNvSpPr>
            <p:nvPr/>
          </p:nvSpPr>
          <p:spPr bwMode="auto">
            <a:xfrm>
              <a:off x="4914600" y="2044093"/>
              <a:ext cx="501461" cy="490465"/>
            </a:xfrm>
            <a:custGeom>
              <a:avLst/>
              <a:gdLst>
                <a:gd name="T0" fmla="*/ 0 w 93"/>
                <a:gd name="T1" fmla="*/ 0 h 91"/>
                <a:gd name="T2" fmla="*/ 10 w 93"/>
                <a:gd name="T3" fmla="*/ 65 h 91"/>
                <a:gd name="T4" fmla="*/ 93 w 93"/>
                <a:gd name="T5" fmla="*/ 91 h 91"/>
                <a:gd name="T6" fmla="*/ 0 w 93"/>
                <a:gd name="T7" fmla="*/ 0 h 91"/>
              </a:gdLst>
              <a:ahLst/>
              <a:cxnLst>
                <a:cxn ang="0">
                  <a:pos x="T0" y="T1"/>
                </a:cxn>
                <a:cxn ang="0">
                  <a:pos x="T2" y="T3"/>
                </a:cxn>
                <a:cxn ang="0">
                  <a:pos x="T4" y="T5"/>
                </a:cxn>
                <a:cxn ang="0">
                  <a:pos x="T6" y="T7"/>
                </a:cxn>
              </a:cxnLst>
              <a:rect l="0" t="0" r="r" b="b"/>
              <a:pathLst>
                <a:path w="93" h="91">
                  <a:moveTo>
                    <a:pt x="0" y="0"/>
                  </a:moveTo>
                  <a:lnTo>
                    <a:pt x="10" y="65"/>
                  </a:lnTo>
                  <a:lnTo>
                    <a:pt x="93" y="91"/>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65" name="Freeform 113"/>
            <p:cNvSpPr>
              <a:spLocks/>
            </p:cNvSpPr>
            <p:nvPr/>
          </p:nvSpPr>
          <p:spPr bwMode="auto">
            <a:xfrm>
              <a:off x="4549612" y="2044093"/>
              <a:ext cx="418942" cy="425388"/>
            </a:xfrm>
            <a:custGeom>
              <a:avLst/>
              <a:gdLst>
                <a:gd name="T0" fmla="*/ 0 w 78"/>
                <a:gd name="T1" fmla="*/ 79 h 79"/>
                <a:gd name="T2" fmla="*/ 68 w 78"/>
                <a:gd name="T3" fmla="*/ 0 h 79"/>
                <a:gd name="T4" fmla="*/ 78 w 78"/>
                <a:gd name="T5" fmla="*/ 65 h 79"/>
                <a:gd name="T6" fmla="*/ 0 w 78"/>
                <a:gd name="T7" fmla="*/ 79 h 79"/>
              </a:gdLst>
              <a:ahLst/>
              <a:cxnLst>
                <a:cxn ang="0">
                  <a:pos x="T0" y="T1"/>
                </a:cxn>
                <a:cxn ang="0">
                  <a:pos x="T2" y="T3"/>
                </a:cxn>
                <a:cxn ang="0">
                  <a:pos x="T4" y="T5"/>
                </a:cxn>
                <a:cxn ang="0">
                  <a:pos x="T6" y="T7"/>
                </a:cxn>
              </a:cxnLst>
              <a:rect l="0" t="0" r="r" b="b"/>
              <a:pathLst>
                <a:path w="78" h="79">
                  <a:moveTo>
                    <a:pt x="0" y="79"/>
                  </a:moveTo>
                  <a:lnTo>
                    <a:pt x="68" y="0"/>
                  </a:lnTo>
                  <a:lnTo>
                    <a:pt x="78" y="65"/>
                  </a:lnTo>
                  <a:lnTo>
                    <a:pt x="0" y="79"/>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66" name="Freeform 114"/>
            <p:cNvSpPr>
              <a:spLocks/>
            </p:cNvSpPr>
            <p:nvPr/>
          </p:nvSpPr>
          <p:spPr bwMode="auto">
            <a:xfrm>
              <a:off x="4037043" y="1645688"/>
              <a:ext cx="355466" cy="361897"/>
            </a:xfrm>
            <a:custGeom>
              <a:avLst/>
              <a:gdLst>
                <a:gd name="T0" fmla="*/ 0 w 66"/>
                <a:gd name="T1" fmla="*/ 27 h 67"/>
                <a:gd name="T2" fmla="*/ 57 w 66"/>
                <a:gd name="T3" fmla="*/ 0 h 67"/>
                <a:gd name="T4" fmla="*/ 66 w 66"/>
                <a:gd name="T5" fmla="*/ 67 h 67"/>
                <a:gd name="T6" fmla="*/ 0 w 66"/>
                <a:gd name="T7" fmla="*/ 27 h 67"/>
              </a:gdLst>
              <a:ahLst/>
              <a:cxnLst>
                <a:cxn ang="0">
                  <a:pos x="T0" y="T1"/>
                </a:cxn>
                <a:cxn ang="0">
                  <a:pos x="T2" y="T3"/>
                </a:cxn>
                <a:cxn ang="0">
                  <a:pos x="T4" y="T5"/>
                </a:cxn>
                <a:cxn ang="0">
                  <a:pos x="T6" y="T7"/>
                </a:cxn>
              </a:cxnLst>
              <a:rect l="0" t="0" r="r" b="b"/>
              <a:pathLst>
                <a:path w="66" h="67">
                  <a:moveTo>
                    <a:pt x="0" y="27"/>
                  </a:moveTo>
                  <a:lnTo>
                    <a:pt x="57" y="0"/>
                  </a:lnTo>
                  <a:lnTo>
                    <a:pt x="66" y="67"/>
                  </a:lnTo>
                  <a:lnTo>
                    <a:pt x="0" y="27"/>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67" name="Freeform 115"/>
            <p:cNvSpPr>
              <a:spLocks/>
            </p:cNvSpPr>
            <p:nvPr/>
          </p:nvSpPr>
          <p:spPr bwMode="auto">
            <a:xfrm>
              <a:off x="4344902" y="1645688"/>
              <a:ext cx="569698" cy="398405"/>
            </a:xfrm>
            <a:custGeom>
              <a:avLst/>
              <a:gdLst>
                <a:gd name="T0" fmla="*/ 106 w 106"/>
                <a:gd name="T1" fmla="*/ 74 h 74"/>
                <a:gd name="T2" fmla="*/ 0 w 106"/>
                <a:gd name="T3" fmla="*/ 0 h 74"/>
                <a:gd name="T4" fmla="*/ 9 w 106"/>
                <a:gd name="T5" fmla="*/ 67 h 74"/>
                <a:gd name="T6" fmla="*/ 106 w 106"/>
                <a:gd name="T7" fmla="*/ 74 h 74"/>
              </a:gdLst>
              <a:ahLst/>
              <a:cxnLst>
                <a:cxn ang="0">
                  <a:pos x="T0" y="T1"/>
                </a:cxn>
                <a:cxn ang="0">
                  <a:pos x="T2" y="T3"/>
                </a:cxn>
                <a:cxn ang="0">
                  <a:pos x="T4" y="T5"/>
                </a:cxn>
                <a:cxn ang="0">
                  <a:pos x="T6" y="T7"/>
                </a:cxn>
              </a:cxnLst>
              <a:rect l="0" t="0" r="r" b="b"/>
              <a:pathLst>
                <a:path w="106" h="74">
                  <a:moveTo>
                    <a:pt x="106" y="74"/>
                  </a:moveTo>
                  <a:lnTo>
                    <a:pt x="0" y="0"/>
                  </a:lnTo>
                  <a:lnTo>
                    <a:pt x="9" y="67"/>
                  </a:lnTo>
                  <a:lnTo>
                    <a:pt x="106" y="74"/>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68" name="Freeform 116"/>
            <p:cNvSpPr>
              <a:spLocks/>
            </p:cNvSpPr>
            <p:nvPr/>
          </p:nvSpPr>
          <p:spPr bwMode="auto">
            <a:xfrm>
              <a:off x="4914600" y="1764734"/>
              <a:ext cx="537961" cy="322215"/>
            </a:xfrm>
            <a:custGeom>
              <a:avLst/>
              <a:gdLst>
                <a:gd name="T0" fmla="*/ 59 w 100"/>
                <a:gd name="T1" fmla="*/ 0 h 60"/>
                <a:gd name="T2" fmla="*/ 0 w 100"/>
                <a:gd name="T3" fmla="*/ 52 h 60"/>
                <a:gd name="T4" fmla="*/ 100 w 100"/>
                <a:gd name="T5" fmla="*/ 60 h 60"/>
                <a:gd name="T6" fmla="*/ 59 w 100"/>
                <a:gd name="T7" fmla="*/ 0 h 60"/>
              </a:gdLst>
              <a:ahLst/>
              <a:cxnLst>
                <a:cxn ang="0">
                  <a:pos x="T0" y="T1"/>
                </a:cxn>
                <a:cxn ang="0">
                  <a:pos x="T2" y="T3"/>
                </a:cxn>
                <a:cxn ang="0">
                  <a:pos x="T4" y="T5"/>
                </a:cxn>
                <a:cxn ang="0">
                  <a:pos x="T6" y="T7"/>
                </a:cxn>
              </a:cxnLst>
              <a:rect l="0" t="0" r="r" b="b"/>
              <a:pathLst>
                <a:path w="100" h="60">
                  <a:moveTo>
                    <a:pt x="59" y="0"/>
                  </a:moveTo>
                  <a:lnTo>
                    <a:pt x="0" y="52"/>
                  </a:lnTo>
                  <a:lnTo>
                    <a:pt x="100" y="60"/>
                  </a:lnTo>
                  <a:lnTo>
                    <a:pt x="59"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69" name="Freeform 117"/>
            <p:cNvSpPr>
              <a:spLocks/>
            </p:cNvSpPr>
            <p:nvPr/>
          </p:nvSpPr>
          <p:spPr bwMode="auto">
            <a:xfrm>
              <a:off x="4559133" y="1442518"/>
              <a:ext cx="355466" cy="601575"/>
            </a:xfrm>
            <a:custGeom>
              <a:avLst/>
              <a:gdLst>
                <a:gd name="T0" fmla="*/ 52 w 66"/>
                <a:gd name="T1" fmla="*/ 0 h 112"/>
                <a:gd name="T2" fmla="*/ 66 w 66"/>
                <a:gd name="T3" fmla="*/ 112 h 112"/>
                <a:gd name="T4" fmla="*/ 0 w 66"/>
                <a:gd name="T5" fmla="*/ 33 h 112"/>
                <a:gd name="T6" fmla="*/ 52 w 66"/>
                <a:gd name="T7" fmla="*/ 0 h 112"/>
              </a:gdLst>
              <a:ahLst/>
              <a:cxnLst>
                <a:cxn ang="0">
                  <a:pos x="T0" y="T1"/>
                </a:cxn>
                <a:cxn ang="0">
                  <a:pos x="T2" y="T3"/>
                </a:cxn>
                <a:cxn ang="0">
                  <a:pos x="T4" y="T5"/>
                </a:cxn>
                <a:cxn ang="0">
                  <a:pos x="T6" y="T7"/>
                </a:cxn>
              </a:cxnLst>
              <a:rect l="0" t="0" r="r" b="b"/>
              <a:pathLst>
                <a:path w="66" h="112">
                  <a:moveTo>
                    <a:pt x="52" y="0"/>
                  </a:moveTo>
                  <a:lnTo>
                    <a:pt x="66" y="112"/>
                  </a:lnTo>
                  <a:lnTo>
                    <a:pt x="0" y="33"/>
                  </a:lnTo>
                  <a:lnTo>
                    <a:pt x="52"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70" name="Freeform 118"/>
            <p:cNvSpPr>
              <a:spLocks/>
            </p:cNvSpPr>
            <p:nvPr/>
          </p:nvSpPr>
          <p:spPr bwMode="auto">
            <a:xfrm>
              <a:off x="4344902" y="1618705"/>
              <a:ext cx="569698" cy="425388"/>
            </a:xfrm>
            <a:custGeom>
              <a:avLst/>
              <a:gdLst>
                <a:gd name="T0" fmla="*/ 0 w 106"/>
                <a:gd name="T1" fmla="*/ 5 h 79"/>
                <a:gd name="T2" fmla="*/ 40 w 106"/>
                <a:gd name="T3" fmla="*/ 0 h 79"/>
                <a:gd name="T4" fmla="*/ 106 w 106"/>
                <a:gd name="T5" fmla="*/ 79 h 79"/>
                <a:gd name="T6" fmla="*/ 0 w 106"/>
                <a:gd name="T7" fmla="*/ 5 h 79"/>
              </a:gdLst>
              <a:ahLst/>
              <a:cxnLst>
                <a:cxn ang="0">
                  <a:pos x="T0" y="T1"/>
                </a:cxn>
                <a:cxn ang="0">
                  <a:pos x="T2" y="T3"/>
                </a:cxn>
                <a:cxn ang="0">
                  <a:pos x="T4" y="T5"/>
                </a:cxn>
                <a:cxn ang="0">
                  <a:pos x="T6" y="T7"/>
                </a:cxn>
              </a:cxnLst>
              <a:rect l="0" t="0" r="r" b="b"/>
              <a:pathLst>
                <a:path w="106" h="79">
                  <a:moveTo>
                    <a:pt x="0" y="5"/>
                  </a:moveTo>
                  <a:lnTo>
                    <a:pt x="40" y="0"/>
                  </a:lnTo>
                  <a:lnTo>
                    <a:pt x="106" y="79"/>
                  </a:lnTo>
                  <a:lnTo>
                    <a:pt x="0" y="5"/>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71" name="Freeform 119"/>
            <p:cNvSpPr>
              <a:spLocks/>
            </p:cNvSpPr>
            <p:nvPr/>
          </p:nvSpPr>
          <p:spPr bwMode="auto">
            <a:xfrm>
              <a:off x="4840016" y="1442518"/>
              <a:ext cx="391965" cy="601575"/>
            </a:xfrm>
            <a:custGeom>
              <a:avLst/>
              <a:gdLst>
                <a:gd name="T0" fmla="*/ 73 w 73"/>
                <a:gd name="T1" fmla="*/ 60 h 112"/>
                <a:gd name="T2" fmla="*/ 0 w 73"/>
                <a:gd name="T3" fmla="*/ 0 h 112"/>
                <a:gd name="T4" fmla="*/ 14 w 73"/>
                <a:gd name="T5" fmla="*/ 112 h 112"/>
                <a:gd name="T6" fmla="*/ 73 w 73"/>
                <a:gd name="T7" fmla="*/ 60 h 112"/>
              </a:gdLst>
              <a:ahLst/>
              <a:cxnLst>
                <a:cxn ang="0">
                  <a:pos x="T0" y="T1"/>
                </a:cxn>
                <a:cxn ang="0">
                  <a:pos x="T2" y="T3"/>
                </a:cxn>
                <a:cxn ang="0">
                  <a:pos x="T4" y="T5"/>
                </a:cxn>
                <a:cxn ang="0">
                  <a:pos x="T6" y="T7"/>
                </a:cxn>
              </a:cxnLst>
              <a:rect l="0" t="0" r="r" b="b"/>
              <a:pathLst>
                <a:path w="73" h="112">
                  <a:moveTo>
                    <a:pt x="73" y="60"/>
                  </a:moveTo>
                  <a:lnTo>
                    <a:pt x="0" y="0"/>
                  </a:lnTo>
                  <a:lnTo>
                    <a:pt x="14" y="112"/>
                  </a:lnTo>
                  <a:lnTo>
                    <a:pt x="73" y="6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72" name="Freeform 120"/>
            <p:cNvSpPr>
              <a:spLocks/>
            </p:cNvSpPr>
            <p:nvPr/>
          </p:nvSpPr>
          <p:spPr bwMode="auto">
            <a:xfrm>
              <a:off x="3161072" y="1571087"/>
              <a:ext cx="495114" cy="473006"/>
            </a:xfrm>
            <a:custGeom>
              <a:avLst/>
              <a:gdLst>
                <a:gd name="T0" fmla="*/ 0 w 92"/>
                <a:gd name="T1" fmla="*/ 88 h 88"/>
                <a:gd name="T2" fmla="*/ 92 w 92"/>
                <a:gd name="T3" fmla="*/ 41 h 88"/>
                <a:gd name="T4" fmla="*/ 66 w 92"/>
                <a:gd name="T5" fmla="*/ 0 h 88"/>
                <a:gd name="T6" fmla="*/ 0 w 92"/>
                <a:gd name="T7" fmla="*/ 88 h 88"/>
              </a:gdLst>
              <a:ahLst/>
              <a:cxnLst>
                <a:cxn ang="0">
                  <a:pos x="T0" y="T1"/>
                </a:cxn>
                <a:cxn ang="0">
                  <a:pos x="T2" y="T3"/>
                </a:cxn>
                <a:cxn ang="0">
                  <a:pos x="T4" y="T5"/>
                </a:cxn>
                <a:cxn ang="0">
                  <a:pos x="T6" y="T7"/>
                </a:cxn>
              </a:cxnLst>
              <a:rect l="0" t="0" r="r" b="b"/>
              <a:pathLst>
                <a:path w="92" h="88">
                  <a:moveTo>
                    <a:pt x="0" y="88"/>
                  </a:moveTo>
                  <a:lnTo>
                    <a:pt x="92" y="41"/>
                  </a:lnTo>
                  <a:lnTo>
                    <a:pt x="66" y="0"/>
                  </a:lnTo>
                  <a:lnTo>
                    <a:pt x="0" y="88"/>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73" name="Freeform 121"/>
            <p:cNvSpPr>
              <a:spLocks/>
            </p:cNvSpPr>
            <p:nvPr/>
          </p:nvSpPr>
          <p:spPr bwMode="auto">
            <a:xfrm>
              <a:off x="3514951" y="1366329"/>
              <a:ext cx="420530" cy="425388"/>
            </a:xfrm>
            <a:custGeom>
              <a:avLst/>
              <a:gdLst>
                <a:gd name="T0" fmla="*/ 78 w 78"/>
                <a:gd name="T1" fmla="*/ 0 h 79"/>
                <a:gd name="T2" fmla="*/ 26 w 78"/>
                <a:gd name="T3" fmla="*/ 79 h 79"/>
                <a:gd name="T4" fmla="*/ 0 w 78"/>
                <a:gd name="T5" fmla="*/ 38 h 79"/>
                <a:gd name="T6" fmla="*/ 78 w 78"/>
                <a:gd name="T7" fmla="*/ 0 h 79"/>
              </a:gdLst>
              <a:ahLst/>
              <a:cxnLst>
                <a:cxn ang="0">
                  <a:pos x="T0" y="T1"/>
                </a:cxn>
                <a:cxn ang="0">
                  <a:pos x="T2" y="T3"/>
                </a:cxn>
                <a:cxn ang="0">
                  <a:pos x="T4" y="T5"/>
                </a:cxn>
                <a:cxn ang="0">
                  <a:pos x="T6" y="T7"/>
                </a:cxn>
              </a:cxnLst>
              <a:rect l="0" t="0" r="r" b="b"/>
              <a:pathLst>
                <a:path w="78" h="79">
                  <a:moveTo>
                    <a:pt x="78" y="0"/>
                  </a:moveTo>
                  <a:lnTo>
                    <a:pt x="26" y="79"/>
                  </a:lnTo>
                  <a:lnTo>
                    <a:pt x="0" y="38"/>
                  </a:lnTo>
                  <a:lnTo>
                    <a:pt x="78"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74" name="Freeform 122"/>
            <p:cNvSpPr>
              <a:spLocks/>
            </p:cNvSpPr>
            <p:nvPr/>
          </p:nvSpPr>
          <p:spPr bwMode="auto">
            <a:xfrm>
              <a:off x="3161072" y="1791717"/>
              <a:ext cx="495114" cy="409515"/>
            </a:xfrm>
            <a:custGeom>
              <a:avLst/>
              <a:gdLst>
                <a:gd name="T0" fmla="*/ 52 w 92"/>
                <a:gd name="T1" fmla="*/ 76 h 76"/>
                <a:gd name="T2" fmla="*/ 0 w 92"/>
                <a:gd name="T3" fmla="*/ 47 h 76"/>
                <a:gd name="T4" fmla="*/ 92 w 92"/>
                <a:gd name="T5" fmla="*/ 0 h 76"/>
                <a:gd name="T6" fmla="*/ 52 w 92"/>
                <a:gd name="T7" fmla="*/ 76 h 76"/>
              </a:gdLst>
              <a:ahLst/>
              <a:cxnLst>
                <a:cxn ang="0">
                  <a:pos x="T0" y="T1"/>
                </a:cxn>
                <a:cxn ang="0">
                  <a:pos x="T2" y="T3"/>
                </a:cxn>
                <a:cxn ang="0">
                  <a:pos x="T4" y="T5"/>
                </a:cxn>
                <a:cxn ang="0">
                  <a:pos x="T6" y="T7"/>
                </a:cxn>
              </a:cxnLst>
              <a:rect l="0" t="0" r="r" b="b"/>
              <a:pathLst>
                <a:path w="92" h="76">
                  <a:moveTo>
                    <a:pt x="52" y="76"/>
                  </a:moveTo>
                  <a:lnTo>
                    <a:pt x="0" y="47"/>
                  </a:lnTo>
                  <a:lnTo>
                    <a:pt x="92" y="0"/>
                  </a:lnTo>
                  <a:lnTo>
                    <a:pt x="52" y="76"/>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75" name="Freeform 123"/>
            <p:cNvSpPr>
              <a:spLocks/>
            </p:cNvSpPr>
            <p:nvPr/>
          </p:nvSpPr>
          <p:spPr bwMode="auto">
            <a:xfrm>
              <a:off x="3656186" y="1791717"/>
              <a:ext cx="380857" cy="333326"/>
            </a:xfrm>
            <a:custGeom>
              <a:avLst/>
              <a:gdLst>
                <a:gd name="T0" fmla="*/ 71 w 71"/>
                <a:gd name="T1" fmla="*/ 0 h 62"/>
                <a:gd name="T2" fmla="*/ 0 w 71"/>
                <a:gd name="T3" fmla="*/ 0 h 62"/>
                <a:gd name="T4" fmla="*/ 17 w 71"/>
                <a:gd name="T5" fmla="*/ 62 h 62"/>
                <a:gd name="T6" fmla="*/ 71 w 71"/>
                <a:gd name="T7" fmla="*/ 0 h 62"/>
              </a:gdLst>
              <a:ahLst/>
              <a:cxnLst>
                <a:cxn ang="0">
                  <a:pos x="T0" y="T1"/>
                </a:cxn>
                <a:cxn ang="0">
                  <a:pos x="T2" y="T3"/>
                </a:cxn>
                <a:cxn ang="0">
                  <a:pos x="T4" y="T5"/>
                </a:cxn>
                <a:cxn ang="0">
                  <a:pos x="T6" y="T7"/>
                </a:cxn>
              </a:cxnLst>
              <a:rect l="0" t="0" r="r" b="b"/>
              <a:pathLst>
                <a:path w="71" h="62">
                  <a:moveTo>
                    <a:pt x="71" y="0"/>
                  </a:moveTo>
                  <a:lnTo>
                    <a:pt x="0" y="0"/>
                  </a:lnTo>
                  <a:lnTo>
                    <a:pt x="17" y="62"/>
                  </a:lnTo>
                  <a:lnTo>
                    <a:pt x="71"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76" name="Freeform 124"/>
            <p:cNvSpPr>
              <a:spLocks/>
            </p:cNvSpPr>
            <p:nvPr/>
          </p:nvSpPr>
          <p:spPr bwMode="auto">
            <a:xfrm>
              <a:off x="3935481" y="1366329"/>
              <a:ext cx="409421" cy="425388"/>
            </a:xfrm>
            <a:custGeom>
              <a:avLst/>
              <a:gdLst>
                <a:gd name="T0" fmla="*/ 76 w 76"/>
                <a:gd name="T1" fmla="*/ 52 h 79"/>
                <a:gd name="T2" fmla="*/ 0 w 76"/>
                <a:gd name="T3" fmla="*/ 0 h 79"/>
                <a:gd name="T4" fmla="*/ 19 w 76"/>
                <a:gd name="T5" fmla="*/ 79 h 79"/>
                <a:gd name="T6" fmla="*/ 76 w 76"/>
                <a:gd name="T7" fmla="*/ 52 h 79"/>
              </a:gdLst>
              <a:ahLst/>
              <a:cxnLst>
                <a:cxn ang="0">
                  <a:pos x="T0" y="T1"/>
                </a:cxn>
                <a:cxn ang="0">
                  <a:pos x="T2" y="T3"/>
                </a:cxn>
                <a:cxn ang="0">
                  <a:pos x="T4" y="T5"/>
                </a:cxn>
                <a:cxn ang="0">
                  <a:pos x="T6" y="T7"/>
                </a:cxn>
              </a:cxnLst>
              <a:rect l="0" t="0" r="r" b="b"/>
              <a:pathLst>
                <a:path w="76" h="79">
                  <a:moveTo>
                    <a:pt x="76" y="52"/>
                  </a:moveTo>
                  <a:lnTo>
                    <a:pt x="0" y="0"/>
                  </a:lnTo>
                  <a:lnTo>
                    <a:pt x="19" y="79"/>
                  </a:lnTo>
                  <a:lnTo>
                    <a:pt x="76" y="52"/>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77" name="Freeform 125"/>
            <p:cNvSpPr>
              <a:spLocks/>
            </p:cNvSpPr>
            <p:nvPr/>
          </p:nvSpPr>
          <p:spPr bwMode="auto">
            <a:xfrm>
              <a:off x="3656186" y="1366329"/>
              <a:ext cx="380857" cy="425388"/>
            </a:xfrm>
            <a:custGeom>
              <a:avLst/>
              <a:gdLst>
                <a:gd name="T0" fmla="*/ 0 w 71"/>
                <a:gd name="T1" fmla="*/ 79 h 79"/>
                <a:gd name="T2" fmla="*/ 52 w 71"/>
                <a:gd name="T3" fmla="*/ 0 h 79"/>
                <a:gd name="T4" fmla="*/ 71 w 71"/>
                <a:gd name="T5" fmla="*/ 79 h 79"/>
                <a:gd name="T6" fmla="*/ 0 w 71"/>
                <a:gd name="T7" fmla="*/ 79 h 79"/>
              </a:gdLst>
              <a:ahLst/>
              <a:cxnLst>
                <a:cxn ang="0">
                  <a:pos x="T0" y="T1"/>
                </a:cxn>
                <a:cxn ang="0">
                  <a:pos x="T2" y="T3"/>
                </a:cxn>
                <a:cxn ang="0">
                  <a:pos x="T4" y="T5"/>
                </a:cxn>
                <a:cxn ang="0">
                  <a:pos x="T6" y="T7"/>
                </a:cxn>
              </a:cxnLst>
              <a:rect l="0" t="0" r="r" b="b"/>
              <a:pathLst>
                <a:path w="71" h="79">
                  <a:moveTo>
                    <a:pt x="0" y="79"/>
                  </a:moveTo>
                  <a:lnTo>
                    <a:pt x="52" y="0"/>
                  </a:lnTo>
                  <a:lnTo>
                    <a:pt x="71" y="79"/>
                  </a:lnTo>
                  <a:lnTo>
                    <a:pt x="0" y="79"/>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78" name="Freeform 126"/>
            <p:cNvSpPr>
              <a:spLocks/>
            </p:cNvSpPr>
            <p:nvPr/>
          </p:nvSpPr>
          <p:spPr bwMode="auto">
            <a:xfrm>
              <a:off x="3935481" y="1323473"/>
              <a:ext cx="409421" cy="322215"/>
            </a:xfrm>
            <a:custGeom>
              <a:avLst/>
              <a:gdLst>
                <a:gd name="T0" fmla="*/ 66 w 76"/>
                <a:gd name="T1" fmla="*/ 0 h 60"/>
                <a:gd name="T2" fmla="*/ 76 w 76"/>
                <a:gd name="T3" fmla="*/ 60 h 60"/>
                <a:gd name="T4" fmla="*/ 0 w 76"/>
                <a:gd name="T5" fmla="*/ 8 h 60"/>
                <a:gd name="T6" fmla="*/ 66 w 76"/>
                <a:gd name="T7" fmla="*/ 0 h 60"/>
              </a:gdLst>
              <a:ahLst/>
              <a:cxnLst>
                <a:cxn ang="0">
                  <a:pos x="T0" y="T1"/>
                </a:cxn>
                <a:cxn ang="0">
                  <a:pos x="T2" y="T3"/>
                </a:cxn>
                <a:cxn ang="0">
                  <a:pos x="T4" y="T5"/>
                </a:cxn>
                <a:cxn ang="0">
                  <a:pos x="T6" y="T7"/>
                </a:cxn>
              </a:cxnLst>
              <a:rect l="0" t="0" r="r" b="b"/>
              <a:pathLst>
                <a:path w="76" h="60">
                  <a:moveTo>
                    <a:pt x="66" y="0"/>
                  </a:moveTo>
                  <a:lnTo>
                    <a:pt x="76" y="60"/>
                  </a:lnTo>
                  <a:lnTo>
                    <a:pt x="0" y="8"/>
                  </a:lnTo>
                  <a:lnTo>
                    <a:pt x="66"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79" name="Freeform 127"/>
            <p:cNvSpPr>
              <a:spLocks/>
            </p:cNvSpPr>
            <p:nvPr/>
          </p:nvSpPr>
          <p:spPr bwMode="auto">
            <a:xfrm>
              <a:off x="3935481" y="1323473"/>
              <a:ext cx="409421" cy="322215"/>
            </a:xfrm>
            <a:custGeom>
              <a:avLst/>
              <a:gdLst>
                <a:gd name="T0" fmla="*/ 66 w 76"/>
                <a:gd name="T1" fmla="*/ 0 h 60"/>
                <a:gd name="T2" fmla="*/ 76 w 76"/>
                <a:gd name="T3" fmla="*/ 60 h 60"/>
                <a:gd name="T4" fmla="*/ 0 w 76"/>
                <a:gd name="T5" fmla="*/ 8 h 60"/>
                <a:gd name="T6" fmla="*/ 66 w 76"/>
                <a:gd name="T7" fmla="*/ 0 h 60"/>
              </a:gdLst>
              <a:ahLst/>
              <a:cxnLst>
                <a:cxn ang="0">
                  <a:pos x="T0" y="T1"/>
                </a:cxn>
                <a:cxn ang="0">
                  <a:pos x="T2" y="T3"/>
                </a:cxn>
                <a:cxn ang="0">
                  <a:pos x="T4" y="T5"/>
                </a:cxn>
                <a:cxn ang="0">
                  <a:pos x="T6" y="T7"/>
                </a:cxn>
              </a:cxnLst>
              <a:rect l="0" t="0" r="r" b="b"/>
              <a:pathLst>
                <a:path w="76" h="60">
                  <a:moveTo>
                    <a:pt x="66" y="0"/>
                  </a:moveTo>
                  <a:lnTo>
                    <a:pt x="76" y="60"/>
                  </a:lnTo>
                  <a:lnTo>
                    <a:pt x="0" y="8"/>
                  </a:lnTo>
                  <a:lnTo>
                    <a:pt x="66" y="0"/>
                  </a:lnTo>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80" name="Freeform 128"/>
            <p:cNvSpPr>
              <a:spLocks/>
            </p:cNvSpPr>
            <p:nvPr/>
          </p:nvSpPr>
          <p:spPr bwMode="auto">
            <a:xfrm>
              <a:off x="3311828" y="2932963"/>
              <a:ext cx="230101" cy="414276"/>
            </a:xfrm>
            <a:custGeom>
              <a:avLst/>
              <a:gdLst>
                <a:gd name="T0" fmla="*/ 43 w 43"/>
                <a:gd name="T1" fmla="*/ 77 h 77"/>
                <a:gd name="T2" fmla="*/ 0 w 43"/>
                <a:gd name="T3" fmla="*/ 70 h 77"/>
                <a:gd name="T4" fmla="*/ 15 w 43"/>
                <a:gd name="T5" fmla="*/ 0 h 77"/>
                <a:gd name="T6" fmla="*/ 43 w 43"/>
                <a:gd name="T7" fmla="*/ 77 h 77"/>
              </a:gdLst>
              <a:ahLst/>
              <a:cxnLst>
                <a:cxn ang="0">
                  <a:pos x="T0" y="T1"/>
                </a:cxn>
                <a:cxn ang="0">
                  <a:pos x="T2" y="T3"/>
                </a:cxn>
                <a:cxn ang="0">
                  <a:pos x="T4" y="T5"/>
                </a:cxn>
                <a:cxn ang="0">
                  <a:pos x="T6" y="T7"/>
                </a:cxn>
              </a:cxnLst>
              <a:rect l="0" t="0" r="r" b="b"/>
              <a:pathLst>
                <a:path w="43" h="77">
                  <a:moveTo>
                    <a:pt x="43" y="77"/>
                  </a:moveTo>
                  <a:lnTo>
                    <a:pt x="0" y="70"/>
                  </a:lnTo>
                  <a:lnTo>
                    <a:pt x="15" y="0"/>
                  </a:lnTo>
                  <a:lnTo>
                    <a:pt x="43" y="77"/>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81" name="Freeform 129"/>
            <p:cNvSpPr>
              <a:spLocks/>
            </p:cNvSpPr>
            <p:nvPr/>
          </p:nvSpPr>
          <p:spPr bwMode="auto">
            <a:xfrm>
              <a:off x="3440367" y="1791717"/>
              <a:ext cx="306272" cy="409515"/>
            </a:xfrm>
            <a:custGeom>
              <a:avLst/>
              <a:gdLst>
                <a:gd name="T0" fmla="*/ 40 w 57"/>
                <a:gd name="T1" fmla="*/ 0 h 76"/>
                <a:gd name="T2" fmla="*/ 0 w 57"/>
                <a:gd name="T3" fmla="*/ 76 h 76"/>
                <a:gd name="T4" fmla="*/ 57 w 57"/>
                <a:gd name="T5" fmla="*/ 62 h 76"/>
                <a:gd name="T6" fmla="*/ 40 w 57"/>
                <a:gd name="T7" fmla="*/ 0 h 76"/>
              </a:gdLst>
              <a:ahLst/>
              <a:cxnLst>
                <a:cxn ang="0">
                  <a:pos x="T0" y="T1"/>
                </a:cxn>
                <a:cxn ang="0">
                  <a:pos x="T2" y="T3"/>
                </a:cxn>
                <a:cxn ang="0">
                  <a:pos x="T4" y="T5"/>
                </a:cxn>
                <a:cxn ang="0">
                  <a:pos x="T6" y="T7"/>
                </a:cxn>
              </a:cxnLst>
              <a:rect l="0" t="0" r="r" b="b"/>
              <a:pathLst>
                <a:path w="57" h="76">
                  <a:moveTo>
                    <a:pt x="40" y="0"/>
                  </a:moveTo>
                  <a:lnTo>
                    <a:pt x="0" y="76"/>
                  </a:lnTo>
                  <a:lnTo>
                    <a:pt x="57" y="62"/>
                  </a:lnTo>
                  <a:lnTo>
                    <a:pt x="4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82" name="Freeform 130"/>
            <p:cNvSpPr>
              <a:spLocks/>
            </p:cNvSpPr>
            <p:nvPr/>
          </p:nvSpPr>
          <p:spPr bwMode="auto">
            <a:xfrm>
              <a:off x="4290947" y="1323473"/>
              <a:ext cx="549068" cy="295232"/>
            </a:xfrm>
            <a:custGeom>
              <a:avLst/>
              <a:gdLst>
                <a:gd name="T0" fmla="*/ 102 w 102"/>
                <a:gd name="T1" fmla="*/ 22 h 55"/>
                <a:gd name="T2" fmla="*/ 0 w 102"/>
                <a:gd name="T3" fmla="*/ 0 h 55"/>
                <a:gd name="T4" fmla="*/ 50 w 102"/>
                <a:gd name="T5" fmla="*/ 55 h 55"/>
                <a:gd name="T6" fmla="*/ 102 w 102"/>
                <a:gd name="T7" fmla="*/ 22 h 55"/>
              </a:gdLst>
              <a:ahLst/>
              <a:cxnLst>
                <a:cxn ang="0">
                  <a:pos x="T0" y="T1"/>
                </a:cxn>
                <a:cxn ang="0">
                  <a:pos x="T2" y="T3"/>
                </a:cxn>
                <a:cxn ang="0">
                  <a:pos x="T4" y="T5"/>
                </a:cxn>
                <a:cxn ang="0">
                  <a:pos x="T6" y="T7"/>
                </a:cxn>
              </a:cxnLst>
              <a:rect l="0" t="0" r="r" b="b"/>
              <a:pathLst>
                <a:path w="102" h="55">
                  <a:moveTo>
                    <a:pt x="102" y="22"/>
                  </a:moveTo>
                  <a:lnTo>
                    <a:pt x="0" y="0"/>
                  </a:lnTo>
                  <a:lnTo>
                    <a:pt x="50" y="55"/>
                  </a:lnTo>
                  <a:lnTo>
                    <a:pt x="102" y="22"/>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83" name="Freeform 131"/>
            <p:cNvSpPr>
              <a:spLocks/>
            </p:cNvSpPr>
            <p:nvPr/>
          </p:nvSpPr>
          <p:spPr bwMode="auto">
            <a:xfrm>
              <a:off x="4290947" y="1323473"/>
              <a:ext cx="268186" cy="322215"/>
            </a:xfrm>
            <a:custGeom>
              <a:avLst/>
              <a:gdLst>
                <a:gd name="T0" fmla="*/ 0 w 50"/>
                <a:gd name="T1" fmla="*/ 0 h 60"/>
                <a:gd name="T2" fmla="*/ 10 w 50"/>
                <a:gd name="T3" fmla="*/ 60 h 60"/>
                <a:gd name="T4" fmla="*/ 50 w 50"/>
                <a:gd name="T5" fmla="*/ 55 h 60"/>
                <a:gd name="T6" fmla="*/ 0 w 50"/>
                <a:gd name="T7" fmla="*/ 0 h 60"/>
              </a:gdLst>
              <a:ahLst/>
              <a:cxnLst>
                <a:cxn ang="0">
                  <a:pos x="T0" y="T1"/>
                </a:cxn>
                <a:cxn ang="0">
                  <a:pos x="T2" y="T3"/>
                </a:cxn>
                <a:cxn ang="0">
                  <a:pos x="T4" y="T5"/>
                </a:cxn>
                <a:cxn ang="0">
                  <a:pos x="T6" y="T7"/>
                </a:cxn>
              </a:cxnLst>
              <a:rect l="0" t="0" r="r" b="b"/>
              <a:pathLst>
                <a:path w="50" h="60">
                  <a:moveTo>
                    <a:pt x="0" y="0"/>
                  </a:moveTo>
                  <a:lnTo>
                    <a:pt x="10" y="60"/>
                  </a:lnTo>
                  <a:lnTo>
                    <a:pt x="50" y="55"/>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84" name="Freeform 132"/>
            <p:cNvSpPr>
              <a:spLocks/>
            </p:cNvSpPr>
            <p:nvPr/>
          </p:nvSpPr>
          <p:spPr bwMode="auto">
            <a:xfrm>
              <a:off x="3069032" y="4029765"/>
              <a:ext cx="360226" cy="188885"/>
            </a:xfrm>
            <a:custGeom>
              <a:avLst/>
              <a:gdLst>
                <a:gd name="T0" fmla="*/ 0 w 67"/>
                <a:gd name="T1" fmla="*/ 0 h 35"/>
                <a:gd name="T2" fmla="*/ 67 w 67"/>
                <a:gd name="T3" fmla="*/ 35 h 35"/>
                <a:gd name="T4" fmla="*/ 0 w 67"/>
                <a:gd name="T5" fmla="*/ 35 h 35"/>
                <a:gd name="T6" fmla="*/ 0 w 67"/>
                <a:gd name="T7" fmla="*/ 0 h 35"/>
              </a:gdLst>
              <a:ahLst/>
              <a:cxnLst>
                <a:cxn ang="0">
                  <a:pos x="T0" y="T1"/>
                </a:cxn>
                <a:cxn ang="0">
                  <a:pos x="T2" y="T3"/>
                </a:cxn>
                <a:cxn ang="0">
                  <a:pos x="T4" y="T5"/>
                </a:cxn>
                <a:cxn ang="0">
                  <a:pos x="T6" y="T7"/>
                </a:cxn>
              </a:cxnLst>
              <a:rect l="0" t="0" r="r" b="b"/>
              <a:pathLst>
                <a:path w="67" h="35">
                  <a:moveTo>
                    <a:pt x="0" y="0"/>
                  </a:moveTo>
                  <a:lnTo>
                    <a:pt x="67" y="35"/>
                  </a:lnTo>
                  <a:lnTo>
                    <a:pt x="0" y="35"/>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85" name="Freeform 133"/>
            <p:cNvSpPr>
              <a:spLocks/>
            </p:cNvSpPr>
            <p:nvPr/>
          </p:nvSpPr>
          <p:spPr bwMode="auto">
            <a:xfrm>
              <a:off x="4914600" y="2820266"/>
              <a:ext cx="296751" cy="488879"/>
            </a:xfrm>
            <a:custGeom>
              <a:avLst/>
              <a:gdLst>
                <a:gd name="T0" fmla="*/ 55 w 55"/>
                <a:gd name="T1" fmla="*/ 7 h 91"/>
                <a:gd name="T2" fmla="*/ 0 w 55"/>
                <a:gd name="T3" fmla="*/ 91 h 91"/>
                <a:gd name="T4" fmla="*/ 12 w 55"/>
                <a:gd name="T5" fmla="*/ 0 h 91"/>
                <a:gd name="T6" fmla="*/ 55 w 55"/>
                <a:gd name="T7" fmla="*/ 7 h 91"/>
              </a:gdLst>
              <a:ahLst/>
              <a:cxnLst>
                <a:cxn ang="0">
                  <a:pos x="T0" y="T1"/>
                </a:cxn>
                <a:cxn ang="0">
                  <a:pos x="T2" y="T3"/>
                </a:cxn>
                <a:cxn ang="0">
                  <a:pos x="T4" y="T5"/>
                </a:cxn>
                <a:cxn ang="0">
                  <a:pos x="T6" y="T7"/>
                </a:cxn>
              </a:cxnLst>
              <a:rect l="0" t="0" r="r" b="b"/>
              <a:pathLst>
                <a:path w="55" h="91">
                  <a:moveTo>
                    <a:pt x="55" y="7"/>
                  </a:moveTo>
                  <a:lnTo>
                    <a:pt x="0" y="91"/>
                  </a:lnTo>
                  <a:lnTo>
                    <a:pt x="12" y="0"/>
                  </a:lnTo>
                  <a:lnTo>
                    <a:pt x="55" y="7"/>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86" name="Freeform 134"/>
            <p:cNvSpPr>
              <a:spLocks/>
            </p:cNvSpPr>
            <p:nvPr/>
          </p:nvSpPr>
          <p:spPr bwMode="auto">
            <a:xfrm>
              <a:off x="4763844" y="2717094"/>
              <a:ext cx="215819" cy="592050"/>
            </a:xfrm>
            <a:custGeom>
              <a:avLst/>
              <a:gdLst>
                <a:gd name="T0" fmla="*/ 0 w 40"/>
                <a:gd name="T1" fmla="*/ 0 h 110"/>
                <a:gd name="T2" fmla="*/ 28 w 40"/>
                <a:gd name="T3" fmla="*/ 110 h 110"/>
                <a:gd name="T4" fmla="*/ 40 w 40"/>
                <a:gd name="T5" fmla="*/ 19 h 110"/>
                <a:gd name="T6" fmla="*/ 0 w 40"/>
                <a:gd name="T7" fmla="*/ 0 h 110"/>
              </a:gdLst>
              <a:ahLst/>
              <a:cxnLst>
                <a:cxn ang="0">
                  <a:pos x="T0" y="T1"/>
                </a:cxn>
                <a:cxn ang="0">
                  <a:pos x="T2" y="T3"/>
                </a:cxn>
                <a:cxn ang="0">
                  <a:pos x="T4" y="T5"/>
                </a:cxn>
                <a:cxn ang="0">
                  <a:pos x="T6" y="T7"/>
                </a:cxn>
              </a:cxnLst>
              <a:rect l="0" t="0" r="r" b="b"/>
              <a:pathLst>
                <a:path w="40" h="110">
                  <a:moveTo>
                    <a:pt x="0" y="0"/>
                  </a:moveTo>
                  <a:lnTo>
                    <a:pt x="28" y="110"/>
                  </a:lnTo>
                  <a:lnTo>
                    <a:pt x="40" y="19"/>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grpSp>
      <p:grpSp>
        <p:nvGrpSpPr>
          <p:cNvPr id="5129" name="组合 305"/>
          <p:cNvGrpSpPr>
            <a:grpSpLocks/>
          </p:cNvGrpSpPr>
          <p:nvPr/>
        </p:nvGrpSpPr>
        <p:grpSpPr bwMode="auto">
          <a:xfrm>
            <a:off x="6397625" y="862013"/>
            <a:ext cx="2573338" cy="2895600"/>
            <a:chOff x="6265563" y="1323473"/>
            <a:chExt cx="2572290" cy="2895177"/>
          </a:xfrm>
        </p:grpSpPr>
        <p:sp>
          <p:nvSpPr>
            <p:cNvPr id="187" name="Freeform 135"/>
            <p:cNvSpPr>
              <a:spLocks/>
            </p:cNvSpPr>
            <p:nvPr/>
          </p:nvSpPr>
          <p:spPr bwMode="auto">
            <a:xfrm>
              <a:off x="8036491" y="3653583"/>
              <a:ext cx="607765" cy="360309"/>
            </a:xfrm>
            <a:custGeom>
              <a:avLst/>
              <a:gdLst>
                <a:gd name="T0" fmla="*/ 75 w 113"/>
                <a:gd name="T1" fmla="*/ 67 h 67"/>
                <a:gd name="T2" fmla="*/ 0 w 113"/>
                <a:gd name="T3" fmla="*/ 29 h 67"/>
                <a:gd name="T4" fmla="*/ 113 w 113"/>
                <a:gd name="T5" fmla="*/ 0 h 67"/>
                <a:gd name="T6" fmla="*/ 75 w 113"/>
                <a:gd name="T7" fmla="*/ 67 h 67"/>
              </a:gdLst>
              <a:ahLst/>
              <a:cxnLst>
                <a:cxn ang="0">
                  <a:pos x="T0" y="T1"/>
                </a:cxn>
                <a:cxn ang="0">
                  <a:pos x="T2" y="T3"/>
                </a:cxn>
                <a:cxn ang="0">
                  <a:pos x="T4" y="T5"/>
                </a:cxn>
                <a:cxn ang="0">
                  <a:pos x="T6" y="T7"/>
                </a:cxn>
              </a:cxnLst>
              <a:rect l="0" t="0" r="r" b="b"/>
              <a:pathLst>
                <a:path w="113" h="67">
                  <a:moveTo>
                    <a:pt x="75" y="67"/>
                  </a:moveTo>
                  <a:lnTo>
                    <a:pt x="0" y="29"/>
                  </a:lnTo>
                  <a:lnTo>
                    <a:pt x="113" y="0"/>
                  </a:lnTo>
                  <a:lnTo>
                    <a:pt x="75" y="67"/>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88" name="Freeform 136"/>
            <p:cNvSpPr>
              <a:spLocks/>
            </p:cNvSpPr>
            <p:nvPr/>
          </p:nvSpPr>
          <p:spPr bwMode="auto">
            <a:xfrm>
              <a:off x="8241196" y="3244067"/>
              <a:ext cx="403061" cy="409515"/>
            </a:xfrm>
            <a:custGeom>
              <a:avLst/>
              <a:gdLst>
                <a:gd name="T0" fmla="*/ 73 w 75"/>
                <a:gd name="T1" fmla="*/ 0 h 76"/>
                <a:gd name="T2" fmla="*/ 0 w 75"/>
                <a:gd name="T3" fmla="*/ 38 h 76"/>
                <a:gd name="T4" fmla="*/ 75 w 75"/>
                <a:gd name="T5" fmla="*/ 76 h 76"/>
                <a:gd name="T6" fmla="*/ 73 w 75"/>
                <a:gd name="T7" fmla="*/ 0 h 76"/>
              </a:gdLst>
              <a:ahLst/>
              <a:cxnLst>
                <a:cxn ang="0">
                  <a:pos x="T0" y="T1"/>
                </a:cxn>
                <a:cxn ang="0">
                  <a:pos x="T2" y="T3"/>
                </a:cxn>
                <a:cxn ang="0">
                  <a:pos x="T4" y="T5"/>
                </a:cxn>
                <a:cxn ang="0">
                  <a:pos x="T6" y="T7"/>
                </a:cxn>
              </a:cxnLst>
              <a:rect l="0" t="0" r="r" b="b"/>
              <a:pathLst>
                <a:path w="75" h="76">
                  <a:moveTo>
                    <a:pt x="73" y="0"/>
                  </a:moveTo>
                  <a:lnTo>
                    <a:pt x="0" y="38"/>
                  </a:lnTo>
                  <a:lnTo>
                    <a:pt x="75" y="76"/>
                  </a:lnTo>
                  <a:lnTo>
                    <a:pt x="73"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89" name="Freeform 137"/>
            <p:cNvSpPr>
              <a:spLocks/>
            </p:cNvSpPr>
            <p:nvPr/>
          </p:nvSpPr>
          <p:spPr bwMode="auto">
            <a:xfrm>
              <a:off x="8036491" y="3448824"/>
              <a:ext cx="607765" cy="360310"/>
            </a:xfrm>
            <a:custGeom>
              <a:avLst/>
              <a:gdLst>
                <a:gd name="T0" fmla="*/ 0 w 113"/>
                <a:gd name="T1" fmla="*/ 67 h 67"/>
                <a:gd name="T2" fmla="*/ 38 w 113"/>
                <a:gd name="T3" fmla="*/ 0 h 67"/>
                <a:gd name="T4" fmla="*/ 113 w 113"/>
                <a:gd name="T5" fmla="*/ 38 h 67"/>
                <a:gd name="T6" fmla="*/ 0 w 113"/>
                <a:gd name="T7" fmla="*/ 67 h 67"/>
              </a:gdLst>
              <a:ahLst/>
              <a:cxnLst>
                <a:cxn ang="0">
                  <a:pos x="T0" y="T1"/>
                </a:cxn>
                <a:cxn ang="0">
                  <a:pos x="T2" y="T3"/>
                </a:cxn>
                <a:cxn ang="0">
                  <a:pos x="T4" y="T5"/>
                </a:cxn>
                <a:cxn ang="0">
                  <a:pos x="T6" y="T7"/>
                </a:cxn>
              </a:cxnLst>
              <a:rect l="0" t="0" r="r" b="b"/>
              <a:pathLst>
                <a:path w="113" h="67">
                  <a:moveTo>
                    <a:pt x="0" y="67"/>
                  </a:moveTo>
                  <a:lnTo>
                    <a:pt x="38" y="0"/>
                  </a:lnTo>
                  <a:lnTo>
                    <a:pt x="113" y="38"/>
                  </a:lnTo>
                  <a:lnTo>
                    <a:pt x="0" y="67"/>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90" name="Freeform 138"/>
            <p:cNvSpPr>
              <a:spLocks/>
            </p:cNvSpPr>
            <p:nvPr/>
          </p:nvSpPr>
          <p:spPr bwMode="auto">
            <a:xfrm>
              <a:off x="8241196" y="2948836"/>
              <a:ext cx="391952" cy="499989"/>
            </a:xfrm>
            <a:custGeom>
              <a:avLst/>
              <a:gdLst>
                <a:gd name="T0" fmla="*/ 47 w 73"/>
                <a:gd name="T1" fmla="*/ 0 h 93"/>
                <a:gd name="T2" fmla="*/ 0 w 73"/>
                <a:gd name="T3" fmla="*/ 93 h 93"/>
                <a:gd name="T4" fmla="*/ 73 w 73"/>
                <a:gd name="T5" fmla="*/ 55 h 93"/>
                <a:gd name="T6" fmla="*/ 47 w 73"/>
                <a:gd name="T7" fmla="*/ 0 h 93"/>
              </a:gdLst>
              <a:ahLst/>
              <a:cxnLst>
                <a:cxn ang="0">
                  <a:pos x="T0" y="T1"/>
                </a:cxn>
                <a:cxn ang="0">
                  <a:pos x="T2" y="T3"/>
                </a:cxn>
                <a:cxn ang="0">
                  <a:pos x="T4" y="T5"/>
                </a:cxn>
                <a:cxn ang="0">
                  <a:pos x="T6" y="T7"/>
                </a:cxn>
              </a:cxnLst>
              <a:rect l="0" t="0" r="r" b="b"/>
              <a:pathLst>
                <a:path w="73" h="93">
                  <a:moveTo>
                    <a:pt x="47" y="0"/>
                  </a:moveTo>
                  <a:lnTo>
                    <a:pt x="0" y="93"/>
                  </a:lnTo>
                  <a:lnTo>
                    <a:pt x="73" y="55"/>
                  </a:lnTo>
                  <a:lnTo>
                    <a:pt x="47"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91" name="Freeform 139"/>
            <p:cNvSpPr>
              <a:spLocks/>
            </p:cNvSpPr>
            <p:nvPr/>
          </p:nvSpPr>
          <p:spPr bwMode="auto">
            <a:xfrm>
              <a:off x="7815919" y="2766299"/>
              <a:ext cx="677586" cy="333326"/>
            </a:xfrm>
            <a:custGeom>
              <a:avLst/>
              <a:gdLst>
                <a:gd name="T0" fmla="*/ 71 w 126"/>
                <a:gd name="T1" fmla="*/ 0 h 62"/>
                <a:gd name="T2" fmla="*/ 0 w 126"/>
                <a:gd name="T3" fmla="*/ 62 h 62"/>
                <a:gd name="T4" fmla="*/ 126 w 126"/>
                <a:gd name="T5" fmla="*/ 34 h 62"/>
                <a:gd name="T6" fmla="*/ 71 w 126"/>
                <a:gd name="T7" fmla="*/ 0 h 62"/>
              </a:gdLst>
              <a:ahLst/>
              <a:cxnLst>
                <a:cxn ang="0">
                  <a:pos x="T0" y="T1"/>
                </a:cxn>
                <a:cxn ang="0">
                  <a:pos x="T2" y="T3"/>
                </a:cxn>
                <a:cxn ang="0">
                  <a:pos x="T4" y="T5"/>
                </a:cxn>
                <a:cxn ang="0">
                  <a:pos x="T6" y="T7"/>
                </a:cxn>
              </a:cxnLst>
              <a:rect l="0" t="0" r="r" b="b"/>
              <a:pathLst>
                <a:path w="126" h="62">
                  <a:moveTo>
                    <a:pt x="71" y="0"/>
                  </a:moveTo>
                  <a:lnTo>
                    <a:pt x="0" y="62"/>
                  </a:lnTo>
                  <a:lnTo>
                    <a:pt x="126" y="34"/>
                  </a:lnTo>
                  <a:lnTo>
                    <a:pt x="71"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92" name="Freeform 140"/>
            <p:cNvSpPr>
              <a:spLocks/>
            </p:cNvSpPr>
            <p:nvPr/>
          </p:nvSpPr>
          <p:spPr bwMode="auto">
            <a:xfrm>
              <a:off x="7815919" y="2948836"/>
              <a:ext cx="677586" cy="499989"/>
            </a:xfrm>
            <a:custGeom>
              <a:avLst/>
              <a:gdLst>
                <a:gd name="T0" fmla="*/ 79 w 126"/>
                <a:gd name="T1" fmla="*/ 93 h 93"/>
                <a:gd name="T2" fmla="*/ 0 w 126"/>
                <a:gd name="T3" fmla="*/ 28 h 93"/>
                <a:gd name="T4" fmla="*/ 126 w 126"/>
                <a:gd name="T5" fmla="*/ 0 h 93"/>
                <a:gd name="T6" fmla="*/ 79 w 126"/>
                <a:gd name="T7" fmla="*/ 93 h 93"/>
              </a:gdLst>
              <a:ahLst/>
              <a:cxnLst>
                <a:cxn ang="0">
                  <a:pos x="T0" y="T1"/>
                </a:cxn>
                <a:cxn ang="0">
                  <a:pos x="T2" y="T3"/>
                </a:cxn>
                <a:cxn ang="0">
                  <a:pos x="T4" y="T5"/>
                </a:cxn>
                <a:cxn ang="0">
                  <a:pos x="T6" y="T7"/>
                </a:cxn>
              </a:cxnLst>
              <a:rect l="0" t="0" r="r" b="b"/>
              <a:pathLst>
                <a:path w="126" h="93">
                  <a:moveTo>
                    <a:pt x="79" y="93"/>
                  </a:moveTo>
                  <a:lnTo>
                    <a:pt x="0" y="28"/>
                  </a:lnTo>
                  <a:lnTo>
                    <a:pt x="126" y="0"/>
                  </a:lnTo>
                  <a:lnTo>
                    <a:pt x="79" y="93"/>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93" name="Freeform 141"/>
            <p:cNvSpPr>
              <a:spLocks/>
            </p:cNvSpPr>
            <p:nvPr/>
          </p:nvSpPr>
          <p:spPr bwMode="auto">
            <a:xfrm>
              <a:off x="7535046" y="3475809"/>
              <a:ext cx="501446" cy="333326"/>
            </a:xfrm>
            <a:custGeom>
              <a:avLst/>
              <a:gdLst>
                <a:gd name="T0" fmla="*/ 0 w 93"/>
                <a:gd name="T1" fmla="*/ 62 h 62"/>
                <a:gd name="T2" fmla="*/ 93 w 93"/>
                <a:gd name="T3" fmla="*/ 62 h 62"/>
                <a:gd name="T4" fmla="*/ 50 w 93"/>
                <a:gd name="T5" fmla="*/ 0 h 62"/>
                <a:gd name="T6" fmla="*/ 0 w 93"/>
                <a:gd name="T7" fmla="*/ 62 h 62"/>
              </a:gdLst>
              <a:ahLst/>
              <a:cxnLst>
                <a:cxn ang="0">
                  <a:pos x="T0" y="T1"/>
                </a:cxn>
                <a:cxn ang="0">
                  <a:pos x="T2" y="T3"/>
                </a:cxn>
                <a:cxn ang="0">
                  <a:pos x="T4" y="T5"/>
                </a:cxn>
                <a:cxn ang="0">
                  <a:pos x="T6" y="T7"/>
                </a:cxn>
              </a:cxnLst>
              <a:rect l="0" t="0" r="r" b="b"/>
              <a:pathLst>
                <a:path w="93" h="62">
                  <a:moveTo>
                    <a:pt x="0" y="62"/>
                  </a:moveTo>
                  <a:lnTo>
                    <a:pt x="93" y="62"/>
                  </a:lnTo>
                  <a:lnTo>
                    <a:pt x="50" y="0"/>
                  </a:lnTo>
                  <a:lnTo>
                    <a:pt x="0" y="62"/>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94" name="Freeform 142"/>
            <p:cNvSpPr>
              <a:spLocks/>
            </p:cNvSpPr>
            <p:nvPr/>
          </p:nvSpPr>
          <p:spPr bwMode="auto">
            <a:xfrm>
              <a:off x="8036491" y="3809135"/>
              <a:ext cx="403061" cy="371421"/>
            </a:xfrm>
            <a:custGeom>
              <a:avLst/>
              <a:gdLst>
                <a:gd name="T0" fmla="*/ 16 w 75"/>
                <a:gd name="T1" fmla="*/ 69 h 69"/>
                <a:gd name="T2" fmla="*/ 75 w 75"/>
                <a:gd name="T3" fmla="*/ 38 h 69"/>
                <a:gd name="T4" fmla="*/ 0 w 75"/>
                <a:gd name="T5" fmla="*/ 0 h 69"/>
                <a:gd name="T6" fmla="*/ 16 w 75"/>
                <a:gd name="T7" fmla="*/ 69 h 69"/>
              </a:gdLst>
              <a:ahLst/>
              <a:cxnLst>
                <a:cxn ang="0">
                  <a:pos x="T0" y="T1"/>
                </a:cxn>
                <a:cxn ang="0">
                  <a:pos x="T2" y="T3"/>
                </a:cxn>
                <a:cxn ang="0">
                  <a:pos x="T4" y="T5"/>
                </a:cxn>
                <a:cxn ang="0">
                  <a:pos x="T6" y="T7"/>
                </a:cxn>
              </a:cxnLst>
              <a:rect l="0" t="0" r="r" b="b"/>
              <a:pathLst>
                <a:path w="75" h="69">
                  <a:moveTo>
                    <a:pt x="16" y="69"/>
                  </a:moveTo>
                  <a:lnTo>
                    <a:pt x="75" y="38"/>
                  </a:lnTo>
                  <a:lnTo>
                    <a:pt x="0" y="0"/>
                  </a:lnTo>
                  <a:lnTo>
                    <a:pt x="16" y="69"/>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95" name="Freeform 143"/>
            <p:cNvSpPr>
              <a:spLocks/>
            </p:cNvSpPr>
            <p:nvPr/>
          </p:nvSpPr>
          <p:spPr bwMode="auto">
            <a:xfrm>
              <a:off x="7535046" y="3809135"/>
              <a:ext cx="501446" cy="409515"/>
            </a:xfrm>
            <a:custGeom>
              <a:avLst/>
              <a:gdLst>
                <a:gd name="T0" fmla="*/ 0 w 93"/>
                <a:gd name="T1" fmla="*/ 0 h 76"/>
                <a:gd name="T2" fmla="*/ 45 w 93"/>
                <a:gd name="T3" fmla="*/ 76 h 76"/>
                <a:gd name="T4" fmla="*/ 93 w 93"/>
                <a:gd name="T5" fmla="*/ 0 h 76"/>
                <a:gd name="T6" fmla="*/ 0 w 93"/>
                <a:gd name="T7" fmla="*/ 0 h 76"/>
              </a:gdLst>
              <a:ahLst/>
              <a:cxnLst>
                <a:cxn ang="0">
                  <a:pos x="T0" y="T1"/>
                </a:cxn>
                <a:cxn ang="0">
                  <a:pos x="T2" y="T3"/>
                </a:cxn>
                <a:cxn ang="0">
                  <a:pos x="T4" y="T5"/>
                </a:cxn>
                <a:cxn ang="0">
                  <a:pos x="T6" y="T7"/>
                </a:cxn>
              </a:cxnLst>
              <a:rect l="0" t="0" r="r" b="b"/>
              <a:pathLst>
                <a:path w="93" h="76">
                  <a:moveTo>
                    <a:pt x="0" y="0"/>
                  </a:moveTo>
                  <a:lnTo>
                    <a:pt x="45" y="76"/>
                  </a:lnTo>
                  <a:lnTo>
                    <a:pt x="93" y="0"/>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96" name="Freeform 144"/>
            <p:cNvSpPr>
              <a:spLocks/>
            </p:cNvSpPr>
            <p:nvPr/>
          </p:nvSpPr>
          <p:spPr bwMode="auto">
            <a:xfrm>
              <a:off x="7777835" y="3809135"/>
              <a:ext cx="344347" cy="409515"/>
            </a:xfrm>
            <a:custGeom>
              <a:avLst/>
              <a:gdLst>
                <a:gd name="T0" fmla="*/ 64 w 64"/>
                <a:gd name="T1" fmla="*/ 69 h 76"/>
                <a:gd name="T2" fmla="*/ 0 w 64"/>
                <a:gd name="T3" fmla="*/ 76 h 76"/>
                <a:gd name="T4" fmla="*/ 48 w 64"/>
                <a:gd name="T5" fmla="*/ 0 h 76"/>
                <a:gd name="T6" fmla="*/ 64 w 64"/>
                <a:gd name="T7" fmla="*/ 69 h 76"/>
              </a:gdLst>
              <a:ahLst/>
              <a:cxnLst>
                <a:cxn ang="0">
                  <a:pos x="T0" y="T1"/>
                </a:cxn>
                <a:cxn ang="0">
                  <a:pos x="T2" y="T3"/>
                </a:cxn>
                <a:cxn ang="0">
                  <a:pos x="T4" y="T5"/>
                </a:cxn>
                <a:cxn ang="0">
                  <a:pos x="T6" y="T7"/>
                </a:cxn>
              </a:cxnLst>
              <a:rect l="0" t="0" r="r" b="b"/>
              <a:pathLst>
                <a:path w="64" h="76">
                  <a:moveTo>
                    <a:pt x="64" y="69"/>
                  </a:moveTo>
                  <a:lnTo>
                    <a:pt x="0" y="76"/>
                  </a:lnTo>
                  <a:lnTo>
                    <a:pt x="48" y="0"/>
                  </a:lnTo>
                  <a:lnTo>
                    <a:pt x="64" y="69"/>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97" name="Freeform 145"/>
            <p:cNvSpPr>
              <a:spLocks/>
            </p:cNvSpPr>
            <p:nvPr/>
          </p:nvSpPr>
          <p:spPr bwMode="auto">
            <a:xfrm>
              <a:off x="7411271" y="3228195"/>
              <a:ext cx="393540" cy="580940"/>
            </a:xfrm>
            <a:custGeom>
              <a:avLst/>
              <a:gdLst>
                <a:gd name="T0" fmla="*/ 0 w 73"/>
                <a:gd name="T1" fmla="*/ 0 h 108"/>
                <a:gd name="T2" fmla="*/ 23 w 73"/>
                <a:gd name="T3" fmla="*/ 108 h 108"/>
                <a:gd name="T4" fmla="*/ 73 w 73"/>
                <a:gd name="T5" fmla="*/ 46 h 108"/>
                <a:gd name="T6" fmla="*/ 0 w 73"/>
                <a:gd name="T7" fmla="*/ 0 h 108"/>
              </a:gdLst>
              <a:ahLst/>
              <a:cxnLst>
                <a:cxn ang="0">
                  <a:pos x="T0" y="T1"/>
                </a:cxn>
                <a:cxn ang="0">
                  <a:pos x="T2" y="T3"/>
                </a:cxn>
                <a:cxn ang="0">
                  <a:pos x="T4" y="T5"/>
                </a:cxn>
                <a:cxn ang="0">
                  <a:pos x="T6" y="T7"/>
                </a:cxn>
              </a:cxnLst>
              <a:rect l="0" t="0" r="r" b="b"/>
              <a:pathLst>
                <a:path w="73" h="108">
                  <a:moveTo>
                    <a:pt x="0" y="0"/>
                  </a:moveTo>
                  <a:lnTo>
                    <a:pt x="23" y="108"/>
                  </a:lnTo>
                  <a:lnTo>
                    <a:pt x="73" y="46"/>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98" name="Freeform 146"/>
            <p:cNvSpPr>
              <a:spLocks/>
            </p:cNvSpPr>
            <p:nvPr/>
          </p:nvSpPr>
          <p:spPr bwMode="auto">
            <a:xfrm>
              <a:off x="6916173" y="3809135"/>
              <a:ext cx="861662" cy="409515"/>
            </a:xfrm>
            <a:custGeom>
              <a:avLst/>
              <a:gdLst>
                <a:gd name="T0" fmla="*/ 0 w 160"/>
                <a:gd name="T1" fmla="*/ 76 h 76"/>
                <a:gd name="T2" fmla="*/ 160 w 160"/>
                <a:gd name="T3" fmla="*/ 76 h 76"/>
                <a:gd name="T4" fmla="*/ 115 w 160"/>
                <a:gd name="T5" fmla="*/ 0 h 76"/>
                <a:gd name="T6" fmla="*/ 0 w 160"/>
                <a:gd name="T7" fmla="*/ 76 h 76"/>
              </a:gdLst>
              <a:ahLst/>
              <a:cxnLst>
                <a:cxn ang="0">
                  <a:pos x="T0" y="T1"/>
                </a:cxn>
                <a:cxn ang="0">
                  <a:pos x="T2" y="T3"/>
                </a:cxn>
                <a:cxn ang="0">
                  <a:pos x="T4" y="T5"/>
                </a:cxn>
                <a:cxn ang="0">
                  <a:pos x="T6" y="T7"/>
                </a:cxn>
              </a:cxnLst>
              <a:rect l="0" t="0" r="r" b="b"/>
              <a:pathLst>
                <a:path w="160" h="76">
                  <a:moveTo>
                    <a:pt x="0" y="76"/>
                  </a:moveTo>
                  <a:lnTo>
                    <a:pt x="160" y="76"/>
                  </a:lnTo>
                  <a:lnTo>
                    <a:pt x="115" y="0"/>
                  </a:lnTo>
                  <a:lnTo>
                    <a:pt x="0" y="76"/>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99" name="Freeform 147"/>
            <p:cNvSpPr>
              <a:spLocks/>
            </p:cNvSpPr>
            <p:nvPr/>
          </p:nvSpPr>
          <p:spPr bwMode="auto">
            <a:xfrm>
              <a:off x="7019319" y="3228195"/>
              <a:ext cx="515727" cy="580940"/>
            </a:xfrm>
            <a:custGeom>
              <a:avLst/>
              <a:gdLst>
                <a:gd name="T0" fmla="*/ 0 w 96"/>
                <a:gd name="T1" fmla="*/ 48 h 108"/>
                <a:gd name="T2" fmla="*/ 96 w 96"/>
                <a:gd name="T3" fmla="*/ 108 h 108"/>
                <a:gd name="T4" fmla="*/ 73 w 96"/>
                <a:gd name="T5" fmla="*/ 0 h 108"/>
                <a:gd name="T6" fmla="*/ 0 w 96"/>
                <a:gd name="T7" fmla="*/ 48 h 108"/>
              </a:gdLst>
              <a:ahLst/>
              <a:cxnLst>
                <a:cxn ang="0">
                  <a:pos x="T0" y="T1"/>
                </a:cxn>
                <a:cxn ang="0">
                  <a:pos x="T2" y="T3"/>
                </a:cxn>
                <a:cxn ang="0">
                  <a:pos x="T4" y="T5"/>
                </a:cxn>
                <a:cxn ang="0">
                  <a:pos x="T6" y="T7"/>
                </a:cxn>
              </a:cxnLst>
              <a:rect l="0" t="0" r="r" b="b"/>
              <a:pathLst>
                <a:path w="96" h="108">
                  <a:moveTo>
                    <a:pt x="0" y="48"/>
                  </a:moveTo>
                  <a:lnTo>
                    <a:pt x="96" y="108"/>
                  </a:lnTo>
                  <a:lnTo>
                    <a:pt x="73" y="0"/>
                  </a:lnTo>
                  <a:lnTo>
                    <a:pt x="0" y="48"/>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00" name="Freeform 148"/>
            <p:cNvSpPr>
              <a:spLocks/>
            </p:cNvSpPr>
            <p:nvPr/>
          </p:nvSpPr>
          <p:spPr bwMode="auto">
            <a:xfrm>
              <a:off x="7577891" y="2728205"/>
              <a:ext cx="618873" cy="371421"/>
            </a:xfrm>
            <a:custGeom>
              <a:avLst/>
              <a:gdLst>
                <a:gd name="T0" fmla="*/ 115 w 115"/>
                <a:gd name="T1" fmla="*/ 7 h 69"/>
                <a:gd name="T2" fmla="*/ 0 w 115"/>
                <a:gd name="T3" fmla="*/ 0 h 69"/>
                <a:gd name="T4" fmla="*/ 44 w 115"/>
                <a:gd name="T5" fmla="*/ 69 h 69"/>
                <a:gd name="T6" fmla="*/ 115 w 115"/>
                <a:gd name="T7" fmla="*/ 7 h 69"/>
              </a:gdLst>
              <a:ahLst/>
              <a:cxnLst>
                <a:cxn ang="0">
                  <a:pos x="T0" y="T1"/>
                </a:cxn>
                <a:cxn ang="0">
                  <a:pos x="T2" y="T3"/>
                </a:cxn>
                <a:cxn ang="0">
                  <a:pos x="T4" y="T5"/>
                </a:cxn>
                <a:cxn ang="0">
                  <a:pos x="T6" y="T7"/>
                </a:cxn>
              </a:cxnLst>
              <a:rect l="0" t="0" r="r" b="b"/>
              <a:pathLst>
                <a:path w="115" h="69">
                  <a:moveTo>
                    <a:pt x="115" y="7"/>
                  </a:moveTo>
                  <a:lnTo>
                    <a:pt x="0" y="0"/>
                  </a:lnTo>
                  <a:lnTo>
                    <a:pt x="44" y="69"/>
                  </a:lnTo>
                  <a:lnTo>
                    <a:pt x="115" y="7"/>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01" name="Freeform 149"/>
            <p:cNvSpPr>
              <a:spLocks/>
            </p:cNvSpPr>
            <p:nvPr/>
          </p:nvSpPr>
          <p:spPr bwMode="auto">
            <a:xfrm>
              <a:off x="6965366" y="3228195"/>
              <a:ext cx="445905" cy="258724"/>
            </a:xfrm>
            <a:custGeom>
              <a:avLst/>
              <a:gdLst>
                <a:gd name="T0" fmla="*/ 10 w 83"/>
                <a:gd name="T1" fmla="*/ 48 h 48"/>
                <a:gd name="T2" fmla="*/ 0 w 83"/>
                <a:gd name="T3" fmla="*/ 7 h 48"/>
                <a:gd name="T4" fmla="*/ 83 w 83"/>
                <a:gd name="T5" fmla="*/ 0 h 48"/>
                <a:gd name="T6" fmla="*/ 10 w 83"/>
                <a:gd name="T7" fmla="*/ 48 h 48"/>
              </a:gdLst>
              <a:ahLst/>
              <a:cxnLst>
                <a:cxn ang="0">
                  <a:pos x="T0" y="T1"/>
                </a:cxn>
                <a:cxn ang="0">
                  <a:pos x="T2" y="T3"/>
                </a:cxn>
                <a:cxn ang="0">
                  <a:pos x="T4" y="T5"/>
                </a:cxn>
                <a:cxn ang="0">
                  <a:pos x="T6" y="T7"/>
                </a:cxn>
              </a:cxnLst>
              <a:rect l="0" t="0" r="r" b="b"/>
              <a:pathLst>
                <a:path w="83" h="48">
                  <a:moveTo>
                    <a:pt x="10" y="48"/>
                  </a:moveTo>
                  <a:lnTo>
                    <a:pt x="0" y="7"/>
                  </a:lnTo>
                  <a:lnTo>
                    <a:pt x="83" y="0"/>
                  </a:lnTo>
                  <a:lnTo>
                    <a:pt x="10" y="48"/>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02" name="Freeform 150"/>
            <p:cNvSpPr>
              <a:spLocks/>
            </p:cNvSpPr>
            <p:nvPr/>
          </p:nvSpPr>
          <p:spPr bwMode="auto">
            <a:xfrm>
              <a:off x="6954257" y="2728205"/>
              <a:ext cx="623634" cy="499990"/>
            </a:xfrm>
            <a:custGeom>
              <a:avLst/>
              <a:gdLst>
                <a:gd name="T0" fmla="*/ 0 w 116"/>
                <a:gd name="T1" fmla="*/ 7 h 93"/>
                <a:gd name="T2" fmla="*/ 85 w 116"/>
                <a:gd name="T3" fmla="*/ 93 h 93"/>
                <a:gd name="T4" fmla="*/ 116 w 116"/>
                <a:gd name="T5" fmla="*/ 0 h 93"/>
                <a:gd name="T6" fmla="*/ 0 w 116"/>
                <a:gd name="T7" fmla="*/ 7 h 93"/>
              </a:gdLst>
              <a:ahLst/>
              <a:cxnLst>
                <a:cxn ang="0">
                  <a:pos x="T0" y="T1"/>
                </a:cxn>
                <a:cxn ang="0">
                  <a:pos x="T2" y="T3"/>
                </a:cxn>
                <a:cxn ang="0">
                  <a:pos x="T4" y="T5"/>
                </a:cxn>
                <a:cxn ang="0">
                  <a:pos x="T6" y="T7"/>
                </a:cxn>
              </a:cxnLst>
              <a:rect l="0" t="0" r="r" b="b"/>
              <a:pathLst>
                <a:path w="116" h="93">
                  <a:moveTo>
                    <a:pt x="0" y="7"/>
                  </a:moveTo>
                  <a:lnTo>
                    <a:pt x="85" y="93"/>
                  </a:lnTo>
                  <a:lnTo>
                    <a:pt x="116" y="0"/>
                  </a:lnTo>
                  <a:lnTo>
                    <a:pt x="0" y="7"/>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03" name="Freeform 151"/>
            <p:cNvSpPr>
              <a:spLocks/>
            </p:cNvSpPr>
            <p:nvPr/>
          </p:nvSpPr>
          <p:spPr bwMode="auto">
            <a:xfrm>
              <a:off x="6916173" y="3486919"/>
              <a:ext cx="618873" cy="731731"/>
            </a:xfrm>
            <a:custGeom>
              <a:avLst/>
              <a:gdLst>
                <a:gd name="T0" fmla="*/ 19 w 115"/>
                <a:gd name="T1" fmla="*/ 0 h 136"/>
                <a:gd name="T2" fmla="*/ 0 w 115"/>
                <a:gd name="T3" fmla="*/ 136 h 136"/>
                <a:gd name="T4" fmla="*/ 115 w 115"/>
                <a:gd name="T5" fmla="*/ 60 h 136"/>
                <a:gd name="T6" fmla="*/ 19 w 115"/>
                <a:gd name="T7" fmla="*/ 0 h 136"/>
              </a:gdLst>
              <a:ahLst/>
              <a:cxnLst>
                <a:cxn ang="0">
                  <a:pos x="T0" y="T1"/>
                </a:cxn>
                <a:cxn ang="0">
                  <a:pos x="T2" y="T3"/>
                </a:cxn>
                <a:cxn ang="0">
                  <a:pos x="T4" y="T5"/>
                </a:cxn>
                <a:cxn ang="0">
                  <a:pos x="T6" y="T7"/>
                </a:cxn>
              </a:cxnLst>
              <a:rect l="0" t="0" r="r" b="b"/>
              <a:pathLst>
                <a:path w="115" h="136">
                  <a:moveTo>
                    <a:pt x="19" y="0"/>
                  </a:moveTo>
                  <a:lnTo>
                    <a:pt x="0" y="136"/>
                  </a:lnTo>
                  <a:lnTo>
                    <a:pt x="115" y="60"/>
                  </a:lnTo>
                  <a:lnTo>
                    <a:pt x="19"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04" name="Freeform 152"/>
            <p:cNvSpPr>
              <a:spLocks/>
            </p:cNvSpPr>
            <p:nvPr/>
          </p:nvSpPr>
          <p:spPr bwMode="auto">
            <a:xfrm>
              <a:off x="6954257" y="2329801"/>
              <a:ext cx="623634" cy="436498"/>
            </a:xfrm>
            <a:custGeom>
              <a:avLst/>
              <a:gdLst>
                <a:gd name="T0" fmla="*/ 0 w 116"/>
                <a:gd name="T1" fmla="*/ 81 h 81"/>
                <a:gd name="T2" fmla="*/ 68 w 116"/>
                <a:gd name="T3" fmla="*/ 0 h 81"/>
                <a:gd name="T4" fmla="*/ 116 w 116"/>
                <a:gd name="T5" fmla="*/ 74 h 81"/>
                <a:gd name="T6" fmla="*/ 0 w 116"/>
                <a:gd name="T7" fmla="*/ 81 h 81"/>
              </a:gdLst>
              <a:ahLst/>
              <a:cxnLst>
                <a:cxn ang="0">
                  <a:pos x="T0" y="T1"/>
                </a:cxn>
                <a:cxn ang="0">
                  <a:pos x="T2" y="T3"/>
                </a:cxn>
                <a:cxn ang="0">
                  <a:pos x="T4" y="T5"/>
                </a:cxn>
                <a:cxn ang="0">
                  <a:pos x="T6" y="T7"/>
                </a:cxn>
              </a:cxnLst>
              <a:rect l="0" t="0" r="r" b="b"/>
              <a:pathLst>
                <a:path w="116" h="81">
                  <a:moveTo>
                    <a:pt x="0" y="81"/>
                  </a:moveTo>
                  <a:lnTo>
                    <a:pt x="68" y="0"/>
                  </a:lnTo>
                  <a:lnTo>
                    <a:pt x="116" y="74"/>
                  </a:lnTo>
                  <a:lnTo>
                    <a:pt x="0" y="81"/>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05" name="Freeform 153"/>
            <p:cNvSpPr>
              <a:spLocks/>
            </p:cNvSpPr>
            <p:nvPr/>
          </p:nvSpPr>
          <p:spPr bwMode="auto">
            <a:xfrm>
              <a:off x="7577891" y="2367895"/>
              <a:ext cx="618873" cy="398404"/>
            </a:xfrm>
            <a:custGeom>
              <a:avLst/>
              <a:gdLst>
                <a:gd name="T0" fmla="*/ 115 w 115"/>
                <a:gd name="T1" fmla="*/ 74 h 74"/>
                <a:gd name="T2" fmla="*/ 44 w 115"/>
                <a:gd name="T3" fmla="*/ 0 h 74"/>
                <a:gd name="T4" fmla="*/ 0 w 115"/>
                <a:gd name="T5" fmla="*/ 67 h 74"/>
                <a:gd name="T6" fmla="*/ 115 w 115"/>
                <a:gd name="T7" fmla="*/ 74 h 74"/>
              </a:gdLst>
              <a:ahLst/>
              <a:cxnLst>
                <a:cxn ang="0">
                  <a:pos x="T0" y="T1"/>
                </a:cxn>
                <a:cxn ang="0">
                  <a:pos x="T2" y="T3"/>
                </a:cxn>
                <a:cxn ang="0">
                  <a:pos x="T4" y="T5"/>
                </a:cxn>
                <a:cxn ang="0">
                  <a:pos x="T6" y="T7"/>
                </a:cxn>
              </a:cxnLst>
              <a:rect l="0" t="0" r="r" b="b"/>
              <a:pathLst>
                <a:path w="115" h="74">
                  <a:moveTo>
                    <a:pt x="115" y="74"/>
                  </a:moveTo>
                  <a:lnTo>
                    <a:pt x="44" y="0"/>
                  </a:lnTo>
                  <a:lnTo>
                    <a:pt x="0" y="67"/>
                  </a:lnTo>
                  <a:lnTo>
                    <a:pt x="115" y="74"/>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06" name="Freeform 154"/>
            <p:cNvSpPr>
              <a:spLocks/>
            </p:cNvSpPr>
            <p:nvPr/>
          </p:nvSpPr>
          <p:spPr bwMode="auto">
            <a:xfrm>
              <a:off x="8084097" y="1904413"/>
              <a:ext cx="549051" cy="517449"/>
            </a:xfrm>
            <a:custGeom>
              <a:avLst/>
              <a:gdLst>
                <a:gd name="T0" fmla="*/ 102 w 102"/>
                <a:gd name="T1" fmla="*/ 31 h 96"/>
                <a:gd name="T2" fmla="*/ 0 w 102"/>
                <a:gd name="T3" fmla="*/ 0 h 96"/>
                <a:gd name="T4" fmla="*/ 92 w 102"/>
                <a:gd name="T5" fmla="*/ 96 h 96"/>
                <a:gd name="T6" fmla="*/ 102 w 102"/>
                <a:gd name="T7" fmla="*/ 31 h 96"/>
              </a:gdLst>
              <a:ahLst/>
              <a:cxnLst>
                <a:cxn ang="0">
                  <a:pos x="T0" y="T1"/>
                </a:cxn>
                <a:cxn ang="0">
                  <a:pos x="T2" y="T3"/>
                </a:cxn>
                <a:cxn ang="0">
                  <a:pos x="T4" y="T5"/>
                </a:cxn>
                <a:cxn ang="0">
                  <a:pos x="T6" y="T7"/>
                </a:cxn>
              </a:cxnLst>
              <a:rect l="0" t="0" r="r" b="b"/>
              <a:pathLst>
                <a:path w="102" h="96">
                  <a:moveTo>
                    <a:pt x="102" y="31"/>
                  </a:moveTo>
                  <a:lnTo>
                    <a:pt x="0" y="0"/>
                  </a:lnTo>
                  <a:lnTo>
                    <a:pt x="92" y="96"/>
                  </a:lnTo>
                  <a:lnTo>
                    <a:pt x="102" y="31"/>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07" name="Freeform 155"/>
            <p:cNvSpPr>
              <a:spLocks/>
            </p:cNvSpPr>
            <p:nvPr/>
          </p:nvSpPr>
          <p:spPr bwMode="auto">
            <a:xfrm>
              <a:off x="7815919" y="2367895"/>
              <a:ext cx="601417" cy="398404"/>
            </a:xfrm>
            <a:custGeom>
              <a:avLst/>
              <a:gdLst>
                <a:gd name="T0" fmla="*/ 0 w 112"/>
                <a:gd name="T1" fmla="*/ 0 h 74"/>
                <a:gd name="T2" fmla="*/ 112 w 112"/>
                <a:gd name="T3" fmla="*/ 50 h 74"/>
                <a:gd name="T4" fmla="*/ 71 w 112"/>
                <a:gd name="T5" fmla="*/ 74 h 74"/>
                <a:gd name="T6" fmla="*/ 0 w 112"/>
                <a:gd name="T7" fmla="*/ 0 h 74"/>
              </a:gdLst>
              <a:ahLst/>
              <a:cxnLst>
                <a:cxn ang="0">
                  <a:pos x="T0" y="T1"/>
                </a:cxn>
                <a:cxn ang="0">
                  <a:pos x="T2" y="T3"/>
                </a:cxn>
                <a:cxn ang="0">
                  <a:pos x="T4" y="T5"/>
                </a:cxn>
                <a:cxn ang="0">
                  <a:pos x="T6" y="T7"/>
                </a:cxn>
              </a:cxnLst>
              <a:rect l="0" t="0" r="r" b="b"/>
              <a:pathLst>
                <a:path w="112" h="74">
                  <a:moveTo>
                    <a:pt x="0" y="0"/>
                  </a:moveTo>
                  <a:lnTo>
                    <a:pt x="112" y="50"/>
                  </a:lnTo>
                  <a:lnTo>
                    <a:pt x="71" y="74"/>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08" name="Freeform 156"/>
            <p:cNvSpPr>
              <a:spLocks/>
            </p:cNvSpPr>
            <p:nvPr/>
          </p:nvSpPr>
          <p:spPr bwMode="auto">
            <a:xfrm>
              <a:off x="8277693" y="2367895"/>
              <a:ext cx="301502" cy="268248"/>
            </a:xfrm>
            <a:custGeom>
              <a:avLst/>
              <a:gdLst>
                <a:gd name="T0" fmla="*/ 0 w 56"/>
                <a:gd name="T1" fmla="*/ 0 h 50"/>
                <a:gd name="T2" fmla="*/ 26 w 56"/>
                <a:gd name="T3" fmla="*/ 50 h 50"/>
                <a:gd name="T4" fmla="*/ 56 w 56"/>
                <a:gd name="T5" fmla="*/ 10 h 50"/>
                <a:gd name="T6" fmla="*/ 0 w 56"/>
                <a:gd name="T7" fmla="*/ 0 h 50"/>
              </a:gdLst>
              <a:ahLst/>
              <a:cxnLst>
                <a:cxn ang="0">
                  <a:pos x="T0" y="T1"/>
                </a:cxn>
                <a:cxn ang="0">
                  <a:pos x="T2" y="T3"/>
                </a:cxn>
                <a:cxn ang="0">
                  <a:pos x="T4" y="T5"/>
                </a:cxn>
                <a:cxn ang="0">
                  <a:pos x="T6" y="T7"/>
                </a:cxn>
              </a:cxnLst>
              <a:rect l="0" t="0" r="r" b="b"/>
              <a:pathLst>
                <a:path w="56" h="50">
                  <a:moveTo>
                    <a:pt x="0" y="0"/>
                  </a:moveTo>
                  <a:lnTo>
                    <a:pt x="26" y="50"/>
                  </a:lnTo>
                  <a:lnTo>
                    <a:pt x="56" y="10"/>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09" name="Freeform 157"/>
            <p:cNvSpPr>
              <a:spLocks/>
            </p:cNvSpPr>
            <p:nvPr/>
          </p:nvSpPr>
          <p:spPr bwMode="auto">
            <a:xfrm>
              <a:off x="7858764" y="1404423"/>
              <a:ext cx="645850" cy="268249"/>
            </a:xfrm>
            <a:custGeom>
              <a:avLst/>
              <a:gdLst>
                <a:gd name="T0" fmla="*/ 75 w 120"/>
                <a:gd name="T1" fmla="*/ 0 h 50"/>
                <a:gd name="T2" fmla="*/ 0 w 120"/>
                <a:gd name="T3" fmla="*/ 40 h 50"/>
                <a:gd name="T4" fmla="*/ 120 w 120"/>
                <a:gd name="T5" fmla="*/ 50 h 50"/>
                <a:gd name="T6" fmla="*/ 75 w 120"/>
                <a:gd name="T7" fmla="*/ 0 h 50"/>
              </a:gdLst>
              <a:ahLst/>
              <a:cxnLst>
                <a:cxn ang="0">
                  <a:pos x="T0" y="T1"/>
                </a:cxn>
                <a:cxn ang="0">
                  <a:pos x="T2" y="T3"/>
                </a:cxn>
                <a:cxn ang="0">
                  <a:pos x="T4" y="T5"/>
                </a:cxn>
                <a:cxn ang="0">
                  <a:pos x="T6" y="T7"/>
                </a:cxn>
              </a:cxnLst>
              <a:rect l="0" t="0" r="r" b="b"/>
              <a:pathLst>
                <a:path w="120" h="50">
                  <a:moveTo>
                    <a:pt x="75" y="0"/>
                  </a:moveTo>
                  <a:lnTo>
                    <a:pt x="0" y="40"/>
                  </a:lnTo>
                  <a:lnTo>
                    <a:pt x="120" y="50"/>
                  </a:lnTo>
                  <a:lnTo>
                    <a:pt x="75"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10" name="Freeform 158"/>
            <p:cNvSpPr>
              <a:spLocks/>
            </p:cNvSpPr>
            <p:nvPr/>
          </p:nvSpPr>
          <p:spPr bwMode="auto">
            <a:xfrm>
              <a:off x="8084097" y="1672672"/>
              <a:ext cx="549051" cy="398404"/>
            </a:xfrm>
            <a:custGeom>
              <a:avLst/>
              <a:gdLst>
                <a:gd name="T0" fmla="*/ 0 w 102"/>
                <a:gd name="T1" fmla="*/ 43 h 74"/>
                <a:gd name="T2" fmla="*/ 78 w 102"/>
                <a:gd name="T3" fmla="*/ 0 h 74"/>
                <a:gd name="T4" fmla="*/ 102 w 102"/>
                <a:gd name="T5" fmla="*/ 74 h 74"/>
                <a:gd name="T6" fmla="*/ 0 w 102"/>
                <a:gd name="T7" fmla="*/ 43 h 74"/>
              </a:gdLst>
              <a:ahLst/>
              <a:cxnLst>
                <a:cxn ang="0">
                  <a:pos x="T0" y="T1"/>
                </a:cxn>
                <a:cxn ang="0">
                  <a:pos x="T2" y="T3"/>
                </a:cxn>
                <a:cxn ang="0">
                  <a:pos x="T4" y="T5"/>
                </a:cxn>
                <a:cxn ang="0">
                  <a:pos x="T6" y="T7"/>
                </a:cxn>
              </a:cxnLst>
              <a:rect l="0" t="0" r="r" b="b"/>
              <a:pathLst>
                <a:path w="102" h="74">
                  <a:moveTo>
                    <a:pt x="0" y="43"/>
                  </a:moveTo>
                  <a:lnTo>
                    <a:pt x="78" y="0"/>
                  </a:lnTo>
                  <a:lnTo>
                    <a:pt x="102" y="74"/>
                  </a:lnTo>
                  <a:lnTo>
                    <a:pt x="0" y="43"/>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11" name="Freeform 159"/>
            <p:cNvSpPr>
              <a:spLocks/>
            </p:cNvSpPr>
            <p:nvPr/>
          </p:nvSpPr>
          <p:spPr bwMode="auto">
            <a:xfrm>
              <a:off x="6265563" y="1323473"/>
              <a:ext cx="409408" cy="526973"/>
            </a:xfrm>
            <a:custGeom>
              <a:avLst/>
              <a:gdLst>
                <a:gd name="T0" fmla="*/ 0 w 76"/>
                <a:gd name="T1" fmla="*/ 0 h 98"/>
                <a:gd name="T2" fmla="*/ 76 w 76"/>
                <a:gd name="T3" fmla="*/ 65 h 98"/>
                <a:gd name="T4" fmla="*/ 0 w 76"/>
                <a:gd name="T5" fmla="*/ 98 h 98"/>
                <a:gd name="T6" fmla="*/ 0 w 76"/>
                <a:gd name="T7" fmla="*/ 0 h 98"/>
              </a:gdLst>
              <a:ahLst/>
              <a:cxnLst>
                <a:cxn ang="0">
                  <a:pos x="T0" y="T1"/>
                </a:cxn>
                <a:cxn ang="0">
                  <a:pos x="T2" y="T3"/>
                </a:cxn>
                <a:cxn ang="0">
                  <a:pos x="T4" y="T5"/>
                </a:cxn>
                <a:cxn ang="0">
                  <a:pos x="T6" y="T7"/>
                </a:cxn>
              </a:cxnLst>
              <a:rect l="0" t="0" r="r" b="b"/>
              <a:pathLst>
                <a:path w="76" h="98">
                  <a:moveTo>
                    <a:pt x="0" y="0"/>
                  </a:moveTo>
                  <a:lnTo>
                    <a:pt x="76" y="65"/>
                  </a:lnTo>
                  <a:lnTo>
                    <a:pt x="0" y="98"/>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12" name="Freeform 160"/>
            <p:cNvSpPr>
              <a:spLocks/>
            </p:cNvSpPr>
            <p:nvPr/>
          </p:nvSpPr>
          <p:spPr bwMode="auto">
            <a:xfrm>
              <a:off x="6954257" y="2302817"/>
              <a:ext cx="366564" cy="463482"/>
            </a:xfrm>
            <a:custGeom>
              <a:avLst/>
              <a:gdLst>
                <a:gd name="T0" fmla="*/ 68 w 68"/>
                <a:gd name="T1" fmla="*/ 5 h 86"/>
                <a:gd name="T2" fmla="*/ 28 w 68"/>
                <a:gd name="T3" fmla="*/ 0 h 86"/>
                <a:gd name="T4" fmla="*/ 0 w 68"/>
                <a:gd name="T5" fmla="*/ 86 h 86"/>
                <a:gd name="T6" fmla="*/ 68 w 68"/>
                <a:gd name="T7" fmla="*/ 5 h 86"/>
              </a:gdLst>
              <a:ahLst/>
              <a:cxnLst>
                <a:cxn ang="0">
                  <a:pos x="T0" y="T1"/>
                </a:cxn>
                <a:cxn ang="0">
                  <a:pos x="T2" y="T3"/>
                </a:cxn>
                <a:cxn ang="0">
                  <a:pos x="T4" y="T5"/>
                </a:cxn>
                <a:cxn ang="0">
                  <a:pos x="T6" y="T7"/>
                </a:cxn>
              </a:cxnLst>
              <a:rect l="0" t="0" r="r" b="b"/>
              <a:pathLst>
                <a:path w="68" h="86">
                  <a:moveTo>
                    <a:pt x="68" y="5"/>
                  </a:moveTo>
                  <a:lnTo>
                    <a:pt x="28" y="0"/>
                  </a:lnTo>
                  <a:lnTo>
                    <a:pt x="0" y="86"/>
                  </a:lnTo>
                  <a:lnTo>
                    <a:pt x="68" y="5"/>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13" name="Freeform 161"/>
            <p:cNvSpPr>
              <a:spLocks/>
            </p:cNvSpPr>
            <p:nvPr/>
          </p:nvSpPr>
          <p:spPr bwMode="auto">
            <a:xfrm>
              <a:off x="7858764" y="1618705"/>
              <a:ext cx="645850" cy="285708"/>
            </a:xfrm>
            <a:custGeom>
              <a:avLst/>
              <a:gdLst>
                <a:gd name="T0" fmla="*/ 0 w 120"/>
                <a:gd name="T1" fmla="*/ 0 h 53"/>
                <a:gd name="T2" fmla="*/ 42 w 120"/>
                <a:gd name="T3" fmla="*/ 53 h 53"/>
                <a:gd name="T4" fmla="*/ 120 w 120"/>
                <a:gd name="T5" fmla="*/ 10 h 53"/>
                <a:gd name="T6" fmla="*/ 0 w 120"/>
                <a:gd name="T7" fmla="*/ 0 h 53"/>
              </a:gdLst>
              <a:ahLst/>
              <a:cxnLst>
                <a:cxn ang="0">
                  <a:pos x="T0" y="T1"/>
                </a:cxn>
                <a:cxn ang="0">
                  <a:pos x="T2" y="T3"/>
                </a:cxn>
                <a:cxn ang="0">
                  <a:pos x="T4" y="T5"/>
                </a:cxn>
                <a:cxn ang="0">
                  <a:pos x="T6" y="T7"/>
                </a:cxn>
              </a:cxnLst>
              <a:rect l="0" t="0" r="r" b="b"/>
              <a:pathLst>
                <a:path w="120" h="53">
                  <a:moveTo>
                    <a:pt x="0" y="0"/>
                  </a:moveTo>
                  <a:lnTo>
                    <a:pt x="42" y="53"/>
                  </a:lnTo>
                  <a:lnTo>
                    <a:pt x="120" y="10"/>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14" name="Freeform 162"/>
            <p:cNvSpPr>
              <a:spLocks/>
            </p:cNvSpPr>
            <p:nvPr/>
          </p:nvSpPr>
          <p:spPr bwMode="auto">
            <a:xfrm>
              <a:off x="7487440" y="1904413"/>
              <a:ext cx="596657" cy="463482"/>
            </a:xfrm>
            <a:custGeom>
              <a:avLst/>
              <a:gdLst>
                <a:gd name="T0" fmla="*/ 0 w 111"/>
                <a:gd name="T1" fmla="*/ 5 h 86"/>
                <a:gd name="T2" fmla="*/ 111 w 111"/>
                <a:gd name="T3" fmla="*/ 0 h 86"/>
                <a:gd name="T4" fmla="*/ 61 w 111"/>
                <a:gd name="T5" fmla="*/ 86 h 86"/>
                <a:gd name="T6" fmla="*/ 0 w 111"/>
                <a:gd name="T7" fmla="*/ 5 h 86"/>
              </a:gdLst>
              <a:ahLst/>
              <a:cxnLst>
                <a:cxn ang="0">
                  <a:pos x="T0" y="T1"/>
                </a:cxn>
                <a:cxn ang="0">
                  <a:pos x="T2" y="T3"/>
                </a:cxn>
                <a:cxn ang="0">
                  <a:pos x="T4" y="T5"/>
                </a:cxn>
                <a:cxn ang="0">
                  <a:pos x="T6" y="T7"/>
                </a:cxn>
              </a:cxnLst>
              <a:rect l="0" t="0" r="r" b="b"/>
              <a:pathLst>
                <a:path w="111" h="86">
                  <a:moveTo>
                    <a:pt x="0" y="5"/>
                  </a:moveTo>
                  <a:lnTo>
                    <a:pt x="111" y="0"/>
                  </a:lnTo>
                  <a:lnTo>
                    <a:pt x="61" y="86"/>
                  </a:lnTo>
                  <a:lnTo>
                    <a:pt x="0" y="5"/>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15" name="Freeform 163"/>
            <p:cNvSpPr>
              <a:spLocks/>
            </p:cNvSpPr>
            <p:nvPr/>
          </p:nvSpPr>
          <p:spPr bwMode="auto">
            <a:xfrm>
              <a:off x="7487440" y="1618705"/>
              <a:ext cx="596657" cy="312691"/>
            </a:xfrm>
            <a:custGeom>
              <a:avLst/>
              <a:gdLst>
                <a:gd name="T0" fmla="*/ 69 w 111"/>
                <a:gd name="T1" fmla="*/ 0 h 58"/>
                <a:gd name="T2" fmla="*/ 0 w 111"/>
                <a:gd name="T3" fmla="*/ 58 h 58"/>
                <a:gd name="T4" fmla="*/ 111 w 111"/>
                <a:gd name="T5" fmla="*/ 53 h 58"/>
                <a:gd name="T6" fmla="*/ 69 w 111"/>
                <a:gd name="T7" fmla="*/ 0 h 58"/>
              </a:gdLst>
              <a:ahLst/>
              <a:cxnLst>
                <a:cxn ang="0">
                  <a:pos x="T0" y="T1"/>
                </a:cxn>
                <a:cxn ang="0">
                  <a:pos x="T2" y="T3"/>
                </a:cxn>
                <a:cxn ang="0">
                  <a:pos x="T4" y="T5"/>
                </a:cxn>
                <a:cxn ang="0">
                  <a:pos x="T6" y="T7"/>
                </a:cxn>
              </a:cxnLst>
              <a:rect l="0" t="0" r="r" b="b"/>
              <a:pathLst>
                <a:path w="111" h="58">
                  <a:moveTo>
                    <a:pt x="69" y="0"/>
                  </a:moveTo>
                  <a:lnTo>
                    <a:pt x="0" y="58"/>
                  </a:lnTo>
                  <a:lnTo>
                    <a:pt x="111" y="53"/>
                  </a:lnTo>
                  <a:lnTo>
                    <a:pt x="69"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16" name="Freeform 164"/>
            <p:cNvSpPr>
              <a:spLocks/>
            </p:cNvSpPr>
            <p:nvPr/>
          </p:nvSpPr>
          <p:spPr bwMode="auto">
            <a:xfrm>
              <a:off x="7143093" y="1323473"/>
              <a:ext cx="344347" cy="619035"/>
            </a:xfrm>
            <a:custGeom>
              <a:avLst/>
              <a:gdLst>
                <a:gd name="T0" fmla="*/ 0 w 64"/>
                <a:gd name="T1" fmla="*/ 115 h 115"/>
                <a:gd name="T2" fmla="*/ 10 w 64"/>
                <a:gd name="T3" fmla="*/ 0 h 115"/>
                <a:gd name="T4" fmla="*/ 64 w 64"/>
                <a:gd name="T5" fmla="*/ 113 h 115"/>
                <a:gd name="T6" fmla="*/ 0 w 64"/>
                <a:gd name="T7" fmla="*/ 115 h 115"/>
              </a:gdLst>
              <a:ahLst/>
              <a:cxnLst>
                <a:cxn ang="0">
                  <a:pos x="T0" y="T1"/>
                </a:cxn>
                <a:cxn ang="0">
                  <a:pos x="T2" y="T3"/>
                </a:cxn>
                <a:cxn ang="0">
                  <a:pos x="T4" y="T5"/>
                </a:cxn>
                <a:cxn ang="0">
                  <a:pos x="T6" y="T7"/>
                </a:cxn>
              </a:cxnLst>
              <a:rect l="0" t="0" r="r" b="b"/>
              <a:pathLst>
                <a:path w="64" h="115">
                  <a:moveTo>
                    <a:pt x="0" y="115"/>
                  </a:moveTo>
                  <a:lnTo>
                    <a:pt x="10" y="0"/>
                  </a:lnTo>
                  <a:lnTo>
                    <a:pt x="64" y="113"/>
                  </a:lnTo>
                  <a:lnTo>
                    <a:pt x="0" y="115"/>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17" name="Freeform 165"/>
            <p:cNvSpPr>
              <a:spLocks/>
            </p:cNvSpPr>
            <p:nvPr/>
          </p:nvSpPr>
          <p:spPr bwMode="auto">
            <a:xfrm>
              <a:off x="7197046" y="1323473"/>
              <a:ext cx="661717" cy="607923"/>
            </a:xfrm>
            <a:custGeom>
              <a:avLst/>
              <a:gdLst>
                <a:gd name="T0" fmla="*/ 0 w 123"/>
                <a:gd name="T1" fmla="*/ 0 h 113"/>
                <a:gd name="T2" fmla="*/ 123 w 123"/>
                <a:gd name="T3" fmla="*/ 55 h 113"/>
                <a:gd name="T4" fmla="*/ 54 w 123"/>
                <a:gd name="T5" fmla="*/ 113 h 113"/>
                <a:gd name="T6" fmla="*/ 0 w 123"/>
                <a:gd name="T7" fmla="*/ 0 h 113"/>
              </a:gdLst>
              <a:ahLst/>
              <a:cxnLst>
                <a:cxn ang="0">
                  <a:pos x="T0" y="T1"/>
                </a:cxn>
                <a:cxn ang="0">
                  <a:pos x="T2" y="T3"/>
                </a:cxn>
                <a:cxn ang="0">
                  <a:pos x="T4" y="T5"/>
                </a:cxn>
                <a:cxn ang="0">
                  <a:pos x="T6" y="T7"/>
                </a:cxn>
              </a:cxnLst>
              <a:rect l="0" t="0" r="r" b="b"/>
              <a:pathLst>
                <a:path w="123" h="113">
                  <a:moveTo>
                    <a:pt x="0" y="0"/>
                  </a:moveTo>
                  <a:lnTo>
                    <a:pt x="123" y="55"/>
                  </a:lnTo>
                  <a:lnTo>
                    <a:pt x="54" y="113"/>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18" name="Freeform 166"/>
            <p:cNvSpPr>
              <a:spLocks/>
            </p:cNvSpPr>
            <p:nvPr/>
          </p:nvSpPr>
          <p:spPr bwMode="auto">
            <a:xfrm>
              <a:off x="7197046" y="1323473"/>
              <a:ext cx="709323" cy="295232"/>
            </a:xfrm>
            <a:custGeom>
              <a:avLst/>
              <a:gdLst>
                <a:gd name="T0" fmla="*/ 132 w 132"/>
                <a:gd name="T1" fmla="*/ 0 h 55"/>
                <a:gd name="T2" fmla="*/ 123 w 132"/>
                <a:gd name="T3" fmla="*/ 55 h 55"/>
                <a:gd name="T4" fmla="*/ 0 w 132"/>
                <a:gd name="T5" fmla="*/ 0 h 55"/>
                <a:gd name="T6" fmla="*/ 132 w 132"/>
                <a:gd name="T7" fmla="*/ 0 h 55"/>
              </a:gdLst>
              <a:ahLst/>
              <a:cxnLst>
                <a:cxn ang="0">
                  <a:pos x="T0" y="T1"/>
                </a:cxn>
                <a:cxn ang="0">
                  <a:pos x="T2" y="T3"/>
                </a:cxn>
                <a:cxn ang="0">
                  <a:pos x="T4" y="T5"/>
                </a:cxn>
                <a:cxn ang="0">
                  <a:pos x="T6" y="T7"/>
                </a:cxn>
              </a:cxnLst>
              <a:rect l="0" t="0" r="r" b="b"/>
              <a:pathLst>
                <a:path w="132" h="55">
                  <a:moveTo>
                    <a:pt x="132" y="0"/>
                  </a:moveTo>
                  <a:lnTo>
                    <a:pt x="123" y="55"/>
                  </a:lnTo>
                  <a:lnTo>
                    <a:pt x="0" y="0"/>
                  </a:lnTo>
                  <a:lnTo>
                    <a:pt x="132"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19" name="Freeform 167"/>
            <p:cNvSpPr>
              <a:spLocks/>
            </p:cNvSpPr>
            <p:nvPr/>
          </p:nvSpPr>
          <p:spPr bwMode="auto">
            <a:xfrm>
              <a:off x="7858764" y="1323473"/>
              <a:ext cx="403061" cy="295232"/>
            </a:xfrm>
            <a:custGeom>
              <a:avLst/>
              <a:gdLst>
                <a:gd name="T0" fmla="*/ 9 w 75"/>
                <a:gd name="T1" fmla="*/ 0 h 55"/>
                <a:gd name="T2" fmla="*/ 75 w 75"/>
                <a:gd name="T3" fmla="*/ 15 h 55"/>
                <a:gd name="T4" fmla="*/ 0 w 75"/>
                <a:gd name="T5" fmla="*/ 55 h 55"/>
                <a:gd name="T6" fmla="*/ 9 w 75"/>
                <a:gd name="T7" fmla="*/ 0 h 55"/>
              </a:gdLst>
              <a:ahLst/>
              <a:cxnLst>
                <a:cxn ang="0">
                  <a:pos x="T0" y="T1"/>
                </a:cxn>
                <a:cxn ang="0">
                  <a:pos x="T2" y="T3"/>
                </a:cxn>
                <a:cxn ang="0">
                  <a:pos x="T4" y="T5"/>
                </a:cxn>
                <a:cxn ang="0">
                  <a:pos x="T6" y="T7"/>
                </a:cxn>
              </a:cxnLst>
              <a:rect l="0" t="0" r="r" b="b"/>
              <a:pathLst>
                <a:path w="75" h="55">
                  <a:moveTo>
                    <a:pt x="9" y="0"/>
                  </a:moveTo>
                  <a:lnTo>
                    <a:pt x="75" y="15"/>
                  </a:lnTo>
                  <a:lnTo>
                    <a:pt x="0" y="55"/>
                  </a:lnTo>
                  <a:lnTo>
                    <a:pt x="9"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20" name="Freeform 168"/>
            <p:cNvSpPr>
              <a:spLocks/>
            </p:cNvSpPr>
            <p:nvPr/>
          </p:nvSpPr>
          <p:spPr bwMode="auto">
            <a:xfrm>
              <a:off x="6265563" y="1323473"/>
              <a:ext cx="931483" cy="349199"/>
            </a:xfrm>
            <a:custGeom>
              <a:avLst/>
              <a:gdLst>
                <a:gd name="T0" fmla="*/ 0 w 173"/>
                <a:gd name="T1" fmla="*/ 0 h 65"/>
                <a:gd name="T2" fmla="*/ 76 w 173"/>
                <a:gd name="T3" fmla="*/ 65 h 65"/>
                <a:gd name="T4" fmla="*/ 173 w 173"/>
                <a:gd name="T5" fmla="*/ 0 h 65"/>
                <a:gd name="T6" fmla="*/ 0 w 173"/>
                <a:gd name="T7" fmla="*/ 0 h 65"/>
              </a:gdLst>
              <a:ahLst/>
              <a:cxnLst>
                <a:cxn ang="0">
                  <a:pos x="T0" y="T1"/>
                </a:cxn>
                <a:cxn ang="0">
                  <a:pos x="T2" y="T3"/>
                </a:cxn>
                <a:cxn ang="0">
                  <a:pos x="T4" y="T5"/>
                </a:cxn>
                <a:cxn ang="0">
                  <a:pos x="T6" y="T7"/>
                </a:cxn>
              </a:cxnLst>
              <a:rect l="0" t="0" r="r" b="b"/>
              <a:pathLst>
                <a:path w="173" h="65">
                  <a:moveTo>
                    <a:pt x="0" y="0"/>
                  </a:moveTo>
                  <a:lnTo>
                    <a:pt x="76" y="65"/>
                  </a:lnTo>
                  <a:lnTo>
                    <a:pt x="173" y="0"/>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21" name="Freeform 169"/>
            <p:cNvSpPr>
              <a:spLocks/>
            </p:cNvSpPr>
            <p:nvPr/>
          </p:nvSpPr>
          <p:spPr bwMode="auto">
            <a:xfrm>
              <a:off x="7815919" y="2367895"/>
              <a:ext cx="601417" cy="268248"/>
            </a:xfrm>
            <a:custGeom>
              <a:avLst/>
              <a:gdLst>
                <a:gd name="T0" fmla="*/ 0 w 112"/>
                <a:gd name="T1" fmla="*/ 0 h 50"/>
                <a:gd name="T2" fmla="*/ 86 w 112"/>
                <a:gd name="T3" fmla="*/ 0 h 50"/>
                <a:gd name="T4" fmla="*/ 112 w 112"/>
                <a:gd name="T5" fmla="*/ 50 h 50"/>
                <a:gd name="T6" fmla="*/ 0 w 112"/>
                <a:gd name="T7" fmla="*/ 0 h 50"/>
              </a:gdLst>
              <a:ahLst/>
              <a:cxnLst>
                <a:cxn ang="0">
                  <a:pos x="T0" y="T1"/>
                </a:cxn>
                <a:cxn ang="0">
                  <a:pos x="T2" y="T3"/>
                </a:cxn>
                <a:cxn ang="0">
                  <a:pos x="T4" y="T5"/>
                </a:cxn>
                <a:cxn ang="0">
                  <a:pos x="T6" y="T7"/>
                </a:cxn>
              </a:cxnLst>
              <a:rect l="0" t="0" r="r" b="b"/>
              <a:pathLst>
                <a:path w="112" h="50">
                  <a:moveTo>
                    <a:pt x="0" y="0"/>
                  </a:moveTo>
                  <a:lnTo>
                    <a:pt x="86" y="0"/>
                  </a:lnTo>
                  <a:lnTo>
                    <a:pt x="112" y="50"/>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22" name="Freeform 170"/>
            <p:cNvSpPr>
              <a:spLocks/>
            </p:cNvSpPr>
            <p:nvPr/>
          </p:nvSpPr>
          <p:spPr bwMode="auto">
            <a:xfrm>
              <a:off x="8084097" y="1904413"/>
              <a:ext cx="495098" cy="517449"/>
            </a:xfrm>
            <a:custGeom>
              <a:avLst/>
              <a:gdLst>
                <a:gd name="T0" fmla="*/ 0 w 92"/>
                <a:gd name="T1" fmla="*/ 0 h 96"/>
                <a:gd name="T2" fmla="*/ 36 w 92"/>
                <a:gd name="T3" fmla="*/ 86 h 96"/>
                <a:gd name="T4" fmla="*/ 92 w 92"/>
                <a:gd name="T5" fmla="*/ 96 h 96"/>
                <a:gd name="T6" fmla="*/ 0 w 92"/>
                <a:gd name="T7" fmla="*/ 0 h 96"/>
              </a:gdLst>
              <a:ahLst/>
              <a:cxnLst>
                <a:cxn ang="0">
                  <a:pos x="T0" y="T1"/>
                </a:cxn>
                <a:cxn ang="0">
                  <a:pos x="T2" y="T3"/>
                </a:cxn>
                <a:cxn ang="0">
                  <a:pos x="T4" y="T5"/>
                </a:cxn>
                <a:cxn ang="0">
                  <a:pos x="T6" y="T7"/>
                </a:cxn>
              </a:cxnLst>
              <a:rect l="0" t="0" r="r" b="b"/>
              <a:pathLst>
                <a:path w="92" h="96">
                  <a:moveTo>
                    <a:pt x="0" y="0"/>
                  </a:moveTo>
                  <a:lnTo>
                    <a:pt x="36" y="86"/>
                  </a:lnTo>
                  <a:lnTo>
                    <a:pt x="92" y="96"/>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23" name="Freeform 171"/>
            <p:cNvSpPr>
              <a:spLocks/>
            </p:cNvSpPr>
            <p:nvPr/>
          </p:nvSpPr>
          <p:spPr bwMode="auto">
            <a:xfrm>
              <a:off x="7815919" y="1904413"/>
              <a:ext cx="461774" cy="463482"/>
            </a:xfrm>
            <a:custGeom>
              <a:avLst/>
              <a:gdLst>
                <a:gd name="T0" fmla="*/ 0 w 86"/>
                <a:gd name="T1" fmla="*/ 86 h 86"/>
                <a:gd name="T2" fmla="*/ 86 w 86"/>
                <a:gd name="T3" fmla="*/ 86 h 86"/>
                <a:gd name="T4" fmla="*/ 50 w 86"/>
                <a:gd name="T5" fmla="*/ 0 h 86"/>
                <a:gd name="T6" fmla="*/ 0 w 86"/>
                <a:gd name="T7" fmla="*/ 86 h 86"/>
              </a:gdLst>
              <a:ahLst/>
              <a:cxnLst>
                <a:cxn ang="0">
                  <a:pos x="T0" y="T1"/>
                </a:cxn>
                <a:cxn ang="0">
                  <a:pos x="T2" y="T3"/>
                </a:cxn>
                <a:cxn ang="0">
                  <a:pos x="T4" y="T5"/>
                </a:cxn>
                <a:cxn ang="0">
                  <a:pos x="T6" y="T7"/>
                </a:cxn>
              </a:cxnLst>
              <a:rect l="0" t="0" r="r" b="b"/>
              <a:pathLst>
                <a:path w="86" h="86">
                  <a:moveTo>
                    <a:pt x="0" y="86"/>
                  </a:moveTo>
                  <a:lnTo>
                    <a:pt x="86" y="86"/>
                  </a:lnTo>
                  <a:lnTo>
                    <a:pt x="50" y="0"/>
                  </a:lnTo>
                  <a:lnTo>
                    <a:pt x="0" y="86"/>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24" name="Freeform 172"/>
            <p:cNvSpPr>
              <a:spLocks/>
            </p:cNvSpPr>
            <p:nvPr/>
          </p:nvSpPr>
          <p:spPr bwMode="auto">
            <a:xfrm>
              <a:off x="7487440" y="1931396"/>
              <a:ext cx="328479" cy="796809"/>
            </a:xfrm>
            <a:custGeom>
              <a:avLst/>
              <a:gdLst>
                <a:gd name="T0" fmla="*/ 0 w 61"/>
                <a:gd name="T1" fmla="*/ 0 h 148"/>
                <a:gd name="T2" fmla="*/ 17 w 61"/>
                <a:gd name="T3" fmla="*/ 148 h 148"/>
                <a:gd name="T4" fmla="*/ 61 w 61"/>
                <a:gd name="T5" fmla="*/ 81 h 148"/>
                <a:gd name="T6" fmla="*/ 0 w 61"/>
                <a:gd name="T7" fmla="*/ 0 h 148"/>
              </a:gdLst>
              <a:ahLst/>
              <a:cxnLst>
                <a:cxn ang="0">
                  <a:pos x="T0" y="T1"/>
                </a:cxn>
                <a:cxn ang="0">
                  <a:pos x="T2" y="T3"/>
                </a:cxn>
                <a:cxn ang="0">
                  <a:pos x="T4" y="T5"/>
                </a:cxn>
                <a:cxn ang="0">
                  <a:pos x="T6" y="T7"/>
                </a:cxn>
              </a:cxnLst>
              <a:rect l="0" t="0" r="r" b="b"/>
              <a:pathLst>
                <a:path w="61" h="148">
                  <a:moveTo>
                    <a:pt x="0" y="0"/>
                  </a:moveTo>
                  <a:lnTo>
                    <a:pt x="17" y="148"/>
                  </a:lnTo>
                  <a:lnTo>
                    <a:pt x="61" y="81"/>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25" name="Freeform 173"/>
            <p:cNvSpPr>
              <a:spLocks/>
            </p:cNvSpPr>
            <p:nvPr/>
          </p:nvSpPr>
          <p:spPr bwMode="auto">
            <a:xfrm>
              <a:off x="6265563" y="3266289"/>
              <a:ext cx="355455" cy="952361"/>
            </a:xfrm>
            <a:custGeom>
              <a:avLst/>
              <a:gdLst>
                <a:gd name="T0" fmla="*/ 0 w 66"/>
                <a:gd name="T1" fmla="*/ 177 h 177"/>
                <a:gd name="T2" fmla="*/ 66 w 66"/>
                <a:gd name="T3" fmla="*/ 110 h 177"/>
                <a:gd name="T4" fmla="*/ 0 w 66"/>
                <a:gd name="T5" fmla="*/ 0 h 177"/>
                <a:gd name="T6" fmla="*/ 0 w 66"/>
                <a:gd name="T7" fmla="*/ 177 h 177"/>
              </a:gdLst>
              <a:ahLst/>
              <a:cxnLst>
                <a:cxn ang="0">
                  <a:pos x="T0" y="T1"/>
                </a:cxn>
                <a:cxn ang="0">
                  <a:pos x="T2" y="T3"/>
                </a:cxn>
                <a:cxn ang="0">
                  <a:pos x="T4" y="T5"/>
                </a:cxn>
                <a:cxn ang="0">
                  <a:pos x="T6" y="T7"/>
                </a:cxn>
              </a:cxnLst>
              <a:rect l="0" t="0" r="r" b="b"/>
              <a:pathLst>
                <a:path w="66" h="177">
                  <a:moveTo>
                    <a:pt x="0" y="177"/>
                  </a:moveTo>
                  <a:lnTo>
                    <a:pt x="66" y="110"/>
                  </a:lnTo>
                  <a:lnTo>
                    <a:pt x="0" y="0"/>
                  </a:lnTo>
                  <a:lnTo>
                    <a:pt x="0" y="177"/>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26" name="Freeform 174"/>
            <p:cNvSpPr>
              <a:spLocks/>
            </p:cNvSpPr>
            <p:nvPr/>
          </p:nvSpPr>
          <p:spPr bwMode="auto">
            <a:xfrm>
              <a:off x="6265563" y="3858340"/>
              <a:ext cx="650610" cy="360310"/>
            </a:xfrm>
            <a:custGeom>
              <a:avLst/>
              <a:gdLst>
                <a:gd name="T0" fmla="*/ 121 w 121"/>
                <a:gd name="T1" fmla="*/ 67 h 67"/>
                <a:gd name="T2" fmla="*/ 0 w 121"/>
                <a:gd name="T3" fmla="*/ 67 h 67"/>
                <a:gd name="T4" fmla="*/ 66 w 121"/>
                <a:gd name="T5" fmla="*/ 0 h 67"/>
                <a:gd name="T6" fmla="*/ 121 w 121"/>
                <a:gd name="T7" fmla="*/ 67 h 67"/>
              </a:gdLst>
              <a:ahLst/>
              <a:cxnLst>
                <a:cxn ang="0">
                  <a:pos x="T0" y="T1"/>
                </a:cxn>
                <a:cxn ang="0">
                  <a:pos x="T2" y="T3"/>
                </a:cxn>
                <a:cxn ang="0">
                  <a:pos x="T4" y="T5"/>
                </a:cxn>
                <a:cxn ang="0">
                  <a:pos x="T6" y="T7"/>
                </a:cxn>
              </a:cxnLst>
              <a:rect l="0" t="0" r="r" b="b"/>
              <a:pathLst>
                <a:path w="121" h="67">
                  <a:moveTo>
                    <a:pt x="121" y="67"/>
                  </a:moveTo>
                  <a:lnTo>
                    <a:pt x="0" y="67"/>
                  </a:lnTo>
                  <a:lnTo>
                    <a:pt x="66" y="0"/>
                  </a:lnTo>
                  <a:lnTo>
                    <a:pt x="121" y="67"/>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27" name="Freeform 175"/>
            <p:cNvSpPr>
              <a:spLocks/>
            </p:cNvSpPr>
            <p:nvPr/>
          </p:nvSpPr>
          <p:spPr bwMode="auto">
            <a:xfrm>
              <a:off x="6265563" y="3266289"/>
              <a:ext cx="753756" cy="592050"/>
            </a:xfrm>
            <a:custGeom>
              <a:avLst/>
              <a:gdLst>
                <a:gd name="T0" fmla="*/ 0 w 140"/>
                <a:gd name="T1" fmla="*/ 0 h 110"/>
                <a:gd name="T2" fmla="*/ 140 w 140"/>
                <a:gd name="T3" fmla="*/ 41 h 110"/>
                <a:gd name="T4" fmla="*/ 66 w 140"/>
                <a:gd name="T5" fmla="*/ 110 h 110"/>
                <a:gd name="T6" fmla="*/ 0 w 140"/>
                <a:gd name="T7" fmla="*/ 0 h 110"/>
              </a:gdLst>
              <a:ahLst/>
              <a:cxnLst>
                <a:cxn ang="0">
                  <a:pos x="T0" y="T1"/>
                </a:cxn>
                <a:cxn ang="0">
                  <a:pos x="T2" y="T3"/>
                </a:cxn>
                <a:cxn ang="0">
                  <a:pos x="T4" y="T5"/>
                </a:cxn>
                <a:cxn ang="0">
                  <a:pos x="T6" y="T7"/>
                </a:cxn>
              </a:cxnLst>
              <a:rect l="0" t="0" r="r" b="b"/>
              <a:pathLst>
                <a:path w="140" h="110">
                  <a:moveTo>
                    <a:pt x="0" y="0"/>
                  </a:moveTo>
                  <a:lnTo>
                    <a:pt x="140" y="41"/>
                  </a:lnTo>
                  <a:lnTo>
                    <a:pt x="66" y="110"/>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28" name="Freeform 176"/>
            <p:cNvSpPr>
              <a:spLocks/>
            </p:cNvSpPr>
            <p:nvPr/>
          </p:nvSpPr>
          <p:spPr bwMode="auto">
            <a:xfrm>
              <a:off x="6582934" y="2534558"/>
              <a:ext cx="371324" cy="479355"/>
            </a:xfrm>
            <a:custGeom>
              <a:avLst/>
              <a:gdLst>
                <a:gd name="T0" fmla="*/ 0 w 69"/>
                <a:gd name="T1" fmla="*/ 0 h 89"/>
                <a:gd name="T2" fmla="*/ 69 w 69"/>
                <a:gd name="T3" fmla="*/ 43 h 89"/>
                <a:gd name="T4" fmla="*/ 0 w 69"/>
                <a:gd name="T5" fmla="*/ 89 h 89"/>
                <a:gd name="T6" fmla="*/ 0 w 69"/>
                <a:gd name="T7" fmla="*/ 0 h 89"/>
              </a:gdLst>
              <a:ahLst/>
              <a:cxnLst>
                <a:cxn ang="0">
                  <a:pos x="T0" y="T1"/>
                </a:cxn>
                <a:cxn ang="0">
                  <a:pos x="T2" y="T3"/>
                </a:cxn>
                <a:cxn ang="0">
                  <a:pos x="T4" y="T5"/>
                </a:cxn>
                <a:cxn ang="0">
                  <a:pos x="T6" y="T7"/>
                </a:cxn>
              </a:cxnLst>
              <a:rect l="0" t="0" r="r" b="b"/>
              <a:pathLst>
                <a:path w="69" h="89">
                  <a:moveTo>
                    <a:pt x="0" y="0"/>
                  </a:moveTo>
                  <a:lnTo>
                    <a:pt x="69" y="43"/>
                  </a:lnTo>
                  <a:lnTo>
                    <a:pt x="0" y="89"/>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29" name="Freeform 177"/>
            <p:cNvSpPr>
              <a:spLocks/>
            </p:cNvSpPr>
            <p:nvPr/>
          </p:nvSpPr>
          <p:spPr bwMode="auto">
            <a:xfrm>
              <a:off x="6582934" y="2264722"/>
              <a:ext cx="382432" cy="501577"/>
            </a:xfrm>
            <a:custGeom>
              <a:avLst/>
              <a:gdLst>
                <a:gd name="T0" fmla="*/ 71 w 71"/>
                <a:gd name="T1" fmla="*/ 0 h 93"/>
                <a:gd name="T2" fmla="*/ 0 w 71"/>
                <a:gd name="T3" fmla="*/ 50 h 93"/>
                <a:gd name="T4" fmla="*/ 69 w 71"/>
                <a:gd name="T5" fmla="*/ 93 h 93"/>
                <a:gd name="T6" fmla="*/ 71 w 71"/>
                <a:gd name="T7" fmla="*/ 0 h 93"/>
              </a:gdLst>
              <a:ahLst/>
              <a:cxnLst>
                <a:cxn ang="0">
                  <a:pos x="T0" y="T1"/>
                </a:cxn>
                <a:cxn ang="0">
                  <a:pos x="T2" y="T3"/>
                </a:cxn>
                <a:cxn ang="0">
                  <a:pos x="T4" y="T5"/>
                </a:cxn>
                <a:cxn ang="0">
                  <a:pos x="T6" y="T7"/>
                </a:cxn>
              </a:cxnLst>
              <a:rect l="0" t="0" r="r" b="b"/>
              <a:pathLst>
                <a:path w="71" h="93">
                  <a:moveTo>
                    <a:pt x="71" y="0"/>
                  </a:moveTo>
                  <a:lnTo>
                    <a:pt x="0" y="50"/>
                  </a:lnTo>
                  <a:lnTo>
                    <a:pt x="69" y="93"/>
                  </a:lnTo>
                  <a:lnTo>
                    <a:pt x="71"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30" name="Freeform 178"/>
            <p:cNvSpPr>
              <a:spLocks/>
            </p:cNvSpPr>
            <p:nvPr/>
          </p:nvSpPr>
          <p:spPr bwMode="auto">
            <a:xfrm>
              <a:off x="6265563" y="3266289"/>
              <a:ext cx="753756" cy="220630"/>
            </a:xfrm>
            <a:custGeom>
              <a:avLst/>
              <a:gdLst>
                <a:gd name="T0" fmla="*/ 0 w 140"/>
                <a:gd name="T1" fmla="*/ 0 h 41"/>
                <a:gd name="T2" fmla="*/ 140 w 140"/>
                <a:gd name="T3" fmla="*/ 41 h 41"/>
                <a:gd name="T4" fmla="*/ 130 w 140"/>
                <a:gd name="T5" fmla="*/ 0 h 41"/>
                <a:gd name="T6" fmla="*/ 0 w 140"/>
                <a:gd name="T7" fmla="*/ 0 h 41"/>
              </a:gdLst>
              <a:ahLst/>
              <a:cxnLst>
                <a:cxn ang="0">
                  <a:pos x="T0" y="T1"/>
                </a:cxn>
                <a:cxn ang="0">
                  <a:pos x="T2" y="T3"/>
                </a:cxn>
                <a:cxn ang="0">
                  <a:pos x="T4" y="T5"/>
                </a:cxn>
                <a:cxn ang="0">
                  <a:pos x="T6" y="T7"/>
                </a:cxn>
              </a:cxnLst>
              <a:rect l="0" t="0" r="r" b="b"/>
              <a:pathLst>
                <a:path w="140" h="41">
                  <a:moveTo>
                    <a:pt x="0" y="0"/>
                  </a:moveTo>
                  <a:lnTo>
                    <a:pt x="140" y="41"/>
                  </a:lnTo>
                  <a:lnTo>
                    <a:pt x="130" y="0"/>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31" name="Freeform 179"/>
            <p:cNvSpPr>
              <a:spLocks/>
            </p:cNvSpPr>
            <p:nvPr/>
          </p:nvSpPr>
          <p:spPr bwMode="auto">
            <a:xfrm>
              <a:off x="6621018" y="3486919"/>
              <a:ext cx="398301" cy="731731"/>
            </a:xfrm>
            <a:custGeom>
              <a:avLst/>
              <a:gdLst>
                <a:gd name="T0" fmla="*/ 0 w 74"/>
                <a:gd name="T1" fmla="*/ 69 h 136"/>
                <a:gd name="T2" fmla="*/ 55 w 74"/>
                <a:gd name="T3" fmla="*/ 136 h 136"/>
                <a:gd name="T4" fmla="*/ 74 w 74"/>
                <a:gd name="T5" fmla="*/ 0 h 136"/>
                <a:gd name="T6" fmla="*/ 0 w 74"/>
                <a:gd name="T7" fmla="*/ 69 h 136"/>
              </a:gdLst>
              <a:ahLst/>
              <a:cxnLst>
                <a:cxn ang="0">
                  <a:pos x="T0" y="T1"/>
                </a:cxn>
                <a:cxn ang="0">
                  <a:pos x="T2" y="T3"/>
                </a:cxn>
                <a:cxn ang="0">
                  <a:pos x="T4" y="T5"/>
                </a:cxn>
                <a:cxn ang="0">
                  <a:pos x="T6" y="T7"/>
                </a:cxn>
              </a:cxnLst>
              <a:rect l="0" t="0" r="r" b="b"/>
              <a:pathLst>
                <a:path w="74" h="136">
                  <a:moveTo>
                    <a:pt x="0" y="69"/>
                  </a:moveTo>
                  <a:lnTo>
                    <a:pt x="55" y="136"/>
                  </a:lnTo>
                  <a:lnTo>
                    <a:pt x="74" y="0"/>
                  </a:lnTo>
                  <a:lnTo>
                    <a:pt x="0" y="69"/>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32" name="Freeform 180"/>
            <p:cNvSpPr>
              <a:spLocks/>
            </p:cNvSpPr>
            <p:nvPr/>
          </p:nvSpPr>
          <p:spPr bwMode="auto">
            <a:xfrm>
              <a:off x="6265563" y="1672672"/>
              <a:ext cx="510967" cy="350786"/>
            </a:xfrm>
            <a:custGeom>
              <a:avLst/>
              <a:gdLst>
                <a:gd name="T0" fmla="*/ 76 w 95"/>
                <a:gd name="T1" fmla="*/ 0 h 65"/>
                <a:gd name="T2" fmla="*/ 95 w 95"/>
                <a:gd name="T3" fmla="*/ 65 h 65"/>
                <a:gd name="T4" fmla="*/ 0 w 95"/>
                <a:gd name="T5" fmla="*/ 33 h 65"/>
                <a:gd name="T6" fmla="*/ 76 w 95"/>
                <a:gd name="T7" fmla="*/ 0 h 65"/>
              </a:gdLst>
              <a:ahLst/>
              <a:cxnLst>
                <a:cxn ang="0">
                  <a:pos x="T0" y="T1"/>
                </a:cxn>
                <a:cxn ang="0">
                  <a:pos x="T2" y="T3"/>
                </a:cxn>
                <a:cxn ang="0">
                  <a:pos x="T4" y="T5"/>
                </a:cxn>
                <a:cxn ang="0">
                  <a:pos x="T6" y="T7"/>
                </a:cxn>
              </a:cxnLst>
              <a:rect l="0" t="0" r="r" b="b"/>
              <a:pathLst>
                <a:path w="95" h="65">
                  <a:moveTo>
                    <a:pt x="76" y="0"/>
                  </a:moveTo>
                  <a:lnTo>
                    <a:pt x="95" y="65"/>
                  </a:lnTo>
                  <a:lnTo>
                    <a:pt x="0" y="33"/>
                  </a:lnTo>
                  <a:lnTo>
                    <a:pt x="76"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33" name="Freeform 181"/>
            <p:cNvSpPr>
              <a:spLocks/>
            </p:cNvSpPr>
            <p:nvPr/>
          </p:nvSpPr>
          <p:spPr bwMode="auto">
            <a:xfrm>
              <a:off x="6674971" y="1323473"/>
              <a:ext cx="522075" cy="699985"/>
            </a:xfrm>
            <a:custGeom>
              <a:avLst/>
              <a:gdLst>
                <a:gd name="T0" fmla="*/ 0 w 97"/>
                <a:gd name="T1" fmla="*/ 65 h 130"/>
                <a:gd name="T2" fmla="*/ 97 w 97"/>
                <a:gd name="T3" fmla="*/ 0 h 130"/>
                <a:gd name="T4" fmla="*/ 19 w 97"/>
                <a:gd name="T5" fmla="*/ 130 h 130"/>
                <a:gd name="T6" fmla="*/ 0 w 97"/>
                <a:gd name="T7" fmla="*/ 65 h 130"/>
              </a:gdLst>
              <a:ahLst/>
              <a:cxnLst>
                <a:cxn ang="0">
                  <a:pos x="T0" y="T1"/>
                </a:cxn>
                <a:cxn ang="0">
                  <a:pos x="T2" y="T3"/>
                </a:cxn>
                <a:cxn ang="0">
                  <a:pos x="T4" y="T5"/>
                </a:cxn>
                <a:cxn ang="0">
                  <a:pos x="T6" y="T7"/>
                </a:cxn>
              </a:cxnLst>
              <a:rect l="0" t="0" r="r" b="b"/>
              <a:pathLst>
                <a:path w="97" h="130">
                  <a:moveTo>
                    <a:pt x="0" y="65"/>
                  </a:moveTo>
                  <a:lnTo>
                    <a:pt x="97" y="0"/>
                  </a:lnTo>
                  <a:lnTo>
                    <a:pt x="19" y="130"/>
                  </a:lnTo>
                  <a:lnTo>
                    <a:pt x="0" y="65"/>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34" name="Freeform 182"/>
            <p:cNvSpPr>
              <a:spLocks/>
            </p:cNvSpPr>
            <p:nvPr/>
          </p:nvSpPr>
          <p:spPr bwMode="auto">
            <a:xfrm>
              <a:off x="6954257" y="2264722"/>
              <a:ext cx="150752" cy="501577"/>
            </a:xfrm>
            <a:custGeom>
              <a:avLst/>
              <a:gdLst>
                <a:gd name="T0" fmla="*/ 2 w 28"/>
                <a:gd name="T1" fmla="*/ 0 h 93"/>
                <a:gd name="T2" fmla="*/ 0 w 28"/>
                <a:gd name="T3" fmla="*/ 93 h 93"/>
                <a:gd name="T4" fmla="*/ 28 w 28"/>
                <a:gd name="T5" fmla="*/ 7 h 93"/>
                <a:gd name="T6" fmla="*/ 2 w 28"/>
                <a:gd name="T7" fmla="*/ 0 h 93"/>
              </a:gdLst>
              <a:ahLst/>
              <a:cxnLst>
                <a:cxn ang="0">
                  <a:pos x="T0" y="T1"/>
                </a:cxn>
                <a:cxn ang="0">
                  <a:pos x="T2" y="T3"/>
                </a:cxn>
                <a:cxn ang="0">
                  <a:pos x="T4" y="T5"/>
                </a:cxn>
                <a:cxn ang="0">
                  <a:pos x="T6" y="T7"/>
                </a:cxn>
              </a:cxnLst>
              <a:rect l="0" t="0" r="r" b="b"/>
              <a:pathLst>
                <a:path w="28" h="93">
                  <a:moveTo>
                    <a:pt x="2" y="0"/>
                  </a:moveTo>
                  <a:lnTo>
                    <a:pt x="0" y="93"/>
                  </a:lnTo>
                  <a:lnTo>
                    <a:pt x="28" y="7"/>
                  </a:lnTo>
                  <a:lnTo>
                    <a:pt x="2"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35" name="Freeform 183"/>
            <p:cNvSpPr>
              <a:spLocks/>
            </p:cNvSpPr>
            <p:nvPr/>
          </p:nvSpPr>
          <p:spPr bwMode="auto">
            <a:xfrm>
              <a:off x="6776530" y="1323473"/>
              <a:ext cx="420517" cy="699985"/>
            </a:xfrm>
            <a:custGeom>
              <a:avLst/>
              <a:gdLst>
                <a:gd name="T0" fmla="*/ 78 w 78"/>
                <a:gd name="T1" fmla="*/ 0 h 130"/>
                <a:gd name="T2" fmla="*/ 68 w 78"/>
                <a:gd name="T3" fmla="*/ 115 h 130"/>
                <a:gd name="T4" fmla="*/ 0 w 78"/>
                <a:gd name="T5" fmla="*/ 130 h 130"/>
                <a:gd name="T6" fmla="*/ 78 w 78"/>
                <a:gd name="T7" fmla="*/ 0 h 130"/>
              </a:gdLst>
              <a:ahLst/>
              <a:cxnLst>
                <a:cxn ang="0">
                  <a:pos x="T0" y="T1"/>
                </a:cxn>
                <a:cxn ang="0">
                  <a:pos x="T2" y="T3"/>
                </a:cxn>
                <a:cxn ang="0">
                  <a:pos x="T4" y="T5"/>
                </a:cxn>
                <a:cxn ang="0">
                  <a:pos x="T6" y="T7"/>
                </a:cxn>
              </a:cxnLst>
              <a:rect l="0" t="0" r="r" b="b"/>
              <a:pathLst>
                <a:path w="78" h="130">
                  <a:moveTo>
                    <a:pt x="78" y="0"/>
                  </a:moveTo>
                  <a:lnTo>
                    <a:pt x="68" y="115"/>
                  </a:lnTo>
                  <a:lnTo>
                    <a:pt x="0" y="130"/>
                  </a:lnTo>
                  <a:lnTo>
                    <a:pt x="78"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36" name="Freeform 184"/>
            <p:cNvSpPr>
              <a:spLocks/>
            </p:cNvSpPr>
            <p:nvPr/>
          </p:nvSpPr>
          <p:spPr bwMode="auto">
            <a:xfrm>
              <a:off x="7804811" y="3448824"/>
              <a:ext cx="436385" cy="360310"/>
            </a:xfrm>
            <a:custGeom>
              <a:avLst/>
              <a:gdLst>
                <a:gd name="T0" fmla="*/ 0 w 81"/>
                <a:gd name="T1" fmla="*/ 5 h 67"/>
                <a:gd name="T2" fmla="*/ 43 w 81"/>
                <a:gd name="T3" fmla="*/ 67 h 67"/>
                <a:gd name="T4" fmla="*/ 81 w 81"/>
                <a:gd name="T5" fmla="*/ 0 h 67"/>
                <a:gd name="T6" fmla="*/ 0 w 81"/>
                <a:gd name="T7" fmla="*/ 5 h 67"/>
              </a:gdLst>
              <a:ahLst/>
              <a:cxnLst>
                <a:cxn ang="0">
                  <a:pos x="T0" y="T1"/>
                </a:cxn>
                <a:cxn ang="0">
                  <a:pos x="T2" y="T3"/>
                </a:cxn>
                <a:cxn ang="0">
                  <a:pos x="T4" y="T5"/>
                </a:cxn>
                <a:cxn ang="0">
                  <a:pos x="T6" y="T7"/>
                </a:cxn>
              </a:cxnLst>
              <a:rect l="0" t="0" r="r" b="b"/>
              <a:pathLst>
                <a:path w="81" h="67">
                  <a:moveTo>
                    <a:pt x="0" y="5"/>
                  </a:moveTo>
                  <a:lnTo>
                    <a:pt x="43" y="67"/>
                  </a:lnTo>
                  <a:lnTo>
                    <a:pt x="81" y="0"/>
                  </a:lnTo>
                  <a:lnTo>
                    <a:pt x="0" y="5"/>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37" name="Freeform 185"/>
            <p:cNvSpPr>
              <a:spLocks/>
            </p:cNvSpPr>
            <p:nvPr/>
          </p:nvSpPr>
          <p:spPr bwMode="auto">
            <a:xfrm>
              <a:off x="7804811" y="3099625"/>
              <a:ext cx="436385" cy="376183"/>
            </a:xfrm>
            <a:custGeom>
              <a:avLst/>
              <a:gdLst>
                <a:gd name="T0" fmla="*/ 81 w 81"/>
                <a:gd name="T1" fmla="*/ 65 h 70"/>
                <a:gd name="T2" fmla="*/ 0 w 81"/>
                <a:gd name="T3" fmla="*/ 70 h 70"/>
                <a:gd name="T4" fmla="*/ 2 w 81"/>
                <a:gd name="T5" fmla="*/ 0 h 70"/>
                <a:gd name="T6" fmla="*/ 81 w 81"/>
                <a:gd name="T7" fmla="*/ 65 h 70"/>
              </a:gdLst>
              <a:ahLst/>
              <a:cxnLst>
                <a:cxn ang="0">
                  <a:pos x="T0" y="T1"/>
                </a:cxn>
                <a:cxn ang="0">
                  <a:pos x="T2" y="T3"/>
                </a:cxn>
                <a:cxn ang="0">
                  <a:pos x="T4" y="T5"/>
                </a:cxn>
                <a:cxn ang="0">
                  <a:pos x="T6" y="T7"/>
                </a:cxn>
              </a:cxnLst>
              <a:rect l="0" t="0" r="r" b="b"/>
              <a:pathLst>
                <a:path w="81" h="70">
                  <a:moveTo>
                    <a:pt x="81" y="65"/>
                  </a:moveTo>
                  <a:lnTo>
                    <a:pt x="0" y="70"/>
                  </a:lnTo>
                  <a:lnTo>
                    <a:pt x="2" y="0"/>
                  </a:lnTo>
                  <a:lnTo>
                    <a:pt x="81" y="65"/>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38" name="Freeform 186"/>
            <p:cNvSpPr>
              <a:spLocks/>
            </p:cNvSpPr>
            <p:nvPr/>
          </p:nvSpPr>
          <p:spPr bwMode="auto">
            <a:xfrm>
              <a:off x="6265563" y="1850446"/>
              <a:ext cx="510967" cy="414276"/>
            </a:xfrm>
            <a:custGeom>
              <a:avLst/>
              <a:gdLst>
                <a:gd name="T0" fmla="*/ 95 w 95"/>
                <a:gd name="T1" fmla="*/ 32 h 77"/>
                <a:gd name="T2" fmla="*/ 0 w 95"/>
                <a:gd name="T3" fmla="*/ 77 h 77"/>
                <a:gd name="T4" fmla="*/ 0 w 95"/>
                <a:gd name="T5" fmla="*/ 0 h 77"/>
                <a:gd name="T6" fmla="*/ 95 w 95"/>
                <a:gd name="T7" fmla="*/ 32 h 77"/>
              </a:gdLst>
              <a:ahLst/>
              <a:cxnLst>
                <a:cxn ang="0">
                  <a:pos x="T0" y="T1"/>
                </a:cxn>
                <a:cxn ang="0">
                  <a:pos x="T2" y="T3"/>
                </a:cxn>
                <a:cxn ang="0">
                  <a:pos x="T4" y="T5"/>
                </a:cxn>
                <a:cxn ang="0">
                  <a:pos x="T6" y="T7"/>
                </a:cxn>
              </a:cxnLst>
              <a:rect l="0" t="0" r="r" b="b"/>
              <a:pathLst>
                <a:path w="95" h="77">
                  <a:moveTo>
                    <a:pt x="95" y="32"/>
                  </a:moveTo>
                  <a:lnTo>
                    <a:pt x="0" y="77"/>
                  </a:lnTo>
                  <a:lnTo>
                    <a:pt x="0" y="0"/>
                  </a:lnTo>
                  <a:lnTo>
                    <a:pt x="95" y="32"/>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39" name="Freeform 187"/>
            <p:cNvSpPr>
              <a:spLocks/>
            </p:cNvSpPr>
            <p:nvPr/>
          </p:nvSpPr>
          <p:spPr bwMode="auto">
            <a:xfrm>
              <a:off x="7411271" y="2728205"/>
              <a:ext cx="404648" cy="499990"/>
            </a:xfrm>
            <a:custGeom>
              <a:avLst/>
              <a:gdLst>
                <a:gd name="T0" fmla="*/ 0 w 75"/>
                <a:gd name="T1" fmla="*/ 93 h 93"/>
                <a:gd name="T2" fmla="*/ 75 w 75"/>
                <a:gd name="T3" fmla="*/ 69 h 93"/>
                <a:gd name="T4" fmla="*/ 31 w 75"/>
                <a:gd name="T5" fmla="*/ 0 h 93"/>
                <a:gd name="T6" fmla="*/ 0 w 75"/>
                <a:gd name="T7" fmla="*/ 93 h 93"/>
              </a:gdLst>
              <a:ahLst/>
              <a:cxnLst>
                <a:cxn ang="0">
                  <a:pos x="T0" y="T1"/>
                </a:cxn>
                <a:cxn ang="0">
                  <a:pos x="T2" y="T3"/>
                </a:cxn>
                <a:cxn ang="0">
                  <a:pos x="T4" y="T5"/>
                </a:cxn>
                <a:cxn ang="0">
                  <a:pos x="T6" y="T7"/>
                </a:cxn>
              </a:cxnLst>
              <a:rect l="0" t="0" r="r" b="b"/>
              <a:pathLst>
                <a:path w="75" h="93">
                  <a:moveTo>
                    <a:pt x="0" y="93"/>
                  </a:moveTo>
                  <a:lnTo>
                    <a:pt x="75" y="69"/>
                  </a:lnTo>
                  <a:lnTo>
                    <a:pt x="31" y="0"/>
                  </a:lnTo>
                  <a:lnTo>
                    <a:pt x="0" y="93"/>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40" name="Freeform 188"/>
            <p:cNvSpPr>
              <a:spLocks/>
            </p:cNvSpPr>
            <p:nvPr/>
          </p:nvSpPr>
          <p:spPr bwMode="auto">
            <a:xfrm>
              <a:off x="7411271" y="3099625"/>
              <a:ext cx="404648" cy="376183"/>
            </a:xfrm>
            <a:custGeom>
              <a:avLst/>
              <a:gdLst>
                <a:gd name="T0" fmla="*/ 0 w 75"/>
                <a:gd name="T1" fmla="*/ 24 h 70"/>
                <a:gd name="T2" fmla="*/ 73 w 75"/>
                <a:gd name="T3" fmla="*/ 70 h 70"/>
                <a:gd name="T4" fmla="*/ 75 w 75"/>
                <a:gd name="T5" fmla="*/ 0 h 70"/>
                <a:gd name="T6" fmla="*/ 0 w 75"/>
                <a:gd name="T7" fmla="*/ 24 h 70"/>
              </a:gdLst>
              <a:ahLst/>
              <a:cxnLst>
                <a:cxn ang="0">
                  <a:pos x="T0" y="T1"/>
                </a:cxn>
                <a:cxn ang="0">
                  <a:pos x="T2" y="T3"/>
                </a:cxn>
                <a:cxn ang="0">
                  <a:pos x="T4" y="T5"/>
                </a:cxn>
                <a:cxn ang="0">
                  <a:pos x="T6" y="T7"/>
                </a:cxn>
              </a:cxnLst>
              <a:rect l="0" t="0" r="r" b="b"/>
              <a:pathLst>
                <a:path w="75" h="70">
                  <a:moveTo>
                    <a:pt x="0" y="24"/>
                  </a:moveTo>
                  <a:lnTo>
                    <a:pt x="73" y="70"/>
                  </a:lnTo>
                  <a:lnTo>
                    <a:pt x="75" y="0"/>
                  </a:lnTo>
                  <a:lnTo>
                    <a:pt x="0" y="24"/>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41" name="Freeform 189"/>
            <p:cNvSpPr>
              <a:spLocks/>
            </p:cNvSpPr>
            <p:nvPr/>
          </p:nvSpPr>
          <p:spPr bwMode="auto">
            <a:xfrm>
              <a:off x="6265563" y="2023458"/>
              <a:ext cx="699803" cy="241265"/>
            </a:xfrm>
            <a:custGeom>
              <a:avLst/>
              <a:gdLst>
                <a:gd name="T0" fmla="*/ 0 w 130"/>
                <a:gd name="T1" fmla="*/ 45 h 45"/>
                <a:gd name="T2" fmla="*/ 130 w 130"/>
                <a:gd name="T3" fmla="*/ 45 h 45"/>
                <a:gd name="T4" fmla="*/ 95 w 130"/>
                <a:gd name="T5" fmla="*/ 0 h 45"/>
                <a:gd name="T6" fmla="*/ 0 w 130"/>
                <a:gd name="T7" fmla="*/ 45 h 45"/>
              </a:gdLst>
              <a:ahLst/>
              <a:cxnLst>
                <a:cxn ang="0">
                  <a:pos x="T0" y="T1"/>
                </a:cxn>
                <a:cxn ang="0">
                  <a:pos x="T2" y="T3"/>
                </a:cxn>
                <a:cxn ang="0">
                  <a:pos x="T4" y="T5"/>
                </a:cxn>
                <a:cxn ang="0">
                  <a:pos x="T6" y="T7"/>
                </a:cxn>
              </a:cxnLst>
              <a:rect l="0" t="0" r="r" b="b"/>
              <a:pathLst>
                <a:path w="130" h="45">
                  <a:moveTo>
                    <a:pt x="0" y="45"/>
                  </a:moveTo>
                  <a:lnTo>
                    <a:pt x="130" y="45"/>
                  </a:lnTo>
                  <a:lnTo>
                    <a:pt x="95" y="0"/>
                  </a:lnTo>
                  <a:lnTo>
                    <a:pt x="0" y="45"/>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42" name="Freeform 190"/>
            <p:cNvSpPr>
              <a:spLocks/>
            </p:cNvSpPr>
            <p:nvPr/>
          </p:nvSpPr>
          <p:spPr bwMode="auto">
            <a:xfrm>
              <a:off x="6582934" y="3013913"/>
              <a:ext cx="447493" cy="252376"/>
            </a:xfrm>
            <a:custGeom>
              <a:avLst/>
              <a:gdLst>
                <a:gd name="T0" fmla="*/ 0 w 83"/>
                <a:gd name="T1" fmla="*/ 0 h 47"/>
                <a:gd name="T2" fmla="*/ 71 w 83"/>
                <a:gd name="T3" fmla="*/ 47 h 47"/>
                <a:gd name="T4" fmla="*/ 83 w 83"/>
                <a:gd name="T5" fmla="*/ 4 h 47"/>
                <a:gd name="T6" fmla="*/ 0 w 83"/>
                <a:gd name="T7" fmla="*/ 0 h 47"/>
              </a:gdLst>
              <a:ahLst/>
              <a:cxnLst>
                <a:cxn ang="0">
                  <a:pos x="T0" y="T1"/>
                </a:cxn>
                <a:cxn ang="0">
                  <a:pos x="T2" y="T3"/>
                </a:cxn>
                <a:cxn ang="0">
                  <a:pos x="T4" y="T5"/>
                </a:cxn>
                <a:cxn ang="0">
                  <a:pos x="T6" y="T7"/>
                </a:cxn>
              </a:cxnLst>
              <a:rect l="0" t="0" r="r" b="b"/>
              <a:pathLst>
                <a:path w="83" h="47">
                  <a:moveTo>
                    <a:pt x="0" y="0"/>
                  </a:moveTo>
                  <a:lnTo>
                    <a:pt x="71" y="47"/>
                  </a:lnTo>
                  <a:lnTo>
                    <a:pt x="83" y="4"/>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43" name="Freeform 191"/>
            <p:cNvSpPr>
              <a:spLocks/>
            </p:cNvSpPr>
            <p:nvPr/>
          </p:nvSpPr>
          <p:spPr bwMode="auto">
            <a:xfrm>
              <a:off x="6965366" y="3034548"/>
              <a:ext cx="445905" cy="231741"/>
            </a:xfrm>
            <a:custGeom>
              <a:avLst/>
              <a:gdLst>
                <a:gd name="T0" fmla="*/ 83 w 83"/>
                <a:gd name="T1" fmla="*/ 36 h 43"/>
                <a:gd name="T2" fmla="*/ 0 w 83"/>
                <a:gd name="T3" fmla="*/ 43 h 43"/>
                <a:gd name="T4" fmla="*/ 12 w 83"/>
                <a:gd name="T5" fmla="*/ 0 h 43"/>
                <a:gd name="T6" fmla="*/ 83 w 83"/>
                <a:gd name="T7" fmla="*/ 36 h 43"/>
              </a:gdLst>
              <a:ahLst/>
              <a:cxnLst>
                <a:cxn ang="0">
                  <a:pos x="T0" y="T1"/>
                </a:cxn>
                <a:cxn ang="0">
                  <a:pos x="T2" y="T3"/>
                </a:cxn>
                <a:cxn ang="0">
                  <a:pos x="T4" y="T5"/>
                </a:cxn>
                <a:cxn ang="0">
                  <a:pos x="T6" y="T7"/>
                </a:cxn>
              </a:cxnLst>
              <a:rect l="0" t="0" r="r" b="b"/>
              <a:pathLst>
                <a:path w="83" h="43">
                  <a:moveTo>
                    <a:pt x="83" y="36"/>
                  </a:moveTo>
                  <a:lnTo>
                    <a:pt x="0" y="43"/>
                  </a:lnTo>
                  <a:lnTo>
                    <a:pt x="12" y="0"/>
                  </a:lnTo>
                  <a:lnTo>
                    <a:pt x="83" y="36"/>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44" name="Freeform 192"/>
            <p:cNvSpPr>
              <a:spLocks/>
            </p:cNvSpPr>
            <p:nvPr/>
          </p:nvSpPr>
          <p:spPr bwMode="auto">
            <a:xfrm>
              <a:off x="6954257" y="2766299"/>
              <a:ext cx="457014" cy="461896"/>
            </a:xfrm>
            <a:custGeom>
              <a:avLst/>
              <a:gdLst>
                <a:gd name="T0" fmla="*/ 0 w 85"/>
                <a:gd name="T1" fmla="*/ 0 h 86"/>
                <a:gd name="T2" fmla="*/ 14 w 85"/>
                <a:gd name="T3" fmla="*/ 50 h 86"/>
                <a:gd name="T4" fmla="*/ 85 w 85"/>
                <a:gd name="T5" fmla="*/ 86 h 86"/>
                <a:gd name="T6" fmla="*/ 0 w 85"/>
                <a:gd name="T7" fmla="*/ 0 h 86"/>
              </a:gdLst>
              <a:ahLst/>
              <a:cxnLst>
                <a:cxn ang="0">
                  <a:pos x="T0" y="T1"/>
                </a:cxn>
                <a:cxn ang="0">
                  <a:pos x="T2" y="T3"/>
                </a:cxn>
                <a:cxn ang="0">
                  <a:pos x="T4" y="T5"/>
                </a:cxn>
                <a:cxn ang="0">
                  <a:pos x="T6" y="T7"/>
                </a:cxn>
              </a:cxnLst>
              <a:rect l="0" t="0" r="r" b="b"/>
              <a:pathLst>
                <a:path w="85" h="86">
                  <a:moveTo>
                    <a:pt x="0" y="0"/>
                  </a:moveTo>
                  <a:lnTo>
                    <a:pt x="14" y="50"/>
                  </a:lnTo>
                  <a:lnTo>
                    <a:pt x="85" y="86"/>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45" name="Freeform 193"/>
            <p:cNvSpPr>
              <a:spLocks/>
            </p:cNvSpPr>
            <p:nvPr/>
          </p:nvSpPr>
          <p:spPr bwMode="auto">
            <a:xfrm>
              <a:off x="6582934" y="2766299"/>
              <a:ext cx="447493" cy="268249"/>
            </a:xfrm>
            <a:custGeom>
              <a:avLst/>
              <a:gdLst>
                <a:gd name="T0" fmla="*/ 0 w 83"/>
                <a:gd name="T1" fmla="*/ 46 h 50"/>
                <a:gd name="T2" fmla="*/ 83 w 83"/>
                <a:gd name="T3" fmla="*/ 50 h 50"/>
                <a:gd name="T4" fmla="*/ 69 w 83"/>
                <a:gd name="T5" fmla="*/ 0 h 50"/>
                <a:gd name="T6" fmla="*/ 0 w 83"/>
                <a:gd name="T7" fmla="*/ 46 h 50"/>
              </a:gdLst>
              <a:ahLst/>
              <a:cxnLst>
                <a:cxn ang="0">
                  <a:pos x="T0" y="T1"/>
                </a:cxn>
                <a:cxn ang="0">
                  <a:pos x="T2" y="T3"/>
                </a:cxn>
                <a:cxn ang="0">
                  <a:pos x="T4" y="T5"/>
                </a:cxn>
                <a:cxn ang="0">
                  <a:pos x="T6" y="T7"/>
                </a:cxn>
              </a:cxnLst>
              <a:rect l="0" t="0" r="r" b="b"/>
              <a:pathLst>
                <a:path w="83" h="50">
                  <a:moveTo>
                    <a:pt x="0" y="46"/>
                  </a:moveTo>
                  <a:lnTo>
                    <a:pt x="83" y="50"/>
                  </a:lnTo>
                  <a:lnTo>
                    <a:pt x="69" y="0"/>
                  </a:lnTo>
                  <a:lnTo>
                    <a:pt x="0" y="46"/>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46" name="Freeform 194"/>
            <p:cNvSpPr>
              <a:spLocks/>
            </p:cNvSpPr>
            <p:nvPr/>
          </p:nvSpPr>
          <p:spPr bwMode="auto">
            <a:xfrm>
              <a:off x="6776530" y="1942508"/>
              <a:ext cx="366564" cy="322215"/>
            </a:xfrm>
            <a:custGeom>
              <a:avLst/>
              <a:gdLst>
                <a:gd name="T0" fmla="*/ 35 w 68"/>
                <a:gd name="T1" fmla="*/ 60 h 60"/>
                <a:gd name="T2" fmla="*/ 68 w 68"/>
                <a:gd name="T3" fmla="*/ 0 h 60"/>
                <a:gd name="T4" fmla="*/ 0 w 68"/>
                <a:gd name="T5" fmla="*/ 15 h 60"/>
                <a:gd name="T6" fmla="*/ 35 w 68"/>
                <a:gd name="T7" fmla="*/ 60 h 60"/>
              </a:gdLst>
              <a:ahLst/>
              <a:cxnLst>
                <a:cxn ang="0">
                  <a:pos x="T0" y="T1"/>
                </a:cxn>
                <a:cxn ang="0">
                  <a:pos x="T2" y="T3"/>
                </a:cxn>
                <a:cxn ang="0">
                  <a:pos x="T4" y="T5"/>
                </a:cxn>
                <a:cxn ang="0">
                  <a:pos x="T6" y="T7"/>
                </a:cxn>
              </a:cxnLst>
              <a:rect l="0" t="0" r="r" b="b"/>
              <a:pathLst>
                <a:path w="68" h="60">
                  <a:moveTo>
                    <a:pt x="35" y="60"/>
                  </a:moveTo>
                  <a:lnTo>
                    <a:pt x="68" y="0"/>
                  </a:lnTo>
                  <a:lnTo>
                    <a:pt x="0" y="15"/>
                  </a:lnTo>
                  <a:lnTo>
                    <a:pt x="35" y="6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47" name="Freeform 195"/>
            <p:cNvSpPr>
              <a:spLocks/>
            </p:cNvSpPr>
            <p:nvPr/>
          </p:nvSpPr>
          <p:spPr bwMode="auto">
            <a:xfrm>
              <a:off x="6965366" y="1942508"/>
              <a:ext cx="177728" cy="360309"/>
            </a:xfrm>
            <a:custGeom>
              <a:avLst/>
              <a:gdLst>
                <a:gd name="T0" fmla="*/ 26 w 33"/>
                <a:gd name="T1" fmla="*/ 67 h 67"/>
                <a:gd name="T2" fmla="*/ 33 w 33"/>
                <a:gd name="T3" fmla="*/ 0 h 67"/>
                <a:gd name="T4" fmla="*/ 0 w 33"/>
                <a:gd name="T5" fmla="*/ 60 h 67"/>
                <a:gd name="T6" fmla="*/ 26 w 33"/>
                <a:gd name="T7" fmla="*/ 67 h 67"/>
              </a:gdLst>
              <a:ahLst/>
              <a:cxnLst>
                <a:cxn ang="0">
                  <a:pos x="T0" y="T1"/>
                </a:cxn>
                <a:cxn ang="0">
                  <a:pos x="T2" y="T3"/>
                </a:cxn>
                <a:cxn ang="0">
                  <a:pos x="T4" y="T5"/>
                </a:cxn>
                <a:cxn ang="0">
                  <a:pos x="T6" y="T7"/>
                </a:cxn>
              </a:cxnLst>
              <a:rect l="0" t="0" r="r" b="b"/>
              <a:pathLst>
                <a:path w="33" h="67">
                  <a:moveTo>
                    <a:pt x="26" y="67"/>
                  </a:moveTo>
                  <a:lnTo>
                    <a:pt x="33" y="0"/>
                  </a:lnTo>
                  <a:lnTo>
                    <a:pt x="0" y="60"/>
                  </a:lnTo>
                  <a:lnTo>
                    <a:pt x="26" y="67"/>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48" name="Freeform 196"/>
            <p:cNvSpPr>
              <a:spLocks/>
            </p:cNvSpPr>
            <p:nvPr/>
          </p:nvSpPr>
          <p:spPr bwMode="auto">
            <a:xfrm>
              <a:off x="7105009" y="1931396"/>
              <a:ext cx="382431" cy="371421"/>
            </a:xfrm>
            <a:custGeom>
              <a:avLst/>
              <a:gdLst>
                <a:gd name="T0" fmla="*/ 71 w 71"/>
                <a:gd name="T1" fmla="*/ 0 h 69"/>
                <a:gd name="T2" fmla="*/ 0 w 71"/>
                <a:gd name="T3" fmla="*/ 69 h 69"/>
                <a:gd name="T4" fmla="*/ 7 w 71"/>
                <a:gd name="T5" fmla="*/ 2 h 69"/>
                <a:gd name="T6" fmla="*/ 71 w 71"/>
                <a:gd name="T7" fmla="*/ 0 h 69"/>
              </a:gdLst>
              <a:ahLst/>
              <a:cxnLst>
                <a:cxn ang="0">
                  <a:pos x="T0" y="T1"/>
                </a:cxn>
                <a:cxn ang="0">
                  <a:pos x="T2" y="T3"/>
                </a:cxn>
                <a:cxn ang="0">
                  <a:pos x="T4" y="T5"/>
                </a:cxn>
                <a:cxn ang="0">
                  <a:pos x="T6" y="T7"/>
                </a:cxn>
              </a:cxnLst>
              <a:rect l="0" t="0" r="r" b="b"/>
              <a:pathLst>
                <a:path w="71" h="69">
                  <a:moveTo>
                    <a:pt x="71" y="0"/>
                  </a:moveTo>
                  <a:lnTo>
                    <a:pt x="0" y="69"/>
                  </a:lnTo>
                  <a:lnTo>
                    <a:pt x="7" y="2"/>
                  </a:lnTo>
                  <a:lnTo>
                    <a:pt x="71"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49" name="Freeform 197"/>
            <p:cNvSpPr>
              <a:spLocks/>
            </p:cNvSpPr>
            <p:nvPr/>
          </p:nvSpPr>
          <p:spPr bwMode="auto">
            <a:xfrm>
              <a:off x="7320821" y="1931396"/>
              <a:ext cx="257070" cy="796809"/>
            </a:xfrm>
            <a:custGeom>
              <a:avLst/>
              <a:gdLst>
                <a:gd name="T0" fmla="*/ 0 w 48"/>
                <a:gd name="T1" fmla="*/ 74 h 148"/>
                <a:gd name="T2" fmla="*/ 31 w 48"/>
                <a:gd name="T3" fmla="*/ 0 h 148"/>
                <a:gd name="T4" fmla="*/ 48 w 48"/>
                <a:gd name="T5" fmla="*/ 148 h 148"/>
                <a:gd name="T6" fmla="*/ 0 w 48"/>
                <a:gd name="T7" fmla="*/ 74 h 148"/>
              </a:gdLst>
              <a:ahLst/>
              <a:cxnLst>
                <a:cxn ang="0">
                  <a:pos x="T0" y="T1"/>
                </a:cxn>
                <a:cxn ang="0">
                  <a:pos x="T2" y="T3"/>
                </a:cxn>
                <a:cxn ang="0">
                  <a:pos x="T4" y="T5"/>
                </a:cxn>
                <a:cxn ang="0">
                  <a:pos x="T6" y="T7"/>
                </a:cxn>
              </a:cxnLst>
              <a:rect l="0" t="0" r="r" b="b"/>
              <a:pathLst>
                <a:path w="48" h="148">
                  <a:moveTo>
                    <a:pt x="0" y="74"/>
                  </a:moveTo>
                  <a:lnTo>
                    <a:pt x="31" y="0"/>
                  </a:lnTo>
                  <a:lnTo>
                    <a:pt x="48" y="148"/>
                  </a:lnTo>
                  <a:lnTo>
                    <a:pt x="0" y="74"/>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50" name="Freeform 198"/>
            <p:cNvSpPr>
              <a:spLocks/>
            </p:cNvSpPr>
            <p:nvPr/>
          </p:nvSpPr>
          <p:spPr bwMode="auto">
            <a:xfrm>
              <a:off x="7105009" y="1931396"/>
              <a:ext cx="382431" cy="398405"/>
            </a:xfrm>
            <a:custGeom>
              <a:avLst/>
              <a:gdLst>
                <a:gd name="T0" fmla="*/ 0 w 71"/>
                <a:gd name="T1" fmla="*/ 69 h 74"/>
                <a:gd name="T2" fmla="*/ 40 w 71"/>
                <a:gd name="T3" fmla="*/ 74 h 74"/>
                <a:gd name="T4" fmla="*/ 71 w 71"/>
                <a:gd name="T5" fmla="*/ 0 h 74"/>
                <a:gd name="T6" fmla="*/ 0 w 71"/>
                <a:gd name="T7" fmla="*/ 69 h 74"/>
              </a:gdLst>
              <a:ahLst/>
              <a:cxnLst>
                <a:cxn ang="0">
                  <a:pos x="T0" y="T1"/>
                </a:cxn>
                <a:cxn ang="0">
                  <a:pos x="T2" y="T3"/>
                </a:cxn>
                <a:cxn ang="0">
                  <a:pos x="T4" y="T5"/>
                </a:cxn>
                <a:cxn ang="0">
                  <a:pos x="T6" y="T7"/>
                </a:cxn>
              </a:cxnLst>
              <a:rect l="0" t="0" r="r" b="b"/>
              <a:pathLst>
                <a:path w="71" h="74">
                  <a:moveTo>
                    <a:pt x="0" y="69"/>
                  </a:moveTo>
                  <a:lnTo>
                    <a:pt x="40" y="74"/>
                  </a:lnTo>
                  <a:lnTo>
                    <a:pt x="71" y="0"/>
                  </a:lnTo>
                  <a:lnTo>
                    <a:pt x="0" y="69"/>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51" name="Line 199"/>
            <p:cNvSpPr>
              <a:spLocks noChangeShapeType="1"/>
            </p:cNvSpPr>
            <p:nvPr/>
          </p:nvSpPr>
          <p:spPr bwMode="auto">
            <a:xfrm>
              <a:off x="8837853" y="3266289"/>
              <a:ext cx="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52" name="Line 200"/>
            <p:cNvSpPr>
              <a:spLocks noChangeShapeType="1"/>
            </p:cNvSpPr>
            <p:nvPr/>
          </p:nvSpPr>
          <p:spPr bwMode="auto">
            <a:xfrm>
              <a:off x="8837853" y="3266289"/>
              <a:ext cx="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grpSp>
      <p:grpSp>
        <p:nvGrpSpPr>
          <p:cNvPr id="5130" name="组合 306"/>
          <p:cNvGrpSpPr>
            <a:grpSpLocks/>
          </p:cNvGrpSpPr>
          <p:nvPr/>
        </p:nvGrpSpPr>
        <p:grpSpPr bwMode="auto">
          <a:xfrm>
            <a:off x="9324975" y="862013"/>
            <a:ext cx="2416175" cy="2895600"/>
            <a:chOff x="9359844" y="1323473"/>
            <a:chExt cx="2416237" cy="2895175"/>
          </a:xfrm>
        </p:grpSpPr>
        <p:sp>
          <p:nvSpPr>
            <p:cNvPr id="253" name="Freeform 201"/>
            <p:cNvSpPr>
              <a:spLocks/>
            </p:cNvSpPr>
            <p:nvPr/>
          </p:nvSpPr>
          <p:spPr bwMode="auto">
            <a:xfrm>
              <a:off x="11102964" y="3718658"/>
              <a:ext cx="673117" cy="499990"/>
            </a:xfrm>
            <a:custGeom>
              <a:avLst/>
              <a:gdLst>
                <a:gd name="T0" fmla="*/ 19 w 125"/>
                <a:gd name="T1" fmla="*/ 93 h 93"/>
                <a:gd name="T2" fmla="*/ 0 w 125"/>
                <a:gd name="T3" fmla="*/ 0 h 93"/>
                <a:gd name="T4" fmla="*/ 125 w 125"/>
                <a:gd name="T5" fmla="*/ 93 h 93"/>
                <a:gd name="T6" fmla="*/ 19 w 125"/>
                <a:gd name="T7" fmla="*/ 93 h 93"/>
              </a:gdLst>
              <a:ahLst/>
              <a:cxnLst>
                <a:cxn ang="0">
                  <a:pos x="T0" y="T1"/>
                </a:cxn>
                <a:cxn ang="0">
                  <a:pos x="T2" y="T3"/>
                </a:cxn>
                <a:cxn ang="0">
                  <a:pos x="T4" y="T5"/>
                </a:cxn>
                <a:cxn ang="0">
                  <a:pos x="T6" y="T7"/>
                </a:cxn>
              </a:cxnLst>
              <a:rect l="0" t="0" r="r" b="b"/>
              <a:pathLst>
                <a:path w="125" h="93">
                  <a:moveTo>
                    <a:pt x="19" y="93"/>
                  </a:moveTo>
                  <a:lnTo>
                    <a:pt x="0" y="0"/>
                  </a:lnTo>
                  <a:lnTo>
                    <a:pt x="125" y="93"/>
                  </a:lnTo>
                  <a:lnTo>
                    <a:pt x="19" y="93"/>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54" name="Freeform 202"/>
            <p:cNvSpPr>
              <a:spLocks/>
            </p:cNvSpPr>
            <p:nvPr/>
          </p:nvSpPr>
          <p:spPr bwMode="auto">
            <a:xfrm>
              <a:off x="11102964" y="3153591"/>
              <a:ext cx="673117" cy="1065057"/>
            </a:xfrm>
            <a:custGeom>
              <a:avLst/>
              <a:gdLst>
                <a:gd name="T0" fmla="*/ 0 w 125"/>
                <a:gd name="T1" fmla="*/ 105 h 198"/>
                <a:gd name="T2" fmla="*/ 64 w 125"/>
                <a:gd name="T3" fmla="*/ 0 h 198"/>
                <a:gd name="T4" fmla="*/ 125 w 125"/>
                <a:gd name="T5" fmla="*/ 198 h 198"/>
                <a:gd name="T6" fmla="*/ 0 w 125"/>
                <a:gd name="T7" fmla="*/ 105 h 198"/>
              </a:gdLst>
              <a:ahLst/>
              <a:cxnLst>
                <a:cxn ang="0">
                  <a:pos x="T0" y="T1"/>
                </a:cxn>
                <a:cxn ang="0">
                  <a:pos x="T2" y="T3"/>
                </a:cxn>
                <a:cxn ang="0">
                  <a:pos x="T4" y="T5"/>
                </a:cxn>
                <a:cxn ang="0">
                  <a:pos x="T6" y="T7"/>
                </a:cxn>
              </a:cxnLst>
              <a:rect l="0" t="0" r="r" b="b"/>
              <a:pathLst>
                <a:path w="125" h="198">
                  <a:moveTo>
                    <a:pt x="0" y="105"/>
                  </a:moveTo>
                  <a:lnTo>
                    <a:pt x="64" y="0"/>
                  </a:lnTo>
                  <a:lnTo>
                    <a:pt x="125" y="198"/>
                  </a:lnTo>
                  <a:lnTo>
                    <a:pt x="0" y="105"/>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55" name="Freeform 203"/>
            <p:cNvSpPr>
              <a:spLocks/>
            </p:cNvSpPr>
            <p:nvPr/>
          </p:nvSpPr>
          <p:spPr bwMode="auto">
            <a:xfrm>
              <a:off x="10528274" y="3718658"/>
              <a:ext cx="677880" cy="499990"/>
            </a:xfrm>
            <a:custGeom>
              <a:avLst/>
              <a:gdLst>
                <a:gd name="T0" fmla="*/ 0 w 126"/>
                <a:gd name="T1" fmla="*/ 93 h 93"/>
                <a:gd name="T2" fmla="*/ 107 w 126"/>
                <a:gd name="T3" fmla="*/ 0 h 93"/>
                <a:gd name="T4" fmla="*/ 126 w 126"/>
                <a:gd name="T5" fmla="*/ 93 h 93"/>
                <a:gd name="T6" fmla="*/ 0 w 126"/>
                <a:gd name="T7" fmla="*/ 93 h 93"/>
              </a:gdLst>
              <a:ahLst/>
              <a:cxnLst>
                <a:cxn ang="0">
                  <a:pos x="T0" y="T1"/>
                </a:cxn>
                <a:cxn ang="0">
                  <a:pos x="T2" y="T3"/>
                </a:cxn>
                <a:cxn ang="0">
                  <a:pos x="T4" y="T5"/>
                </a:cxn>
                <a:cxn ang="0">
                  <a:pos x="T6" y="T7"/>
                </a:cxn>
              </a:cxnLst>
              <a:rect l="0" t="0" r="r" b="b"/>
              <a:pathLst>
                <a:path w="126" h="93">
                  <a:moveTo>
                    <a:pt x="0" y="93"/>
                  </a:moveTo>
                  <a:lnTo>
                    <a:pt x="107" y="0"/>
                  </a:lnTo>
                  <a:lnTo>
                    <a:pt x="126" y="93"/>
                  </a:lnTo>
                  <a:lnTo>
                    <a:pt x="0" y="93"/>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56" name="Freeform 204"/>
            <p:cNvSpPr>
              <a:spLocks/>
            </p:cNvSpPr>
            <p:nvPr/>
          </p:nvSpPr>
          <p:spPr bwMode="auto">
            <a:xfrm>
              <a:off x="10528274" y="3540884"/>
              <a:ext cx="257182" cy="677764"/>
            </a:xfrm>
            <a:custGeom>
              <a:avLst/>
              <a:gdLst>
                <a:gd name="T0" fmla="*/ 0 w 48"/>
                <a:gd name="T1" fmla="*/ 0 h 126"/>
                <a:gd name="T2" fmla="*/ 48 w 48"/>
                <a:gd name="T3" fmla="*/ 16 h 126"/>
                <a:gd name="T4" fmla="*/ 0 w 48"/>
                <a:gd name="T5" fmla="*/ 126 h 126"/>
                <a:gd name="T6" fmla="*/ 0 w 48"/>
                <a:gd name="T7" fmla="*/ 0 h 126"/>
              </a:gdLst>
              <a:ahLst/>
              <a:cxnLst>
                <a:cxn ang="0">
                  <a:pos x="T0" y="T1"/>
                </a:cxn>
                <a:cxn ang="0">
                  <a:pos x="T2" y="T3"/>
                </a:cxn>
                <a:cxn ang="0">
                  <a:pos x="T4" y="T5"/>
                </a:cxn>
                <a:cxn ang="0">
                  <a:pos x="T6" y="T7"/>
                </a:cxn>
              </a:cxnLst>
              <a:rect l="0" t="0" r="r" b="b"/>
              <a:pathLst>
                <a:path w="48" h="126">
                  <a:moveTo>
                    <a:pt x="0" y="0"/>
                  </a:moveTo>
                  <a:lnTo>
                    <a:pt x="48" y="16"/>
                  </a:lnTo>
                  <a:lnTo>
                    <a:pt x="0" y="126"/>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57" name="Freeform 206"/>
            <p:cNvSpPr>
              <a:spLocks/>
            </p:cNvSpPr>
            <p:nvPr/>
          </p:nvSpPr>
          <p:spPr bwMode="auto">
            <a:xfrm>
              <a:off x="10528274" y="3626597"/>
              <a:ext cx="574690" cy="592051"/>
            </a:xfrm>
            <a:custGeom>
              <a:avLst/>
              <a:gdLst>
                <a:gd name="T0" fmla="*/ 48 w 107"/>
                <a:gd name="T1" fmla="*/ 0 h 110"/>
                <a:gd name="T2" fmla="*/ 107 w 107"/>
                <a:gd name="T3" fmla="*/ 17 h 110"/>
                <a:gd name="T4" fmla="*/ 0 w 107"/>
                <a:gd name="T5" fmla="*/ 110 h 110"/>
                <a:gd name="T6" fmla="*/ 48 w 107"/>
                <a:gd name="T7" fmla="*/ 0 h 110"/>
              </a:gdLst>
              <a:ahLst/>
              <a:cxnLst>
                <a:cxn ang="0">
                  <a:pos x="T0" y="T1"/>
                </a:cxn>
                <a:cxn ang="0">
                  <a:pos x="T2" y="T3"/>
                </a:cxn>
                <a:cxn ang="0">
                  <a:pos x="T4" y="T5"/>
                </a:cxn>
                <a:cxn ang="0">
                  <a:pos x="T6" y="T7"/>
                </a:cxn>
              </a:cxnLst>
              <a:rect l="0" t="0" r="r" b="b"/>
              <a:pathLst>
                <a:path w="107" h="110">
                  <a:moveTo>
                    <a:pt x="48" y="0"/>
                  </a:moveTo>
                  <a:lnTo>
                    <a:pt x="107" y="17"/>
                  </a:lnTo>
                  <a:lnTo>
                    <a:pt x="0" y="110"/>
                  </a:lnTo>
                  <a:lnTo>
                    <a:pt x="48"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58" name="Freeform 207"/>
            <p:cNvSpPr>
              <a:spLocks/>
            </p:cNvSpPr>
            <p:nvPr/>
          </p:nvSpPr>
          <p:spPr bwMode="auto">
            <a:xfrm>
              <a:off x="11012474" y="3099624"/>
              <a:ext cx="434986" cy="619034"/>
            </a:xfrm>
            <a:custGeom>
              <a:avLst/>
              <a:gdLst>
                <a:gd name="T0" fmla="*/ 17 w 81"/>
                <a:gd name="T1" fmla="*/ 115 h 115"/>
                <a:gd name="T2" fmla="*/ 0 w 81"/>
                <a:gd name="T3" fmla="*/ 0 h 115"/>
                <a:gd name="T4" fmla="*/ 81 w 81"/>
                <a:gd name="T5" fmla="*/ 10 h 115"/>
                <a:gd name="T6" fmla="*/ 17 w 81"/>
                <a:gd name="T7" fmla="*/ 115 h 115"/>
              </a:gdLst>
              <a:ahLst/>
              <a:cxnLst>
                <a:cxn ang="0">
                  <a:pos x="T0" y="T1"/>
                </a:cxn>
                <a:cxn ang="0">
                  <a:pos x="T2" y="T3"/>
                </a:cxn>
                <a:cxn ang="0">
                  <a:pos x="T4" y="T5"/>
                </a:cxn>
                <a:cxn ang="0">
                  <a:pos x="T6" y="T7"/>
                </a:cxn>
              </a:cxnLst>
              <a:rect l="0" t="0" r="r" b="b"/>
              <a:pathLst>
                <a:path w="81" h="115">
                  <a:moveTo>
                    <a:pt x="17" y="115"/>
                  </a:moveTo>
                  <a:lnTo>
                    <a:pt x="0" y="0"/>
                  </a:lnTo>
                  <a:lnTo>
                    <a:pt x="81" y="10"/>
                  </a:lnTo>
                  <a:lnTo>
                    <a:pt x="17" y="115"/>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59" name="Freeform 208"/>
            <p:cNvSpPr>
              <a:spLocks/>
            </p:cNvSpPr>
            <p:nvPr/>
          </p:nvSpPr>
          <p:spPr bwMode="auto">
            <a:xfrm>
              <a:off x="10785456" y="3099624"/>
              <a:ext cx="317508" cy="619034"/>
            </a:xfrm>
            <a:custGeom>
              <a:avLst/>
              <a:gdLst>
                <a:gd name="T0" fmla="*/ 0 w 59"/>
                <a:gd name="T1" fmla="*/ 98 h 115"/>
                <a:gd name="T2" fmla="*/ 42 w 59"/>
                <a:gd name="T3" fmla="*/ 0 h 115"/>
                <a:gd name="T4" fmla="*/ 59 w 59"/>
                <a:gd name="T5" fmla="*/ 115 h 115"/>
                <a:gd name="T6" fmla="*/ 0 w 59"/>
                <a:gd name="T7" fmla="*/ 98 h 115"/>
              </a:gdLst>
              <a:ahLst/>
              <a:cxnLst>
                <a:cxn ang="0">
                  <a:pos x="T0" y="T1"/>
                </a:cxn>
                <a:cxn ang="0">
                  <a:pos x="T2" y="T3"/>
                </a:cxn>
                <a:cxn ang="0">
                  <a:pos x="T4" y="T5"/>
                </a:cxn>
                <a:cxn ang="0">
                  <a:pos x="T6" y="T7"/>
                </a:cxn>
              </a:cxnLst>
              <a:rect l="0" t="0" r="r" b="b"/>
              <a:pathLst>
                <a:path w="59" h="115">
                  <a:moveTo>
                    <a:pt x="0" y="98"/>
                  </a:moveTo>
                  <a:lnTo>
                    <a:pt x="42" y="0"/>
                  </a:lnTo>
                  <a:lnTo>
                    <a:pt x="59" y="115"/>
                  </a:lnTo>
                  <a:lnTo>
                    <a:pt x="0" y="98"/>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60" name="Freeform 209"/>
            <p:cNvSpPr>
              <a:spLocks/>
            </p:cNvSpPr>
            <p:nvPr/>
          </p:nvSpPr>
          <p:spPr bwMode="auto">
            <a:xfrm>
              <a:off x="10528274" y="3099624"/>
              <a:ext cx="484200" cy="526973"/>
            </a:xfrm>
            <a:custGeom>
              <a:avLst/>
              <a:gdLst>
                <a:gd name="T0" fmla="*/ 0 w 90"/>
                <a:gd name="T1" fmla="*/ 82 h 98"/>
                <a:gd name="T2" fmla="*/ 90 w 90"/>
                <a:gd name="T3" fmla="*/ 0 h 98"/>
                <a:gd name="T4" fmla="*/ 48 w 90"/>
                <a:gd name="T5" fmla="*/ 98 h 98"/>
                <a:gd name="T6" fmla="*/ 0 w 90"/>
                <a:gd name="T7" fmla="*/ 82 h 98"/>
              </a:gdLst>
              <a:ahLst/>
              <a:cxnLst>
                <a:cxn ang="0">
                  <a:pos x="T0" y="T1"/>
                </a:cxn>
                <a:cxn ang="0">
                  <a:pos x="T2" y="T3"/>
                </a:cxn>
                <a:cxn ang="0">
                  <a:pos x="T4" y="T5"/>
                </a:cxn>
                <a:cxn ang="0">
                  <a:pos x="T6" y="T7"/>
                </a:cxn>
              </a:cxnLst>
              <a:rect l="0" t="0" r="r" b="b"/>
              <a:pathLst>
                <a:path w="90" h="98">
                  <a:moveTo>
                    <a:pt x="0" y="82"/>
                  </a:moveTo>
                  <a:lnTo>
                    <a:pt x="90" y="0"/>
                  </a:lnTo>
                  <a:lnTo>
                    <a:pt x="48" y="98"/>
                  </a:lnTo>
                  <a:lnTo>
                    <a:pt x="0" y="82"/>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61" name="Freeform 210"/>
            <p:cNvSpPr>
              <a:spLocks/>
            </p:cNvSpPr>
            <p:nvPr/>
          </p:nvSpPr>
          <p:spPr bwMode="auto">
            <a:xfrm>
              <a:off x="10528274" y="3099624"/>
              <a:ext cx="484200" cy="441260"/>
            </a:xfrm>
            <a:custGeom>
              <a:avLst/>
              <a:gdLst>
                <a:gd name="T0" fmla="*/ 0 w 90"/>
                <a:gd name="T1" fmla="*/ 31 h 82"/>
                <a:gd name="T2" fmla="*/ 90 w 90"/>
                <a:gd name="T3" fmla="*/ 0 h 82"/>
                <a:gd name="T4" fmla="*/ 0 w 90"/>
                <a:gd name="T5" fmla="*/ 82 h 82"/>
                <a:gd name="T6" fmla="*/ 0 w 90"/>
                <a:gd name="T7" fmla="*/ 31 h 82"/>
              </a:gdLst>
              <a:ahLst/>
              <a:cxnLst>
                <a:cxn ang="0">
                  <a:pos x="T0" y="T1"/>
                </a:cxn>
                <a:cxn ang="0">
                  <a:pos x="T2" y="T3"/>
                </a:cxn>
                <a:cxn ang="0">
                  <a:pos x="T4" y="T5"/>
                </a:cxn>
                <a:cxn ang="0">
                  <a:pos x="T6" y="T7"/>
                </a:cxn>
              </a:cxnLst>
              <a:rect l="0" t="0" r="r" b="b"/>
              <a:pathLst>
                <a:path w="90" h="82">
                  <a:moveTo>
                    <a:pt x="0" y="31"/>
                  </a:moveTo>
                  <a:lnTo>
                    <a:pt x="90" y="0"/>
                  </a:lnTo>
                  <a:lnTo>
                    <a:pt x="0" y="82"/>
                  </a:lnTo>
                  <a:lnTo>
                    <a:pt x="0" y="31"/>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62" name="Freeform 211"/>
            <p:cNvSpPr>
              <a:spLocks/>
            </p:cNvSpPr>
            <p:nvPr/>
          </p:nvSpPr>
          <p:spPr bwMode="auto">
            <a:xfrm>
              <a:off x="11012474" y="2561541"/>
              <a:ext cx="434986" cy="592050"/>
            </a:xfrm>
            <a:custGeom>
              <a:avLst/>
              <a:gdLst>
                <a:gd name="T0" fmla="*/ 0 w 81"/>
                <a:gd name="T1" fmla="*/ 100 h 110"/>
                <a:gd name="T2" fmla="*/ 21 w 81"/>
                <a:gd name="T3" fmla="*/ 0 h 110"/>
                <a:gd name="T4" fmla="*/ 81 w 81"/>
                <a:gd name="T5" fmla="*/ 110 h 110"/>
                <a:gd name="T6" fmla="*/ 0 w 81"/>
                <a:gd name="T7" fmla="*/ 100 h 110"/>
              </a:gdLst>
              <a:ahLst/>
              <a:cxnLst>
                <a:cxn ang="0">
                  <a:pos x="T0" y="T1"/>
                </a:cxn>
                <a:cxn ang="0">
                  <a:pos x="T2" y="T3"/>
                </a:cxn>
                <a:cxn ang="0">
                  <a:pos x="T4" y="T5"/>
                </a:cxn>
                <a:cxn ang="0">
                  <a:pos x="T6" y="T7"/>
                </a:cxn>
              </a:cxnLst>
              <a:rect l="0" t="0" r="r" b="b"/>
              <a:pathLst>
                <a:path w="81" h="110">
                  <a:moveTo>
                    <a:pt x="0" y="100"/>
                  </a:moveTo>
                  <a:lnTo>
                    <a:pt x="21" y="0"/>
                  </a:lnTo>
                  <a:lnTo>
                    <a:pt x="81" y="110"/>
                  </a:lnTo>
                  <a:lnTo>
                    <a:pt x="0" y="10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63" name="Freeform 212"/>
            <p:cNvSpPr>
              <a:spLocks/>
            </p:cNvSpPr>
            <p:nvPr/>
          </p:nvSpPr>
          <p:spPr bwMode="auto">
            <a:xfrm>
              <a:off x="11125189" y="2561541"/>
              <a:ext cx="639779" cy="592050"/>
            </a:xfrm>
            <a:custGeom>
              <a:avLst/>
              <a:gdLst>
                <a:gd name="T0" fmla="*/ 0 w 119"/>
                <a:gd name="T1" fmla="*/ 0 h 110"/>
                <a:gd name="T2" fmla="*/ 119 w 119"/>
                <a:gd name="T3" fmla="*/ 26 h 110"/>
                <a:gd name="T4" fmla="*/ 60 w 119"/>
                <a:gd name="T5" fmla="*/ 110 h 110"/>
                <a:gd name="T6" fmla="*/ 0 w 119"/>
                <a:gd name="T7" fmla="*/ 0 h 110"/>
              </a:gdLst>
              <a:ahLst/>
              <a:cxnLst>
                <a:cxn ang="0">
                  <a:pos x="T0" y="T1"/>
                </a:cxn>
                <a:cxn ang="0">
                  <a:pos x="T2" y="T3"/>
                </a:cxn>
                <a:cxn ang="0">
                  <a:pos x="T4" y="T5"/>
                </a:cxn>
                <a:cxn ang="0">
                  <a:pos x="T6" y="T7"/>
                </a:cxn>
              </a:cxnLst>
              <a:rect l="0" t="0" r="r" b="b"/>
              <a:pathLst>
                <a:path w="119" h="110">
                  <a:moveTo>
                    <a:pt x="0" y="0"/>
                  </a:moveTo>
                  <a:lnTo>
                    <a:pt x="119" y="26"/>
                  </a:lnTo>
                  <a:lnTo>
                    <a:pt x="60" y="110"/>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64" name="Freeform 213"/>
            <p:cNvSpPr>
              <a:spLocks/>
            </p:cNvSpPr>
            <p:nvPr/>
          </p:nvSpPr>
          <p:spPr bwMode="auto">
            <a:xfrm>
              <a:off x="11125189" y="2034569"/>
              <a:ext cx="639779" cy="666652"/>
            </a:xfrm>
            <a:custGeom>
              <a:avLst/>
              <a:gdLst>
                <a:gd name="T0" fmla="*/ 119 w 119"/>
                <a:gd name="T1" fmla="*/ 124 h 124"/>
                <a:gd name="T2" fmla="*/ 55 w 119"/>
                <a:gd name="T3" fmla="*/ 0 h 124"/>
                <a:gd name="T4" fmla="*/ 0 w 119"/>
                <a:gd name="T5" fmla="*/ 98 h 124"/>
                <a:gd name="T6" fmla="*/ 119 w 119"/>
                <a:gd name="T7" fmla="*/ 124 h 124"/>
              </a:gdLst>
              <a:ahLst/>
              <a:cxnLst>
                <a:cxn ang="0">
                  <a:pos x="T0" y="T1"/>
                </a:cxn>
                <a:cxn ang="0">
                  <a:pos x="T2" y="T3"/>
                </a:cxn>
                <a:cxn ang="0">
                  <a:pos x="T4" y="T5"/>
                </a:cxn>
                <a:cxn ang="0">
                  <a:pos x="T6" y="T7"/>
                </a:cxn>
              </a:cxnLst>
              <a:rect l="0" t="0" r="r" b="b"/>
              <a:pathLst>
                <a:path w="119" h="124">
                  <a:moveTo>
                    <a:pt x="119" y="124"/>
                  </a:moveTo>
                  <a:lnTo>
                    <a:pt x="55" y="0"/>
                  </a:lnTo>
                  <a:lnTo>
                    <a:pt x="0" y="98"/>
                  </a:lnTo>
                  <a:lnTo>
                    <a:pt x="119" y="124"/>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65" name="Freeform 214"/>
            <p:cNvSpPr>
              <a:spLocks/>
            </p:cNvSpPr>
            <p:nvPr/>
          </p:nvSpPr>
          <p:spPr bwMode="auto">
            <a:xfrm>
              <a:off x="11420472" y="1893301"/>
              <a:ext cx="344497" cy="807919"/>
            </a:xfrm>
            <a:custGeom>
              <a:avLst/>
              <a:gdLst>
                <a:gd name="T0" fmla="*/ 0 w 64"/>
                <a:gd name="T1" fmla="*/ 26 h 150"/>
                <a:gd name="T2" fmla="*/ 64 w 64"/>
                <a:gd name="T3" fmla="*/ 0 h 150"/>
                <a:gd name="T4" fmla="*/ 64 w 64"/>
                <a:gd name="T5" fmla="*/ 150 h 150"/>
                <a:gd name="T6" fmla="*/ 0 w 64"/>
                <a:gd name="T7" fmla="*/ 26 h 150"/>
              </a:gdLst>
              <a:ahLst/>
              <a:cxnLst>
                <a:cxn ang="0">
                  <a:pos x="T0" y="T1"/>
                </a:cxn>
                <a:cxn ang="0">
                  <a:pos x="T2" y="T3"/>
                </a:cxn>
                <a:cxn ang="0">
                  <a:pos x="T4" y="T5"/>
                </a:cxn>
                <a:cxn ang="0">
                  <a:pos x="T6" y="T7"/>
                </a:cxn>
              </a:cxnLst>
              <a:rect l="0" t="0" r="r" b="b"/>
              <a:pathLst>
                <a:path w="64" h="150">
                  <a:moveTo>
                    <a:pt x="0" y="26"/>
                  </a:moveTo>
                  <a:lnTo>
                    <a:pt x="64" y="0"/>
                  </a:lnTo>
                  <a:lnTo>
                    <a:pt x="64" y="150"/>
                  </a:lnTo>
                  <a:lnTo>
                    <a:pt x="0" y="26"/>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66" name="Freeform 215"/>
            <p:cNvSpPr>
              <a:spLocks/>
            </p:cNvSpPr>
            <p:nvPr/>
          </p:nvSpPr>
          <p:spPr bwMode="auto">
            <a:xfrm>
              <a:off x="10861658" y="1532992"/>
              <a:ext cx="558814" cy="657129"/>
            </a:xfrm>
            <a:custGeom>
              <a:avLst/>
              <a:gdLst>
                <a:gd name="T0" fmla="*/ 38 w 104"/>
                <a:gd name="T1" fmla="*/ 0 h 122"/>
                <a:gd name="T2" fmla="*/ 0 w 104"/>
                <a:gd name="T3" fmla="*/ 122 h 122"/>
                <a:gd name="T4" fmla="*/ 104 w 104"/>
                <a:gd name="T5" fmla="*/ 93 h 122"/>
                <a:gd name="T6" fmla="*/ 38 w 104"/>
                <a:gd name="T7" fmla="*/ 0 h 122"/>
              </a:gdLst>
              <a:ahLst/>
              <a:cxnLst>
                <a:cxn ang="0">
                  <a:pos x="T0" y="T1"/>
                </a:cxn>
                <a:cxn ang="0">
                  <a:pos x="T2" y="T3"/>
                </a:cxn>
                <a:cxn ang="0">
                  <a:pos x="T4" y="T5"/>
                </a:cxn>
                <a:cxn ang="0">
                  <a:pos x="T6" y="T7"/>
                </a:cxn>
              </a:cxnLst>
              <a:rect l="0" t="0" r="r" b="b"/>
              <a:pathLst>
                <a:path w="104" h="122">
                  <a:moveTo>
                    <a:pt x="38" y="0"/>
                  </a:moveTo>
                  <a:lnTo>
                    <a:pt x="0" y="122"/>
                  </a:lnTo>
                  <a:lnTo>
                    <a:pt x="104" y="93"/>
                  </a:lnTo>
                  <a:lnTo>
                    <a:pt x="38"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67" name="Freeform 216"/>
            <p:cNvSpPr>
              <a:spLocks/>
            </p:cNvSpPr>
            <p:nvPr/>
          </p:nvSpPr>
          <p:spPr bwMode="auto">
            <a:xfrm>
              <a:off x="10861658" y="2034569"/>
              <a:ext cx="558814" cy="526973"/>
            </a:xfrm>
            <a:custGeom>
              <a:avLst/>
              <a:gdLst>
                <a:gd name="T0" fmla="*/ 0 w 104"/>
                <a:gd name="T1" fmla="*/ 29 h 98"/>
                <a:gd name="T2" fmla="*/ 49 w 104"/>
                <a:gd name="T3" fmla="*/ 98 h 98"/>
                <a:gd name="T4" fmla="*/ 104 w 104"/>
                <a:gd name="T5" fmla="*/ 0 h 98"/>
                <a:gd name="T6" fmla="*/ 0 w 104"/>
                <a:gd name="T7" fmla="*/ 29 h 98"/>
              </a:gdLst>
              <a:ahLst/>
              <a:cxnLst>
                <a:cxn ang="0">
                  <a:pos x="T0" y="T1"/>
                </a:cxn>
                <a:cxn ang="0">
                  <a:pos x="T2" y="T3"/>
                </a:cxn>
                <a:cxn ang="0">
                  <a:pos x="T4" y="T5"/>
                </a:cxn>
                <a:cxn ang="0">
                  <a:pos x="T6" y="T7"/>
                </a:cxn>
              </a:cxnLst>
              <a:rect l="0" t="0" r="r" b="b"/>
              <a:pathLst>
                <a:path w="104" h="98">
                  <a:moveTo>
                    <a:pt x="0" y="29"/>
                  </a:moveTo>
                  <a:lnTo>
                    <a:pt x="49" y="98"/>
                  </a:lnTo>
                  <a:lnTo>
                    <a:pt x="104" y="0"/>
                  </a:lnTo>
                  <a:lnTo>
                    <a:pt x="0" y="29"/>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68" name="Freeform 217"/>
            <p:cNvSpPr>
              <a:spLocks/>
            </p:cNvSpPr>
            <p:nvPr/>
          </p:nvSpPr>
          <p:spPr bwMode="auto">
            <a:xfrm>
              <a:off x="11420472" y="1323473"/>
              <a:ext cx="344497" cy="711096"/>
            </a:xfrm>
            <a:custGeom>
              <a:avLst/>
              <a:gdLst>
                <a:gd name="T0" fmla="*/ 0 w 64"/>
                <a:gd name="T1" fmla="*/ 132 h 132"/>
                <a:gd name="T2" fmla="*/ 64 w 64"/>
                <a:gd name="T3" fmla="*/ 0 h 132"/>
                <a:gd name="T4" fmla="*/ 64 w 64"/>
                <a:gd name="T5" fmla="*/ 106 h 132"/>
                <a:gd name="T6" fmla="*/ 0 w 64"/>
                <a:gd name="T7" fmla="*/ 132 h 132"/>
              </a:gdLst>
              <a:ahLst/>
              <a:cxnLst>
                <a:cxn ang="0">
                  <a:pos x="T0" y="T1"/>
                </a:cxn>
                <a:cxn ang="0">
                  <a:pos x="T2" y="T3"/>
                </a:cxn>
                <a:cxn ang="0">
                  <a:pos x="T4" y="T5"/>
                </a:cxn>
                <a:cxn ang="0">
                  <a:pos x="T6" y="T7"/>
                </a:cxn>
              </a:cxnLst>
              <a:rect l="0" t="0" r="r" b="b"/>
              <a:pathLst>
                <a:path w="64" h="132">
                  <a:moveTo>
                    <a:pt x="0" y="132"/>
                  </a:moveTo>
                  <a:lnTo>
                    <a:pt x="64" y="0"/>
                  </a:lnTo>
                  <a:lnTo>
                    <a:pt x="64" y="106"/>
                  </a:lnTo>
                  <a:lnTo>
                    <a:pt x="0" y="132"/>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69" name="Freeform 218"/>
            <p:cNvSpPr>
              <a:spLocks/>
            </p:cNvSpPr>
            <p:nvPr/>
          </p:nvSpPr>
          <p:spPr bwMode="auto">
            <a:xfrm>
              <a:off x="11066451" y="1323473"/>
              <a:ext cx="698518" cy="711096"/>
            </a:xfrm>
            <a:custGeom>
              <a:avLst/>
              <a:gdLst>
                <a:gd name="T0" fmla="*/ 0 w 130"/>
                <a:gd name="T1" fmla="*/ 39 h 132"/>
                <a:gd name="T2" fmla="*/ 130 w 130"/>
                <a:gd name="T3" fmla="*/ 0 h 132"/>
                <a:gd name="T4" fmla="*/ 66 w 130"/>
                <a:gd name="T5" fmla="*/ 132 h 132"/>
                <a:gd name="T6" fmla="*/ 0 w 130"/>
                <a:gd name="T7" fmla="*/ 39 h 132"/>
              </a:gdLst>
              <a:ahLst/>
              <a:cxnLst>
                <a:cxn ang="0">
                  <a:pos x="T0" y="T1"/>
                </a:cxn>
                <a:cxn ang="0">
                  <a:pos x="T2" y="T3"/>
                </a:cxn>
                <a:cxn ang="0">
                  <a:pos x="T4" y="T5"/>
                </a:cxn>
                <a:cxn ang="0">
                  <a:pos x="T6" y="T7"/>
                </a:cxn>
              </a:cxnLst>
              <a:rect l="0" t="0" r="r" b="b"/>
              <a:pathLst>
                <a:path w="130" h="132">
                  <a:moveTo>
                    <a:pt x="0" y="39"/>
                  </a:moveTo>
                  <a:lnTo>
                    <a:pt x="130" y="0"/>
                  </a:lnTo>
                  <a:lnTo>
                    <a:pt x="66" y="132"/>
                  </a:lnTo>
                  <a:lnTo>
                    <a:pt x="0" y="39"/>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70" name="Freeform 219"/>
            <p:cNvSpPr>
              <a:spLocks/>
            </p:cNvSpPr>
            <p:nvPr/>
          </p:nvSpPr>
          <p:spPr bwMode="auto">
            <a:xfrm>
              <a:off x="10528274" y="1323473"/>
              <a:ext cx="687406" cy="209519"/>
            </a:xfrm>
            <a:custGeom>
              <a:avLst/>
              <a:gdLst>
                <a:gd name="T0" fmla="*/ 128 w 128"/>
                <a:gd name="T1" fmla="*/ 0 h 39"/>
                <a:gd name="T2" fmla="*/ 100 w 128"/>
                <a:gd name="T3" fmla="*/ 39 h 39"/>
                <a:gd name="T4" fmla="*/ 0 w 128"/>
                <a:gd name="T5" fmla="*/ 0 h 39"/>
                <a:gd name="T6" fmla="*/ 128 w 128"/>
                <a:gd name="T7" fmla="*/ 0 h 39"/>
              </a:gdLst>
              <a:ahLst/>
              <a:cxnLst>
                <a:cxn ang="0">
                  <a:pos x="T0" y="T1"/>
                </a:cxn>
                <a:cxn ang="0">
                  <a:pos x="T2" y="T3"/>
                </a:cxn>
                <a:cxn ang="0">
                  <a:pos x="T4" y="T5"/>
                </a:cxn>
                <a:cxn ang="0">
                  <a:pos x="T6" y="T7"/>
                </a:cxn>
              </a:cxnLst>
              <a:rect l="0" t="0" r="r" b="b"/>
              <a:pathLst>
                <a:path w="128" h="39">
                  <a:moveTo>
                    <a:pt x="128" y="0"/>
                  </a:moveTo>
                  <a:lnTo>
                    <a:pt x="100" y="39"/>
                  </a:lnTo>
                  <a:lnTo>
                    <a:pt x="0" y="0"/>
                  </a:lnTo>
                  <a:lnTo>
                    <a:pt x="128"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71" name="Freeform 220"/>
            <p:cNvSpPr>
              <a:spLocks/>
            </p:cNvSpPr>
            <p:nvPr/>
          </p:nvSpPr>
          <p:spPr bwMode="auto">
            <a:xfrm>
              <a:off x="11447461" y="3153591"/>
              <a:ext cx="328620" cy="1065057"/>
            </a:xfrm>
            <a:custGeom>
              <a:avLst/>
              <a:gdLst>
                <a:gd name="T0" fmla="*/ 0 w 61"/>
                <a:gd name="T1" fmla="*/ 0 h 198"/>
                <a:gd name="T2" fmla="*/ 59 w 61"/>
                <a:gd name="T3" fmla="*/ 7 h 198"/>
                <a:gd name="T4" fmla="*/ 61 w 61"/>
                <a:gd name="T5" fmla="*/ 198 h 198"/>
                <a:gd name="T6" fmla="*/ 0 w 61"/>
                <a:gd name="T7" fmla="*/ 0 h 198"/>
              </a:gdLst>
              <a:ahLst/>
              <a:cxnLst>
                <a:cxn ang="0">
                  <a:pos x="T0" y="T1"/>
                </a:cxn>
                <a:cxn ang="0">
                  <a:pos x="T2" y="T3"/>
                </a:cxn>
                <a:cxn ang="0">
                  <a:pos x="T4" y="T5"/>
                </a:cxn>
                <a:cxn ang="0">
                  <a:pos x="T6" y="T7"/>
                </a:cxn>
              </a:cxnLst>
              <a:rect l="0" t="0" r="r" b="b"/>
              <a:pathLst>
                <a:path w="61" h="198">
                  <a:moveTo>
                    <a:pt x="0" y="0"/>
                  </a:moveTo>
                  <a:lnTo>
                    <a:pt x="59" y="7"/>
                  </a:lnTo>
                  <a:lnTo>
                    <a:pt x="61" y="198"/>
                  </a:lnTo>
                  <a:lnTo>
                    <a:pt x="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72" name="Freeform 221"/>
            <p:cNvSpPr>
              <a:spLocks/>
            </p:cNvSpPr>
            <p:nvPr/>
          </p:nvSpPr>
          <p:spPr bwMode="auto">
            <a:xfrm>
              <a:off x="11447461" y="2701221"/>
              <a:ext cx="317508" cy="488878"/>
            </a:xfrm>
            <a:custGeom>
              <a:avLst/>
              <a:gdLst>
                <a:gd name="T0" fmla="*/ 59 w 59"/>
                <a:gd name="T1" fmla="*/ 91 h 91"/>
                <a:gd name="T2" fmla="*/ 59 w 59"/>
                <a:gd name="T3" fmla="*/ 0 h 91"/>
                <a:gd name="T4" fmla="*/ 0 w 59"/>
                <a:gd name="T5" fmla="*/ 84 h 91"/>
                <a:gd name="T6" fmla="*/ 59 w 59"/>
                <a:gd name="T7" fmla="*/ 91 h 91"/>
              </a:gdLst>
              <a:ahLst/>
              <a:cxnLst>
                <a:cxn ang="0">
                  <a:pos x="T0" y="T1"/>
                </a:cxn>
                <a:cxn ang="0">
                  <a:pos x="T2" y="T3"/>
                </a:cxn>
                <a:cxn ang="0">
                  <a:pos x="T4" y="T5"/>
                </a:cxn>
                <a:cxn ang="0">
                  <a:pos x="T6" y="T7"/>
                </a:cxn>
              </a:cxnLst>
              <a:rect l="0" t="0" r="r" b="b"/>
              <a:pathLst>
                <a:path w="59" h="91">
                  <a:moveTo>
                    <a:pt x="59" y="91"/>
                  </a:moveTo>
                  <a:lnTo>
                    <a:pt x="59" y="0"/>
                  </a:lnTo>
                  <a:lnTo>
                    <a:pt x="0" y="84"/>
                  </a:lnTo>
                  <a:lnTo>
                    <a:pt x="59" y="91"/>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73" name="Freeform 222"/>
            <p:cNvSpPr>
              <a:spLocks/>
            </p:cNvSpPr>
            <p:nvPr/>
          </p:nvSpPr>
          <p:spPr bwMode="auto">
            <a:xfrm>
              <a:off x="10704492" y="2561541"/>
              <a:ext cx="420698" cy="538083"/>
            </a:xfrm>
            <a:custGeom>
              <a:avLst/>
              <a:gdLst>
                <a:gd name="T0" fmla="*/ 0 w 78"/>
                <a:gd name="T1" fmla="*/ 12 h 100"/>
                <a:gd name="T2" fmla="*/ 78 w 78"/>
                <a:gd name="T3" fmla="*/ 0 h 100"/>
                <a:gd name="T4" fmla="*/ 57 w 78"/>
                <a:gd name="T5" fmla="*/ 100 h 100"/>
                <a:gd name="T6" fmla="*/ 0 w 78"/>
                <a:gd name="T7" fmla="*/ 12 h 100"/>
              </a:gdLst>
              <a:ahLst/>
              <a:cxnLst>
                <a:cxn ang="0">
                  <a:pos x="T0" y="T1"/>
                </a:cxn>
                <a:cxn ang="0">
                  <a:pos x="T2" y="T3"/>
                </a:cxn>
                <a:cxn ang="0">
                  <a:pos x="T4" y="T5"/>
                </a:cxn>
                <a:cxn ang="0">
                  <a:pos x="T6" y="T7"/>
                </a:cxn>
              </a:cxnLst>
              <a:rect l="0" t="0" r="r" b="b"/>
              <a:pathLst>
                <a:path w="78" h="100">
                  <a:moveTo>
                    <a:pt x="0" y="12"/>
                  </a:moveTo>
                  <a:lnTo>
                    <a:pt x="78" y="0"/>
                  </a:lnTo>
                  <a:lnTo>
                    <a:pt x="57" y="100"/>
                  </a:lnTo>
                  <a:lnTo>
                    <a:pt x="0" y="12"/>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74" name="Freeform 223"/>
            <p:cNvSpPr>
              <a:spLocks/>
            </p:cNvSpPr>
            <p:nvPr/>
          </p:nvSpPr>
          <p:spPr bwMode="auto">
            <a:xfrm>
              <a:off x="10704492" y="2190121"/>
              <a:ext cx="420698" cy="434911"/>
            </a:xfrm>
            <a:custGeom>
              <a:avLst/>
              <a:gdLst>
                <a:gd name="T0" fmla="*/ 29 w 78"/>
                <a:gd name="T1" fmla="*/ 0 h 81"/>
                <a:gd name="T2" fmla="*/ 78 w 78"/>
                <a:gd name="T3" fmla="*/ 69 h 81"/>
                <a:gd name="T4" fmla="*/ 0 w 78"/>
                <a:gd name="T5" fmla="*/ 81 h 81"/>
                <a:gd name="T6" fmla="*/ 29 w 78"/>
                <a:gd name="T7" fmla="*/ 0 h 81"/>
              </a:gdLst>
              <a:ahLst/>
              <a:cxnLst>
                <a:cxn ang="0">
                  <a:pos x="T0" y="T1"/>
                </a:cxn>
                <a:cxn ang="0">
                  <a:pos x="T2" y="T3"/>
                </a:cxn>
                <a:cxn ang="0">
                  <a:pos x="T4" y="T5"/>
                </a:cxn>
                <a:cxn ang="0">
                  <a:pos x="T6" y="T7"/>
                </a:cxn>
              </a:cxnLst>
              <a:rect l="0" t="0" r="r" b="b"/>
              <a:pathLst>
                <a:path w="78" h="81">
                  <a:moveTo>
                    <a:pt x="29" y="0"/>
                  </a:moveTo>
                  <a:lnTo>
                    <a:pt x="78" y="69"/>
                  </a:lnTo>
                  <a:lnTo>
                    <a:pt x="0" y="81"/>
                  </a:lnTo>
                  <a:lnTo>
                    <a:pt x="29"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75" name="Freeform 224"/>
            <p:cNvSpPr>
              <a:spLocks/>
            </p:cNvSpPr>
            <p:nvPr/>
          </p:nvSpPr>
          <p:spPr bwMode="auto">
            <a:xfrm>
              <a:off x="10704492" y="1532992"/>
              <a:ext cx="361959" cy="657129"/>
            </a:xfrm>
            <a:custGeom>
              <a:avLst/>
              <a:gdLst>
                <a:gd name="T0" fmla="*/ 0 w 67"/>
                <a:gd name="T1" fmla="*/ 52 h 122"/>
                <a:gd name="T2" fmla="*/ 29 w 67"/>
                <a:gd name="T3" fmla="*/ 122 h 122"/>
                <a:gd name="T4" fmla="*/ 67 w 67"/>
                <a:gd name="T5" fmla="*/ 0 h 122"/>
                <a:gd name="T6" fmla="*/ 0 w 67"/>
                <a:gd name="T7" fmla="*/ 52 h 122"/>
              </a:gdLst>
              <a:ahLst/>
              <a:cxnLst>
                <a:cxn ang="0">
                  <a:pos x="T0" y="T1"/>
                </a:cxn>
                <a:cxn ang="0">
                  <a:pos x="T2" y="T3"/>
                </a:cxn>
                <a:cxn ang="0">
                  <a:pos x="T4" y="T5"/>
                </a:cxn>
                <a:cxn ang="0">
                  <a:pos x="T6" y="T7"/>
                </a:cxn>
              </a:cxnLst>
              <a:rect l="0" t="0" r="r" b="b"/>
              <a:pathLst>
                <a:path w="67" h="122">
                  <a:moveTo>
                    <a:pt x="0" y="52"/>
                  </a:moveTo>
                  <a:lnTo>
                    <a:pt x="29" y="122"/>
                  </a:lnTo>
                  <a:lnTo>
                    <a:pt x="67" y="0"/>
                  </a:lnTo>
                  <a:lnTo>
                    <a:pt x="0" y="52"/>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76" name="Freeform 225"/>
            <p:cNvSpPr>
              <a:spLocks/>
            </p:cNvSpPr>
            <p:nvPr/>
          </p:nvSpPr>
          <p:spPr bwMode="auto">
            <a:xfrm>
              <a:off x="10704492" y="1813938"/>
              <a:ext cx="157166" cy="811094"/>
            </a:xfrm>
            <a:custGeom>
              <a:avLst/>
              <a:gdLst>
                <a:gd name="T0" fmla="*/ 0 w 29"/>
                <a:gd name="T1" fmla="*/ 151 h 151"/>
                <a:gd name="T2" fmla="*/ 29 w 29"/>
                <a:gd name="T3" fmla="*/ 70 h 151"/>
                <a:gd name="T4" fmla="*/ 0 w 29"/>
                <a:gd name="T5" fmla="*/ 0 h 151"/>
                <a:gd name="T6" fmla="*/ 0 w 29"/>
                <a:gd name="T7" fmla="*/ 151 h 151"/>
              </a:gdLst>
              <a:ahLst/>
              <a:cxnLst>
                <a:cxn ang="0">
                  <a:pos x="T0" y="T1"/>
                </a:cxn>
                <a:cxn ang="0">
                  <a:pos x="T2" y="T3"/>
                </a:cxn>
                <a:cxn ang="0">
                  <a:pos x="T4" y="T5"/>
                </a:cxn>
                <a:cxn ang="0">
                  <a:pos x="T6" y="T7"/>
                </a:cxn>
              </a:cxnLst>
              <a:rect l="0" t="0" r="r" b="b"/>
              <a:pathLst>
                <a:path w="29" h="151">
                  <a:moveTo>
                    <a:pt x="0" y="151"/>
                  </a:moveTo>
                  <a:lnTo>
                    <a:pt x="29" y="70"/>
                  </a:lnTo>
                  <a:lnTo>
                    <a:pt x="0" y="0"/>
                  </a:lnTo>
                  <a:lnTo>
                    <a:pt x="0" y="151"/>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77" name="Freeform 226"/>
            <p:cNvSpPr>
              <a:spLocks/>
            </p:cNvSpPr>
            <p:nvPr/>
          </p:nvSpPr>
          <p:spPr bwMode="auto">
            <a:xfrm>
              <a:off x="10528274" y="1323473"/>
              <a:ext cx="538177" cy="490465"/>
            </a:xfrm>
            <a:custGeom>
              <a:avLst/>
              <a:gdLst>
                <a:gd name="T0" fmla="*/ 33 w 100"/>
                <a:gd name="T1" fmla="*/ 91 h 91"/>
                <a:gd name="T2" fmla="*/ 100 w 100"/>
                <a:gd name="T3" fmla="*/ 39 h 91"/>
                <a:gd name="T4" fmla="*/ 0 w 100"/>
                <a:gd name="T5" fmla="*/ 0 h 91"/>
                <a:gd name="T6" fmla="*/ 33 w 100"/>
                <a:gd name="T7" fmla="*/ 91 h 91"/>
              </a:gdLst>
              <a:ahLst/>
              <a:cxnLst>
                <a:cxn ang="0">
                  <a:pos x="T0" y="T1"/>
                </a:cxn>
                <a:cxn ang="0">
                  <a:pos x="T2" y="T3"/>
                </a:cxn>
                <a:cxn ang="0">
                  <a:pos x="T4" y="T5"/>
                </a:cxn>
                <a:cxn ang="0">
                  <a:pos x="T6" y="T7"/>
                </a:cxn>
              </a:cxnLst>
              <a:rect l="0" t="0" r="r" b="b"/>
              <a:pathLst>
                <a:path w="100" h="91">
                  <a:moveTo>
                    <a:pt x="33" y="91"/>
                  </a:moveTo>
                  <a:lnTo>
                    <a:pt x="100" y="39"/>
                  </a:lnTo>
                  <a:lnTo>
                    <a:pt x="0" y="0"/>
                  </a:lnTo>
                  <a:lnTo>
                    <a:pt x="33" y="91"/>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78" name="Freeform 227"/>
            <p:cNvSpPr>
              <a:spLocks/>
            </p:cNvSpPr>
            <p:nvPr/>
          </p:nvSpPr>
          <p:spPr bwMode="auto">
            <a:xfrm>
              <a:off x="10528274" y="2625032"/>
              <a:ext cx="484200" cy="641256"/>
            </a:xfrm>
            <a:custGeom>
              <a:avLst/>
              <a:gdLst>
                <a:gd name="T0" fmla="*/ 33 w 90"/>
                <a:gd name="T1" fmla="*/ 0 h 119"/>
                <a:gd name="T2" fmla="*/ 90 w 90"/>
                <a:gd name="T3" fmla="*/ 88 h 119"/>
                <a:gd name="T4" fmla="*/ 0 w 90"/>
                <a:gd name="T5" fmla="*/ 119 h 119"/>
                <a:gd name="T6" fmla="*/ 33 w 90"/>
                <a:gd name="T7" fmla="*/ 0 h 119"/>
              </a:gdLst>
              <a:ahLst/>
              <a:cxnLst>
                <a:cxn ang="0">
                  <a:pos x="T0" y="T1"/>
                </a:cxn>
                <a:cxn ang="0">
                  <a:pos x="T2" y="T3"/>
                </a:cxn>
                <a:cxn ang="0">
                  <a:pos x="T4" y="T5"/>
                </a:cxn>
                <a:cxn ang="0">
                  <a:pos x="T6" y="T7"/>
                </a:cxn>
              </a:cxnLst>
              <a:rect l="0" t="0" r="r" b="b"/>
              <a:pathLst>
                <a:path w="90" h="119">
                  <a:moveTo>
                    <a:pt x="33" y="0"/>
                  </a:moveTo>
                  <a:lnTo>
                    <a:pt x="90" y="88"/>
                  </a:lnTo>
                  <a:lnTo>
                    <a:pt x="0" y="119"/>
                  </a:lnTo>
                  <a:lnTo>
                    <a:pt x="33"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79" name="Freeform 228"/>
            <p:cNvSpPr>
              <a:spLocks/>
            </p:cNvSpPr>
            <p:nvPr/>
          </p:nvSpPr>
          <p:spPr bwMode="auto">
            <a:xfrm>
              <a:off x="10285381" y="2625032"/>
              <a:ext cx="419111" cy="641256"/>
            </a:xfrm>
            <a:custGeom>
              <a:avLst/>
              <a:gdLst>
                <a:gd name="T0" fmla="*/ 45 w 78"/>
                <a:gd name="T1" fmla="*/ 119 h 119"/>
                <a:gd name="T2" fmla="*/ 0 w 78"/>
                <a:gd name="T3" fmla="*/ 119 h 119"/>
                <a:gd name="T4" fmla="*/ 78 w 78"/>
                <a:gd name="T5" fmla="*/ 0 h 119"/>
                <a:gd name="T6" fmla="*/ 45 w 78"/>
                <a:gd name="T7" fmla="*/ 119 h 119"/>
              </a:gdLst>
              <a:ahLst/>
              <a:cxnLst>
                <a:cxn ang="0">
                  <a:pos x="T0" y="T1"/>
                </a:cxn>
                <a:cxn ang="0">
                  <a:pos x="T2" y="T3"/>
                </a:cxn>
                <a:cxn ang="0">
                  <a:pos x="T4" y="T5"/>
                </a:cxn>
                <a:cxn ang="0">
                  <a:pos x="T6" y="T7"/>
                </a:cxn>
              </a:cxnLst>
              <a:rect l="0" t="0" r="r" b="b"/>
              <a:pathLst>
                <a:path w="78" h="119">
                  <a:moveTo>
                    <a:pt x="45" y="119"/>
                  </a:moveTo>
                  <a:lnTo>
                    <a:pt x="0" y="119"/>
                  </a:lnTo>
                  <a:lnTo>
                    <a:pt x="78" y="0"/>
                  </a:lnTo>
                  <a:lnTo>
                    <a:pt x="45" y="119"/>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80" name="Freeform 229"/>
            <p:cNvSpPr>
              <a:spLocks/>
            </p:cNvSpPr>
            <p:nvPr/>
          </p:nvSpPr>
          <p:spPr bwMode="auto">
            <a:xfrm>
              <a:off x="9902783" y="2782171"/>
              <a:ext cx="382598" cy="484117"/>
            </a:xfrm>
            <a:custGeom>
              <a:avLst/>
              <a:gdLst>
                <a:gd name="T0" fmla="*/ 0 w 71"/>
                <a:gd name="T1" fmla="*/ 90 h 90"/>
                <a:gd name="T2" fmla="*/ 71 w 71"/>
                <a:gd name="T3" fmla="*/ 0 h 90"/>
                <a:gd name="T4" fmla="*/ 71 w 71"/>
                <a:gd name="T5" fmla="*/ 90 h 90"/>
                <a:gd name="T6" fmla="*/ 0 w 71"/>
                <a:gd name="T7" fmla="*/ 90 h 90"/>
              </a:gdLst>
              <a:ahLst/>
              <a:cxnLst>
                <a:cxn ang="0">
                  <a:pos x="T0" y="T1"/>
                </a:cxn>
                <a:cxn ang="0">
                  <a:pos x="T2" y="T3"/>
                </a:cxn>
                <a:cxn ang="0">
                  <a:pos x="T4" y="T5"/>
                </a:cxn>
                <a:cxn ang="0">
                  <a:pos x="T6" y="T7"/>
                </a:cxn>
              </a:cxnLst>
              <a:rect l="0" t="0" r="r" b="b"/>
              <a:pathLst>
                <a:path w="71" h="90">
                  <a:moveTo>
                    <a:pt x="0" y="90"/>
                  </a:moveTo>
                  <a:lnTo>
                    <a:pt x="71" y="0"/>
                  </a:lnTo>
                  <a:lnTo>
                    <a:pt x="71" y="90"/>
                  </a:lnTo>
                  <a:lnTo>
                    <a:pt x="0" y="9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81" name="Freeform 230"/>
            <p:cNvSpPr>
              <a:spLocks/>
            </p:cNvSpPr>
            <p:nvPr/>
          </p:nvSpPr>
          <p:spPr bwMode="auto">
            <a:xfrm>
              <a:off x="9359844" y="2690109"/>
              <a:ext cx="495313" cy="576178"/>
            </a:xfrm>
            <a:custGeom>
              <a:avLst/>
              <a:gdLst>
                <a:gd name="T0" fmla="*/ 0 w 92"/>
                <a:gd name="T1" fmla="*/ 107 h 107"/>
                <a:gd name="T2" fmla="*/ 92 w 92"/>
                <a:gd name="T3" fmla="*/ 33 h 107"/>
                <a:gd name="T4" fmla="*/ 0 w 92"/>
                <a:gd name="T5" fmla="*/ 0 h 107"/>
                <a:gd name="T6" fmla="*/ 0 w 92"/>
                <a:gd name="T7" fmla="*/ 107 h 107"/>
              </a:gdLst>
              <a:ahLst/>
              <a:cxnLst>
                <a:cxn ang="0">
                  <a:pos x="T0" y="T1"/>
                </a:cxn>
                <a:cxn ang="0">
                  <a:pos x="T2" y="T3"/>
                </a:cxn>
                <a:cxn ang="0">
                  <a:pos x="T4" y="T5"/>
                </a:cxn>
                <a:cxn ang="0">
                  <a:pos x="T6" y="T7"/>
                </a:cxn>
              </a:cxnLst>
              <a:rect l="0" t="0" r="r" b="b"/>
              <a:pathLst>
                <a:path w="92" h="107">
                  <a:moveTo>
                    <a:pt x="0" y="107"/>
                  </a:moveTo>
                  <a:lnTo>
                    <a:pt x="92" y="33"/>
                  </a:lnTo>
                  <a:lnTo>
                    <a:pt x="0" y="0"/>
                  </a:lnTo>
                  <a:lnTo>
                    <a:pt x="0" y="107"/>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82" name="Freeform 231"/>
            <p:cNvSpPr>
              <a:spLocks/>
            </p:cNvSpPr>
            <p:nvPr/>
          </p:nvSpPr>
          <p:spPr bwMode="auto">
            <a:xfrm>
              <a:off x="9359844" y="2867883"/>
              <a:ext cx="542939" cy="398405"/>
            </a:xfrm>
            <a:custGeom>
              <a:avLst/>
              <a:gdLst>
                <a:gd name="T0" fmla="*/ 101 w 101"/>
                <a:gd name="T1" fmla="*/ 74 h 74"/>
                <a:gd name="T2" fmla="*/ 92 w 101"/>
                <a:gd name="T3" fmla="*/ 0 h 74"/>
                <a:gd name="T4" fmla="*/ 0 w 101"/>
                <a:gd name="T5" fmla="*/ 74 h 74"/>
                <a:gd name="T6" fmla="*/ 101 w 101"/>
                <a:gd name="T7" fmla="*/ 74 h 74"/>
              </a:gdLst>
              <a:ahLst/>
              <a:cxnLst>
                <a:cxn ang="0">
                  <a:pos x="T0" y="T1"/>
                </a:cxn>
                <a:cxn ang="0">
                  <a:pos x="T2" y="T3"/>
                </a:cxn>
                <a:cxn ang="0">
                  <a:pos x="T4" y="T5"/>
                </a:cxn>
                <a:cxn ang="0">
                  <a:pos x="T6" y="T7"/>
                </a:cxn>
              </a:cxnLst>
              <a:rect l="0" t="0" r="r" b="b"/>
              <a:pathLst>
                <a:path w="101" h="74">
                  <a:moveTo>
                    <a:pt x="101" y="74"/>
                  </a:moveTo>
                  <a:lnTo>
                    <a:pt x="92" y="0"/>
                  </a:lnTo>
                  <a:lnTo>
                    <a:pt x="0" y="74"/>
                  </a:lnTo>
                  <a:lnTo>
                    <a:pt x="101" y="74"/>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83" name="Freeform 232"/>
            <p:cNvSpPr>
              <a:spLocks/>
            </p:cNvSpPr>
            <p:nvPr/>
          </p:nvSpPr>
          <p:spPr bwMode="auto">
            <a:xfrm>
              <a:off x="9359844" y="2059965"/>
              <a:ext cx="581040" cy="630144"/>
            </a:xfrm>
            <a:custGeom>
              <a:avLst/>
              <a:gdLst>
                <a:gd name="T0" fmla="*/ 101 w 108"/>
                <a:gd name="T1" fmla="*/ 0 h 117"/>
                <a:gd name="T2" fmla="*/ 108 w 108"/>
                <a:gd name="T3" fmla="*/ 81 h 117"/>
                <a:gd name="T4" fmla="*/ 0 w 108"/>
                <a:gd name="T5" fmla="*/ 117 h 117"/>
                <a:gd name="T6" fmla="*/ 101 w 108"/>
                <a:gd name="T7" fmla="*/ 0 h 117"/>
              </a:gdLst>
              <a:ahLst/>
              <a:cxnLst>
                <a:cxn ang="0">
                  <a:pos x="T0" y="T1"/>
                </a:cxn>
                <a:cxn ang="0">
                  <a:pos x="T2" y="T3"/>
                </a:cxn>
                <a:cxn ang="0">
                  <a:pos x="T4" y="T5"/>
                </a:cxn>
                <a:cxn ang="0">
                  <a:pos x="T6" y="T7"/>
                </a:cxn>
              </a:cxnLst>
              <a:rect l="0" t="0" r="r" b="b"/>
              <a:pathLst>
                <a:path w="108" h="117">
                  <a:moveTo>
                    <a:pt x="101" y="0"/>
                  </a:moveTo>
                  <a:lnTo>
                    <a:pt x="108" y="81"/>
                  </a:lnTo>
                  <a:lnTo>
                    <a:pt x="0" y="117"/>
                  </a:lnTo>
                  <a:lnTo>
                    <a:pt x="101"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84" name="Freeform 233"/>
            <p:cNvSpPr>
              <a:spLocks/>
            </p:cNvSpPr>
            <p:nvPr/>
          </p:nvSpPr>
          <p:spPr bwMode="auto">
            <a:xfrm>
              <a:off x="9855157" y="2782171"/>
              <a:ext cx="430224" cy="484117"/>
            </a:xfrm>
            <a:custGeom>
              <a:avLst/>
              <a:gdLst>
                <a:gd name="T0" fmla="*/ 80 w 80"/>
                <a:gd name="T1" fmla="*/ 0 h 90"/>
                <a:gd name="T2" fmla="*/ 0 w 80"/>
                <a:gd name="T3" fmla="*/ 16 h 90"/>
                <a:gd name="T4" fmla="*/ 9 w 80"/>
                <a:gd name="T5" fmla="*/ 90 h 90"/>
                <a:gd name="T6" fmla="*/ 80 w 80"/>
                <a:gd name="T7" fmla="*/ 0 h 90"/>
              </a:gdLst>
              <a:ahLst/>
              <a:cxnLst>
                <a:cxn ang="0">
                  <a:pos x="T0" y="T1"/>
                </a:cxn>
                <a:cxn ang="0">
                  <a:pos x="T2" y="T3"/>
                </a:cxn>
                <a:cxn ang="0">
                  <a:pos x="T4" y="T5"/>
                </a:cxn>
                <a:cxn ang="0">
                  <a:pos x="T6" y="T7"/>
                </a:cxn>
              </a:cxnLst>
              <a:rect l="0" t="0" r="r" b="b"/>
              <a:pathLst>
                <a:path w="80" h="90">
                  <a:moveTo>
                    <a:pt x="80" y="0"/>
                  </a:moveTo>
                  <a:lnTo>
                    <a:pt x="0" y="16"/>
                  </a:lnTo>
                  <a:lnTo>
                    <a:pt x="9" y="90"/>
                  </a:lnTo>
                  <a:lnTo>
                    <a:pt x="80"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85" name="Freeform 234"/>
            <p:cNvSpPr>
              <a:spLocks/>
            </p:cNvSpPr>
            <p:nvPr/>
          </p:nvSpPr>
          <p:spPr bwMode="auto">
            <a:xfrm>
              <a:off x="10285381" y="2625032"/>
              <a:ext cx="419111" cy="641256"/>
            </a:xfrm>
            <a:custGeom>
              <a:avLst/>
              <a:gdLst>
                <a:gd name="T0" fmla="*/ 78 w 78"/>
                <a:gd name="T1" fmla="*/ 0 h 119"/>
                <a:gd name="T2" fmla="*/ 0 w 78"/>
                <a:gd name="T3" fmla="*/ 29 h 119"/>
                <a:gd name="T4" fmla="*/ 0 w 78"/>
                <a:gd name="T5" fmla="*/ 119 h 119"/>
                <a:gd name="T6" fmla="*/ 78 w 78"/>
                <a:gd name="T7" fmla="*/ 0 h 119"/>
              </a:gdLst>
              <a:ahLst/>
              <a:cxnLst>
                <a:cxn ang="0">
                  <a:pos x="T0" y="T1"/>
                </a:cxn>
                <a:cxn ang="0">
                  <a:pos x="T2" y="T3"/>
                </a:cxn>
                <a:cxn ang="0">
                  <a:pos x="T4" y="T5"/>
                </a:cxn>
                <a:cxn ang="0">
                  <a:pos x="T6" y="T7"/>
                </a:cxn>
              </a:cxnLst>
              <a:rect l="0" t="0" r="r" b="b"/>
              <a:pathLst>
                <a:path w="78" h="119">
                  <a:moveTo>
                    <a:pt x="78" y="0"/>
                  </a:moveTo>
                  <a:lnTo>
                    <a:pt x="0" y="29"/>
                  </a:lnTo>
                  <a:lnTo>
                    <a:pt x="0" y="119"/>
                  </a:lnTo>
                  <a:lnTo>
                    <a:pt x="78"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86" name="Freeform 235"/>
            <p:cNvSpPr>
              <a:spLocks/>
            </p:cNvSpPr>
            <p:nvPr/>
          </p:nvSpPr>
          <p:spPr bwMode="auto">
            <a:xfrm>
              <a:off x="10107576" y="1609181"/>
              <a:ext cx="382597" cy="601574"/>
            </a:xfrm>
            <a:custGeom>
              <a:avLst/>
              <a:gdLst>
                <a:gd name="T0" fmla="*/ 33 w 71"/>
                <a:gd name="T1" fmla="*/ 0 h 112"/>
                <a:gd name="T2" fmla="*/ 71 w 71"/>
                <a:gd name="T3" fmla="*/ 112 h 112"/>
                <a:gd name="T4" fmla="*/ 0 w 71"/>
                <a:gd name="T5" fmla="*/ 36 h 112"/>
                <a:gd name="T6" fmla="*/ 33 w 71"/>
                <a:gd name="T7" fmla="*/ 0 h 112"/>
              </a:gdLst>
              <a:ahLst/>
              <a:cxnLst>
                <a:cxn ang="0">
                  <a:pos x="T0" y="T1"/>
                </a:cxn>
                <a:cxn ang="0">
                  <a:pos x="T2" y="T3"/>
                </a:cxn>
                <a:cxn ang="0">
                  <a:pos x="T4" y="T5"/>
                </a:cxn>
                <a:cxn ang="0">
                  <a:pos x="T6" y="T7"/>
                </a:cxn>
              </a:cxnLst>
              <a:rect l="0" t="0" r="r" b="b"/>
              <a:pathLst>
                <a:path w="71" h="112">
                  <a:moveTo>
                    <a:pt x="33" y="0"/>
                  </a:moveTo>
                  <a:lnTo>
                    <a:pt x="71" y="112"/>
                  </a:lnTo>
                  <a:lnTo>
                    <a:pt x="0" y="36"/>
                  </a:lnTo>
                  <a:lnTo>
                    <a:pt x="33"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87" name="Freeform 236"/>
            <p:cNvSpPr>
              <a:spLocks/>
            </p:cNvSpPr>
            <p:nvPr/>
          </p:nvSpPr>
          <p:spPr bwMode="auto">
            <a:xfrm>
              <a:off x="9902783" y="1802828"/>
              <a:ext cx="587390" cy="407927"/>
            </a:xfrm>
            <a:custGeom>
              <a:avLst/>
              <a:gdLst>
                <a:gd name="T0" fmla="*/ 0 w 109"/>
                <a:gd name="T1" fmla="*/ 48 h 76"/>
                <a:gd name="T2" fmla="*/ 109 w 109"/>
                <a:gd name="T3" fmla="*/ 76 h 76"/>
                <a:gd name="T4" fmla="*/ 38 w 109"/>
                <a:gd name="T5" fmla="*/ 0 h 76"/>
                <a:gd name="T6" fmla="*/ 0 w 109"/>
                <a:gd name="T7" fmla="*/ 48 h 76"/>
              </a:gdLst>
              <a:ahLst/>
              <a:cxnLst>
                <a:cxn ang="0">
                  <a:pos x="T0" y="T1"/>
                </a:cxn>
                <a:cxn ang="0">
                  <a:pos x="T2" y="T3"/>
                </a:cxn>
                <a:cxn ang="0">
                  <a:pos x="T4" y="T5"/>
                </a:cxn>
                <a:cxn ang="0">
                  <a:pos x="T6" y="T7"/>
                </a:cxn>
              </a:cxnLst>
              <a:rect l="0" t="0" r="r" b="b"/>
              <a:pathLst>
                <a:path w="109" h="76">
                  <a:moveTo>
                    <a:pt x="0" y="48"/>
                  </a:moveTo>
                  <a:lnTo>
                    <a:pt x="109" y="76"/>
                  </a:lnTo>
                  <a:lnTo>
                    <a:pt x="38" y="0"/>
                  </a:lnTo>
                  <a:lnTo>
                    <a:pt x="0" y="48"/>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88" name="Freeform 237"/>
            <p:cNvSpPr>
              <a:spLocks/>
            </p:cNvSpPr>
            <p:nvPr/>
          </p:nvSpPr>
          <p:spPr bwMode="auto">
            <a:xfrm>
              <a:off x="10479061" y="1323473"/>
              <a:ext cx="225431" cy="490465"/>
            </a:xfrm>
            <a:custGeom>
              <a:avLst/>
              <a:gdLst>
                <a:gd name="T0" fmla="*/ 0 w 42"/>
                <a:gd name="T1" fmla="*/ 46 h 91"/>
                <a:gd name="T2" fmla="*/ 42 w 42"/>
                <a:gd name="T3" fmla="*/ 91 h 91"/>
                <a:gd name="T4" fmla="*/ 9 w 42"/>
                <a:gd name="T5" fmla="*/ 0 h 91"/>
                <a:gd name="T6" fmla="*/ 0 w 42"/>
                <a:gd name="T7" fmla="*/ 46 h 91"/>
              </a:gdLst>
              <a:ahLst/>
              <a:cxnLst>
                <a:cxn ang="0">
                  <a:pos x="T0" y="T1"/>
                </a:cxn>
                <a:cxn ang="0">
                  <a:pos x="T2" y="T3"/>
                </a:cxn>
                <a:cxn ang="0">
                  <a:pos x="T4" y="T5"/>
                </a:cxn>
                <a:cxn ang="0">
                  <a:pos x="T6" y="T7"/>
                </a:cxn>
              </a:cxnLst>
              <a:rect l="0" t="0" r="r" b="b"/>
              <a:pathLst>
                <a:path w="42" h="91">
                  <a:moveTo>
                    <a:pt x="0" y="46"/>
                  </a:moveTo>
                  <a:lnTo>
                    <a:pt x="42" y="91"/>
                  </a:lnTo>
                  <a:lnTo>
                    <a:pt x="9" y="0"/>
                  </a:lnTo>
                  <a:lnTo>
                    <a:pt x="0" y="46"/>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89" name="Freeform 238"/>
            <p:cNvSpPr>
              <a:spLocks/>
            </p:cNvSpPr>
            <p:nvPr/>
          </p:nvSpPr>
          <p:spPr bwMode="auto">
            <a:xfrm>
              <a:off x="10490173" y="1813938"/>
              <a:ext cx="214318" cy="811094"/>
            </a:xfrm>
            <a:custGeom>
              <a:avLst/>
              <a:gdLst>
                <a:gd name="T0" fmla="*/ 40 w 40"/>
                <a:gd name="T1" fmla="*/ 151 h 151"/>
                <a:gd name="T2" fmla="*/ 0 w 40"/>
                <a:gd name="T3" fmla="*/ 74 h 151"/>
                <a:gd name="T4" fmla="*/ 40 w 40"/>
                <a:gd name="T5" fmla="*/ 0 h 151"/>
                <a:gd name="T6" fmla="*/ 40 w 40"/>
                <a:gd name="T7" fmla="*/ 151 h 151"/>
              </a:gdLst>
              <a:ahLst/>
              <a:cxnLst>
                <a:cxn ang="0">
                  <a:pos x="T0" y="T1"/>
                </a:cxn>
                <a:cxn ang="0">
                  <a:pos x="T2" y="T3"/>
                </a:cxn>
                <a:cxn ang="0">
                  <a:pos x="T4" y="T5"/>
                </a:cxn>
                <a:cxn ang="0">
                  <a:pos x="T6" y="T7"/>
                </a:cxn>
              </a:cxnLst>
              <a:rect l="0" t="0" r="r" b="b"/>
              <a:pathLst>
                <a:path w="40" h="151">
                  <a:moveTo>
                    <a:pt x="40" y="151"/>
                  </a:moveTo>
                  <a:lnTo>
                    <a:pt x="0" y="74"/>
                  </a:lnTo>
                  <a:lnTo>
                    <a:pt x="40" y="0"/>
                  </a:lnTo>
                  <a:lnTo>
                    <a:pt x="40" y="151"/>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90" name="Freeform 239"/>
            <p:cNvSpPr>
              <a:spLocks/>
            </p:cNvSpPr>
            <p:nvPr/>
          </p:nvSpPr>
          <p:spPr bwMode="auto">
            <a:xfrm>
              <a:off x="9902783" y="2059965"/>
              <a:ext cx="587390" cy="436498"/>
            </a:xfrm>
            <a:custGeom>
              <a:avLst/>
              <a:gdLst>
                <a:gd name="T0" fmla="*/ 7 w 109"/>
                <a:gd name="T1" fmla="*/ 81 h 81"/>
                <a:gd name="T2" fmla="*/ 109 w 109"/>
                <a:gd name="T3" fmla="*/ 28 h 81"/>
                <a:gd name="T4" fmla="*/ 0 w 109"/>
                <a:gd name="T5" fmla="*/ 0 h 81"/>
                <a:gd name="T6" fmla="*/ 7 w 109"/>
                <a:gd name="T7" fmla="*/ 81 h 81"/>
              </a:gdLst>
              <a:ahLst/>
              <a:cxnLst>
                <a:cxn ang="0">
                  <a:pos x="T0" y="T1"/>
                </a:cxn>
                <a:cxn ang="0">
                  <a:pos x="T2" y="T3"/>
                </a:cxn>
                <a:cxn ang="0">
                  <a:pos x="T4" y="T5"/>
                </a:cxn>
                <a:cxn ang="0">
                  <a:pos x="T6" y="T7"/>
                </a:cxn>
              </a:cxnLst>
              <a:rect l="0" t="0" r="r" b="b"/>
              <a:pathLst>
                <a:path w="109" h="81">
                  <a:moveTo>
                    <a:pt x="7" y="81"/>
                  </a:moveTo>
                  <a:lnTo>
                    <a:pt x="109" y="28"/>
                  </a:lnTo>
                  <a:lnTo>
                    <a:pt x="0" y="0"/>
                  </a:lnTo>
                  <a:lnTo>
                    <a:pt x="7" y="81"/>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91" name="Freeform 240"/>
            <p:cNvSpPr>
              <a:spLocks/>
            </p:cNvSpPr>
            <p:nvPr/>
          </p:nvSpPr>
          <p:spPr bwMode="auto">
            <a:xfrm>
              <a:off x="10285381" y="2210755"/>
              <a:ext cx="419111" cy="571416"/>
            </a:xfrm>
            <a:custGeom>
              <a:avLst/>
              <a:gdLst>
                <a:gd name="T0" fmla="*/ 78 w 78"/>
                <a:gd name="T1" fmla="*/ 77 h 106"/>
                <a:gd name="T2" fmla="*/ 38 w 78"/>
                <a:gd name="T3" fmla="*/ 0 h 106"/>
                <a:gd name="T4" fmla="*/ 0 w 78"/>
                <a:gd name="T5" fmla="*/ 106 h 106"/>
                <a:gd name="T6" fmla="*/ 78 w 78"/>
                <a:gd name="T7" fmla="*/ 77 h 106"/>
              </a:gdLst>
              <a:ahLst/>
              <a:cxnLst>
                <a:cxn ang="0">
                  <a:pos x="T0" y="T1"/>
                </a:cxn>
                <a:cxn ang="0">
                  <a:pos x="T2" y="T3"/>
                </a:cxn>
                <a:cxn ang="0">
                  <a:pos x="T4" y="T5"/>
                </a:cxn>
                <a:cxn ang="0">
                  <a:pos x="T6" y="T7"/>
                </a:cxn>
              </a:cxnLst>
              <a:rect l="0" t="0" r="r" b="b"/>
              <a:pathLst>
                <a:path w="78" h="106">
                  <a:moveTo>
                    <a:pt x="78" y="77"/>
                  </a:moveTo>
                  <a:lnTo>
                    <a:pt x="38" y="0"/>
                  </a:lnTo>
                  <a:lnTo>
                    <a:pt x="0" y="106"/>
                  </a:lnTo>
                  <a:lnTo>
                    <a:pt x="78" y="77"/>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92" name="Freeform 241"/>
            <p:cNvSpPr>
              <a:spLocks/>
            </p:cNvSpPr>
            <p:nvPr/>
          </p:nvSpPr>
          <p:spPr bwMode="auto">
            <a:xfrm>
              <a:off x="9359844" y="2496463"/>
              <a:ext cx="581040" cy="371420"/>
            </a:xfrm>
            <a:custGeom>
              <a:avLst/>
              <a:gdLst>
                <a:gd name="T0" fmla="*/ 108 w 108"/>
                <a:gd name="T1" fmla="*/ 0 h 69"/>
                <a:gd name="T2" fmla="*/ 92 w 108"/>
                <a:gd name="T3" fmla="*/ 69 h 69"/>
                <a:gd name="T4" fmla="*/ 0 w 108"/>
                <a:gd name="T5" fmla="*/ 36 h 69"/>
                <a:gd name="T6" fmla="*/ 108 w 108"/>
                <a:gd name="T7" fmla="*/ 0 h 69"/>
              </a:gdLst>
              <a:ahLst/>
              <a:cxnLst>
                <a:cxn ang="0">
                  <a:pos x="T0" y="T1"/>
                </a:cxn>
                <a:cxn ang="0">
                  <a:pos x="T2" y="T3"/>
                </a:cxn>
                <a:cxn ang="0">
                  <a:pos x="T4" y="T5"/>
                </a:cxn>
                <a:cxn ang="0">
                  <a:pos x="T6" y="T7"/>
                </a:cxn>
              </a:cxnLst>
              <a:rect l="0" t="0" r="r" b="b"/>
              <a:pathLst>
                <a:path w="108" h="69">
                  <a:moveTo>
                    <a:pt x="108" y="0"/>
                  </a:moveTo>
                  <a:lnTo>
                    <a:pt x="92" y="69"/>
                  </a:lnTo>
                  <a:lnTo>
                    <a:pt x="0" y="36"/>
                  </a:lnTo>
                  <a:lnTo>
                    <a:pt x="108"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93" name="Freeform 242"/>
            <p:cNvSpPr>
              <a:spLocks/>
            </p:cNvSpPr>
            <p:nvPr/>
          </p:nvSpPr>
          <p:spPr bwMode="auto">
            <a:xfrm>
              <a:off x="10285381" y="1571087"/>
              <a:ext cx="419111" cy="242851"/>
            </a:xfrm>
            <a:custGeom>
              <a:avLst/>
              <a:gdLst>
                <a:gd name="T0" fmla="*/ 36 w 78"/>
                <a:gd name="T1" fmla="*/ 0 h 45"/>
                <a:gd name="T2" fmla="*/ 78 w 78"/>
                <a:gd name="T3" fmla="*/ 45 h 45"/>
                <a:gd name="T4" fmla="*/ 0 w 78"/>
                <a:gd name="T5" fmla="*/ 7 h 45"/>
                <a:gd name="T6" fmla="*/ 36 w 78"/>
                <a:gd name="T7" fmla="*/ 0 h 45"/>
              </a:gdLst>
              <a:ahLst/>
              <a:cxnLst>
                <a:cxn ang="0">
                  <a:pos x="T0" y="T1"/>
                </a:cxn>
                <a:cxn ang="0">
                  <a:pos x="T2" y="T3"/>
                </a:cxn>
                <a:cxn ang="0">
                  <a:pos x="T4" y="T5"/>
                </a:cxn>
                <a:cxn ang="0">
                  <a:pos x="T6" y="T7"/>
                </a:cxn>
              </a:cxnLst>
              <a:rect l="0" t="0" r="r" b="b"/>
              <a:pathLst>
                <a:path w="78" h="45">
                  <a:moveTo>
                    <a:pt x="36" y="0"/>
                  </a:moveTo>
                  <a:lnTo>
                    <a:pt x="78" y="45"/>
                  </a:lnTo>
                  <a:lnTo>
                    <a:pt x="0" y="7"/>
                  </a:lnTo>
                  <a:lnTo>
                    <a:pt x="36"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94" name="Freeform 243"/>
            <p:cNvSpPr>
              <a:spLocks/>
            </p:cNvSpPr>
            <p:nvPr/>
          </p:nvSpPr>
          <p:spPr bwMode="auto">
            <a:xfrm>
              <a:off x="9940884" y="2210755"/>
              <a:ext cx="549289" cy="571416"/>
            </a:xfrm>
            <a:custGeom>
              <a:avLst/>
              <a:gdLst>
                <a:gd name="T0" fmla="*/ 102 w 102"/>
                <a:gd name="T1" fmla="*/ 0 h 106"/>
                <a:gd name="T2" fmla="*/ 64 w 102"/>
                <a:gd name="T3" fmla="*/ 106 h 106"/>
                <a:gd name="T4" fmla="*/ 0 w 102"/>
                <a:gd name="T5" fmla="*/ 53 h 106"/>
                <a:gd name="T6" fmla="*/ 102 w 102"/>
                <a:gd name="T7" fmla="*/ 0 h 106"/>
              </a:gdLst>
              <a:ahLst/>
              <a:cxnLst>
                <a:cxn ang="0">
                  <a:pos x="T0" y="T1"/>
                </a:cxn>
                <a:cxn ang="0">
                  <a:pos x="T2" y="T3"/>
                </a:cxn>
                <a:cxn ang="0">
                  <a:pos x="T4" y="T5"/>
                </a:cxn>
                <a:cxn ang="0">
                  <a:pos x="T6" y="T7"/>
                </a:cxn>
              </a:cxnLst>
              <a:rect l="0" t="0" r="r" b="b"/>
              <a:pathLst>
                <a:path w="102" h="106">
                  <a:moveTo>
                    <a:pt x="102" y="0"/>
                  </a:moveTo>
                  <a:lnTo>
                    <a:pt x="64" y="106"/>
                  </a:lnTo>
                  <a:lnTo>
                    <a:pt x="0" y="53"/>
                  </a:lnTo>
                  <a:lnTo>
                    <a:pt x="102"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95" name="Freeform 244"/>
            <p:cNvSpPr>
              <a:spLocks/>
            </p:cNvSpPr>
            <p:nvPr/>
          </p:nvSpPr>
          <p:spPr bwMode="auto">
            <a:xfrm>
              <a:off x="10285381" y="1609181"/>
              <a:ext cx="419111" cy="601574"/>
            </a:xfrm>
            <a:custGeom>
              <a:avLst/>
              <a:gdLst>
                <a:gd name="T0" fmla="*/ 78 w 78"/>
                <a:gd name="T1" fmla="*/ 38 h 112"/>
                <a:gd name="T2" fmla="*/ 38 w 78"/>
                <a:gd name="T3" fmla="*/ 112 h 112"/>
                <a:gd name="T4" fmla="*/ 0 w 78"/>
                <a:gd name="T5" fmla="*/ 0 h 112"/>
                <a:gd name="T6" fmla="*/ 78 w 78"/>
                <a:gd name="T7" fmla="*/ 38 h 112"/>
              </a:gdLst>
              <a:ahLst/>
              <a:cxnLst>
                <a:cxn ang="0">
                  <a:pos x="T0" y="T1"/>
                </a:cxn>
                <a:cxn ang="0">
                  <a:pos x="T2" y="T3"/>
                </a:cxn>
                <a:cxn ang="0">
                  <a:pos x="T4" y="T5"/>
                </a:cxn>
                <a:cxn ang="0">
                  <a:pos x="T6" y="T7"/>
                </a:cxn>
              </a:cxnLst>
              <a:rect l="0" t="0" r="r" b="b"/>
              <a:pathLst>
                <a:path w="78" h="112">
                  <a:moveTo>
                    <a:pt x="78" y="38"/>
                  </a:moveTo>
                  <a:lnTo>
                    <a:pt x="38" y="112"/>
                  </a:lnTo>
                  <a:lnTo>
                    <a:pt x="0" y="0"/>
                  </a:lnTo>
                  <a:lnTo>
                    <a:pt x="78" y="38"/>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96" name="Freeform 245"/>
            <p:cNvSpPr>
              <a:spLocks/>
            </p:cNvSpPr>
            <p:nvPr/>
          </p:nvSpPr>
          <p:spPr bwMode="auto">
            <a:xfrm>
              <a:off x="9855157" y="2496463"/>
              <a:ext cx="430224" cy="371420"/>
            </a:xfrm>
            <a:custGeom>
              <a:avLst/>
              <a:gdLst>
                <a:gd name="T0" fmla="*/ 80 w 80"/>
                <a:gd name="T1" fmla="*/ 53 h 69"/>
                <a:gd name="T2" fmla="*/ 0 w 80"/>
                <a:gd name="T3" fmla="*/ 69 h 69"/>
                <a:gd name="T4" fmla="*/ 16 w 80"/>
                <a:gd name="T5" fmla="*/ 0 h 69"/>
                <a:gd name="T6" fmla="*/ 80 w 80"/>
                <a:gd name="T7" fmla="*/ 53 h 69"/>
              </a:gdLst>
              <a:ahLst/>
              <a:cxnLst>
                <a:cxn ang="0">
                  <a:pos x="T0" y="T1"/>
                </a:cxn>
                <a:cxn ang="0">
                  <a:pos x="T2" y="T3"/>
                </a:cxn>
                <a:cxn ang="0">
                  <a:pos x="T4" y="T5"/>
                </a:cxn>
                <a:cxn ang="0">
                  <a:pos x="T6" y="T7"/>
                </a:cxn>
              </a:cxnLst>
              <a:rect l="0" t="0" r="r" b="b"/>
              <a:pathLst>
                <a:path w="80" h="69">
                  <a:moveTo>
                    <a:pt x="80" y="53"/>
                  </a:moveTo>
                  <a:lnTo>
                    <a:pt x="0" y="69"/>
                  </a:lnTo>
                  <a:lnTo>
                    <a:pt x="16" y="0"/>
                  </a:lnTo>
                  <a:lnTo>
                    <a:pt x="80" y="53"/>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97" name="Line 246"/>
            <p:cNvSpPr>
              <a:spLocks noChangeShapeType="1"/>
            </p:cNvSpPr>
            <p:nvPr/>
          </p:nvSpPr>
          <p:spPr bwMode="auto">
            <a:xfrm>
              <a:off x="10069475" y="1323473"/>
              <a:ext cx="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98" name="Line 247"/>
            <p:cNvSpPr>
              <a:spLocks noChangeShapeType="1"/>
            </p:cNvSpPr>
            <p:nvPr/>
          </p:nvSpPr>
          <p:spPr bwMode="auto">
            <a:xfrm>
              <a:off x="10069475" y="1323473"/>
              <a:ext cx="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99" name="Freeform 248"/>
            <p:cNvSpPr>
              <a:spLocks/>
            </p:cNvSpPr>
            <p:nvPr/>
          </p:nvSpPr>
          <p:spPr bwMode="auto">
            <a:xfrm>
              <a:off x="11066451" y="1323473"/>
              <a:ext cx="698518" cy="209519"/>
            </a:xfrm>
            <a:custGeom>
              <a:avLst/>
              <a:gdLst>
                <a:gd name="T0" fmla="*/ 0 w 130"/>
                <a:gd name="T1" fmla="*/ 39 h 39"/>
                <a:gd name="T2" fmla="*/ 130 w 130"/>
                <a:gd name="T3" fmla="*/ 0 h 39"/>
                <a:gd name="T4" fmla="*/ 28 w 130"/>
                <a:gd name="T5" fmla="*/ 0 h 39"/>
                <a:gd name="T6" fmla="*/ 0 w 130"/>
                <a:gd name="T7" fmla="*/ 39 h 39"/>
              </a:gdLst>
              <a:ahLst/>
              <a:cxnLst>
                <a:cxn ang="0">
                  <a:pos x="T0" y="T1"/>
                </a:cxn>
                <a:cxn ang="0">
                  <a:pos x="T2" y="T3"/>
                </a:cxn>
                <a:cxn ang="0">
                  <a:pos x="T4" y="T5"/>
                </a:cxn>
                <a:cxn ang="0">
                  <a:pos x="T6" y="T7"/>
                </a:cxn>
              </a:cxnLst>
              <a:rect l="0" t="0" r="r" b="b"/>
              <a:pathLst>
                <a:path w="130" h="39">
                  <a:moveTo>
                    <a:pt x="0" y="39"/>
                  </a:moveTo>
                  <a:lnTo>
                    <a:pt x="130" y="0"/>
                  </a:lnTo>
                  <a:lnTo>
                    <a:pt x="28" y="0"/>
                  </a:lnTo>
                  <a:lnTo>
                    <a:pt x="0" y="39"/>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300" name="Line 249"/>
            <p:cNvSpPr>
              <a:spLocks noChangeShapeType="1"/>
            </p:cNvSpPr>
            <p:nvPr/>
          </p:nvSpPr>
          <p:spPr bwMode="auto">
            <a:xfrm>
              <a:off x="10479061" y="1571087"/>
              <a:ext cx="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301" name="Line 250"/>
            <p:cNvSpPr>
              <a:spLocks noChangeShapeType="1"/>
            </p:cNvSpPr>
            <p:nvPr/>
          </p:nvSpPr>
          <p:spPr bwMode="auto">
            <a:xfrm>
              <a:off x="10479061" y="1571087"/>
              <a:ext cx="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302" name="Freeform 251"/>
            <p:cNvSpPr>
              <a:spLocks/>
            </p:cNvSpPr>
            <p:nvPr/>
          </p:nvSpPr>
          <p:spPr bwMode="auto">
            <a:xfrm>
              <a:off x="10285381" y="1323473"/>
              <a:ext cx="242893" cy="285708"/>
            </a:xfrm>
            <a:custGeom>
              <a:avLst/>
              <a:gdLst>
                <a:gd name="T0" fmla="*/ 45 w 45"/>
                <a:gd name="T1" fmla="*/ 0 h 53"/>
                <a:gd name="T2" fmla="*/ 0 w 45"/>
                <a:gd name="T3" fmla="*/ 53 h 53"/>
                <a:gd name="T4" fmla="*/ 36 w 45"/>
                <a:gd name="T5" fmla="*/ 46 h 53"/>
                <a:gd name="T6" fmla="*/ 45 w 45"/>
                <a:gd name="T7" fmla="*/ 0 h 53"/>
              </a:gdLst>
              <a:ahLst/>
              <a:cxnLst>
                <a:cxn ang="0">
                  <a:pos x="T0" y="T1"/>
                </a:cxn>
                <a:cxn ang="0">
                  <a:pos x="T2" y="T3"/>
                </a:cxn>
                <a:cxn ang="0">
                  <a:pos x="T4" y="T5"/>
                </a:cxn>
                <a:cxn ang="0">
                  <a:pos x="T6" y="T7"/>
                </a:cxn>
              </a:cxnLst>
              <a:rect l="0" t="0" r="r" b="b"/>
              <a:pathLst>
                <a:path w="45" h="53">
                  <a:moveTo>
                    <a:pt x="45" y="0"/>
                  </a:moveTo>
                  <a:lnTo>
                    <a:pt x="0" y="53"/>
                  </a:lnTo>
                  <a:lnTo>
                    <a:pt x="36" y="46"/>
                  </a:lnTo>
                  <a:lnTo>
                    <a:pt x="45" y="0"/>
                  </a:lnTo>
                  <a:close/>
                </a:path>
              </a:pathLst>
            </a:custGeom>
            <a:no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grpSp>
      <p:cxnSp>
        <p:nvCxnSpPr>
          <p:cNvPr id="309" name="直接连接符 308"/>
          <p:cNvCxnSpPr/>
          <p:nvPr/>
        </p:nvCxnSpPr>
        <p:spPr>
          <a:xfrm>
            <a:off x="639763" y="4470400"/>
            <a:ext cx="17684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0" name="直接连接符 309"/>
          <p:cNvCxnSpPr/>
          <p:nvPr/>
        </p:nvCxnSpPr>
        <p:spPr>
          <a:xfrm>
            <a:off x="3687763" y="4470400"/>
            <a:ext cx="17684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1" name="直接连接符 310"/>
          <p:cNvCxnSpPr/>
          <p:nvPr/>
        </p:nvCxnSpPr>
        <p:spPr>
          <a:xfrm>
            <a:off x="6735763" y="4470400"/>
            <a:ext cx="17684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2" name="直接连接符 311"/>
          <p:cNvCxnSpPr/>
          <p:nvPr/>
        </p:nvCxnSpPr>
        <p:spPr>
          <a:xfrm>
            <a:off x="9785350" y="4470400"/>
            <a:ext cx="17684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135" name="文本框 312"/>
          <p:cNvSpPr txBox="1">
            <a:spLocks noChangeArrowheads="1"/>
          </p:cNvSpPr>
          <p:nvPr/>
        </p:nvSpPr>
        <p:spPr bwMode="auto">
          <a:xfrm>
            <a:off x="812800" y="4024313"/>
            <a:ext cx="142240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2000" b="1">
                <a:solidFill>
                  <a:schemeClr val="bg1"/>
                </a:solidFill>
              </a:rPr>
              <a:t>PART ONE</a:t>
            </a:r>
            <a:endParaRPr lang="zh-CN" altLang="en-US" sz="2000" b="1">
              <a:solidFill>
                <a:schemeClr val="bg1"/>
              </a:solidFill>
            </a:endParaRPr>
          </a:p>
        </p:txBody>
      </p:sp>
      <p:sp>
        <p:nvSpPr>
          <p:cNvPr id="5136" name="文本框 313"/>
          <p:cNvSpPr txBox="1">
            <a:spLocks noChangeArrowheads="1"/>
          </p:cNvSpPr>
          <p:nvPr/>
        </p:nvSpPr>
        <p:spPr bwMode="auto">
          <a:xfrm>
            <a:off x="3822700" y="4024313"/>
            <a:ext cx="149860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2000" b="1">
                <a:solidFill>
                  <a:schemeClr val="bg1"/>
                </a:solidFill>
              </a:rPr>
              <a:t>PART TWO</a:t>
            </a:r>
            <a:endParaRPr lang="zh-CN" altLang="en-US" sz="2000" b="1">
              <a:solidFill>
                <a:schemeClr val="bg1"/>
              </a:solidFill>
            </a:endParaRPr>
          </a:p>
        </p:txBody>
      </p:sp>
      <p:sp>
        <p:nvSpPr>
          <p:cNvPr id="5137" name="文本框 314"/>
          <p:cNvSpPr txBox="1">
            <a:spLocks noChangeArrowheads="1"/>
          </p:cNvSpPr>
          <p:nvPr/>
        </p:nvSpPr>
        <p:spPr bwMode="auto">
          <a:xfrm>
            <a:off x="6781800" y="4024313"/>
            <a:ext cx="167640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2000" b="1">
                <a:solidFill>
                  <a:schemeClr val="bg1"/>
                </a:solidFill>
              </a:rPr>
              <a:t>PART THREE</a:t>
            </a:r>
            <a:endParaRPr lang="zh-CN" altLang="en-US" sz="2000" b="1">
              <a:solidFill>
                <a:schemeClr val="bg1"/>
              </a:solidFill>
            </a:endParaRPr>
          </a:p>
        </p:txBody>
      </p:sp>
      <p:sp>
        <p:nvSpPr>
          <p:cNvPr id="5138" name="文本框 315"/>
          <p:cNvSpPr txBox="1">
            <a:spLocks noChangeArrowheads="1"/>
          </p:cNvSpPr>
          <p:nvPr/>
        </p:nvSpPr>
        <p:spPr bwMode="auto">
          <a:xfrm>
            <a:off x="9885363" y="4024313"/>
            <a:ext cx="1570037"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2000" b="1">
                <a:solidFill>
                  <a:schemeClr val="bg1"/>
                </a:solidFill>
              </a:rPr>
              <a:t>PART FOUR</a:t>
            </a:r>
            <a:endParaRPr lang="zh-CN" altLang="en-US" sz="2000" b="1">
              <a:solidFill>
                <a:schemeClr val="bg1"/>
              </a:solidFill>
            </a:endParaRPr>
          </a:p>
        </p:txBody>
      </p:sp>
      <p:sp>
        <p:nvSpPr>
          <p:cNvPr id="5139" name="文本框 316"/>
          <p:cNvSpPr txBox="1">
            <a:spLocks noChangeArrowheads="1"/>
          </p:cNvSpPr>
          <p:nvPr/>
        </p:nvSpPr>
        <p:spPr bwMode="auto">
          <a:xfrm>
            <a:off x="820738" y="4575175"/>
            <a:ext cx="121761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000" b="1">
                <a:solidFill>
                  <a:schemeClr val="bg1"/>
                </a:solidFill>
                <a:latin typeface="微软雅黑" panose="020B0503020204020204" pitchFamily="34" charset="-122"/>
                <a:ea typeface="微软雅黑" panose="020B0503020204020204" pitchFamily="34" charset="-122"/>
              </a:rPr>
              <a:t>往年回顾</a:t>
            </a:r>
          </a:p>
        </p:txBody>
      </p:sp>
      <p:sp>
        <p:nvSpPr>
          <p:cNvPr id="5140" name="文本框 317"/>
          <p:cNvSpPr txBox="1">
            <a:spLocks noChangeArrowheads="1"/>
          </p:cNvSpPr>
          <p:nvPr/>
        </p:nvSpPr>
        <p:spPr bwMode="auto">
          <a:xfrm>
            <a:off x="3856038" y="4578350"/>
            <a:ext cx="12112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000" b="1">
                <a:solidFill>
                  <a:schemeClr val="bg1"/>
                </a:solidFill>
                <a:latin typeface="微软雅黑" panose="020B0503020204020204" pitchFamily="34" charset="-122"/>
                <a:ea typeface="微软雅黑" panose="020B0503020204020204" pitchFamily="34" charset="-122"/>
              </a:rPr>
              <a:t>活动分类</a:t>
            </a:r>
          </a:p>
        </p:txBody>
      </p:sp>
      <p:sp>
        <p:nvSpPr>
          <p:cNvPr id="5141" name="文本框 318"/>
          <p:cNvSpPr txBox="1">
            <a:spLocks noChangeArrowheads="1"/>
          </p:cNvSpPr>
          <p:nvPr/>
        </p:nvSpPr>
        <p:spPr bwMode="auto">
          <a:xfrm>
            <a:off x="6989763" y="4573588"/>
            <a:ext cx="120967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000" b="1">
                <a:solidFill>
                  <a:schemeClr val="bg1"/>
                </a:solidFill>
                <a:latin typeface="微软雅黑" panose="020B0503020204020204" pitchFamily="34" charset="-122"/>
                <a:ea typeface="微软雅黑" panose="020B0503020204020204" pitchFamily="34" charset="-122"/>
              </a:rPr>
              <a:t>活动排期</a:t>
            </a:r>
          </a:p>
        </p:txBody>
      </p:sp>
      <p:sp>
        <p:nvSpPr>
          <p:cNvPr id="5142" name="文本框 319"/>
          <p:cNvSpPr txBox="1">
            <a:spLocks noChangeArrowheads="1"/>
          </p:cNvSpPr>
          <p:nvPr/>
        </p:nvSpPr>
        <p:spPr bwMode="auto">
          <a:xfrm>
            <a:off x="10034588" y="4573588"/>
            <a:ext cx="121126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000" b="1">
                <a:solidFill>
                  <a:schemeClr val="bg1"/>
                </a:solidFill>
                <a:latin typeface="微软雅黑" panose="020B0503020204020204" pitchFamily="34" charset="-122"/>
                <a:ea typeface="微软雅黑" panose="020B0503020204020204" pitchFamily="34" charset="-122"/>
              </a:rPr>
              <a:t>重点活动</a:t>
            </a:r>
          </a:p>
        </p:txBody>
      </p:sp>
      <p:sp>
        <p:nvSpPr>
          <p:cNvPr id="5143" name="矩形 320"/>
          <p:cNvSpPr>
            <a:spLocks noChangeArrowheads="1"/>
          </p:cNvSpPr>
          <p:nvPr/>
        </p:nvSpPr>
        <p:spPr bwMode="auto">
          <a:xfrm>
            <a:off x="555625" y="5030788"/>
            <a:ext cx="1936750" cy="8540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r>
              <a:rPr lang="zh-CN" altLang="en-US" sz="1100" dirty="0">
                <a:solidFill>
                  <a:schemeClr val="bg1"/>
                </a:solidFill>
                <a:latin typeface="华文细黑" panose="02010600040101010101" pitchFamily="2" charset="-122"/>
                <a:ea typeface="华文细黑" panose="02010600040101010101" pitchFamily="2" charset="-122"/>
              </a:rPr>
              <a:t>单击此处编辑您要的内容，建议您在展示时采用微软雅黑字体，本模版所有图形线条及其相应素材均可自由编辑单击此处编辑您要的内容</a:t>
            </a:r>
            <a:endParaRPr lang="en-US" altLang="zh-CN" sz="1100" dirty="0">
              <a:solidFill>
                <a:schemeClr val="bg1"/>
              </a:solidFill>
              <a:latin typeface="华文细黑" panose="02010600040101010101" pitchFamily="2" charset="-122"/>
              <a:ea typeface="华文细黑" panose="02010600040101010101" pitchFamily="2" charset="-122"/>
            </a:endParaRPr>
          </a:p>
        </p:txBody>
      </p:sp>
      <p:sp>
        <p:nvSpPr>
          <p:cNvPr id="5144" name="矩形 321"/>
          <p:cNvSpPr>
            <a:spLocks noChangeArrowheads="1"/>
          </p:cNvSpPr>
          <p:nvPr/>
        </p:nvSpPr>
        <p:spPr bwMode="auto">
          <a:xfrm>
            <a:off x="3603625" y="4946650"/>
            <a:ext cx="1936750" cy="7017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r>
              <a:rPr lang="zh-CN" altLang="en-US" sz="1100" dirty="0">
                <a:solidFill>
                  <a:schemeClr val="bg1"/>
                </a:solidFill>
                <a:latin typeface="华文细黑" panose="02010600040101010101" pitchFamily="2" charset="-122"/>
                <a:ea typeface="华文细黑" panose="02010600040101010101" pitchFamily="2" charset="-122"/>
              </a:rPr>
              <a:t>单击此处编辑您要的内容，建议您在展示时采用微软雅黑字体，本模版所有图形线条及其相应</a:t>
            </a:r>
            <a:endParaRPr lang="en-US" altLang="zh-CN" sz="1100" dirty="0">
              <a:solidFill>
                <a:schemeClr val="bg1"/>
              </a:solidFill>
              <a:latin typeface="华文细黑" panose="02010600040101010101" pitchFamily="2" charset="-122"/>
              <a:ea typeface="华文细黑" panose="02010600040101010101" pitchFamily="2" charset="-122"/>
            </a:endParaRPr>
          </a:p>
        </p:txBody>
      </p:sp>
      <p:sp>
        <p:nvSpPr>
          <p:cNvPr id="5145" name="矩形 322"/>
          <p:cNvSpPr>
            <a:spLocks noChangeArrowheads="1"/>
          </p:cNvSpPr>
          <p:nvPr/>
        </p:nvSpPr>
        <p:spPr bwMode="auto">
          <a:xfrm>
            <a:off x="6651625" y="4946650"/>
            <a:ext cx="1936750" cy="600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1100" dirty="0">
                <a:solidFill>
                  <a:srgbClr val="FFFFFF"/>
                </a:solidFill>
                <a:latin typeface="微软雅黑" panose="020B0503020204020204" pitchFamily="34" charset="-122"/>
                <a:ea typeface="微软雅黑" panose="020B0503020204020204" pitchFamily="34" charset="-122"/>
              </a:rPr>
              <a:t>全年活动设置时间节点及总体安排，长短线结合。维持品牌全年发声。</a:t>
            </a:r>
            <a:endParaRPr lang="en-US" altLang="zh-CN" sz="1100" dirty="0">
              <a:solidFill>
                <a:srgbClr val="FFFFFF"/>
              </a:solidFill>
              <a:latin typeface="微软雅黑" panose="020B0503020204020204" pitchFamily="34" charset="-122"/>
              <a:ea typeface="微软雅黑" panose="020B0503020204020204" pitchFamily="34" charset="-122"/>
            </a:endParaRPr>
          </a:p>
        </p:txBody>
      </p:sp>
      <p:sp>
        <p:nvSpPr>
          <p:cNvPr id="5146" name="矩形 323"/>
          <p:cNvSpPr>
            <a:spLocks noChangeArrowheads="1"/>
          </p:cNvSpPr>
          <p:nvPr/>
        </p:nvSpPr>
        <p:spPr bwMode="auto">
          <a:xfrm>
            <a:off x="9702800" y="4946650"/>
            <a:ext cx="1935163" cy="7017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r>
              <a:rPr lang="zh-CN" altLang="en-US" sz="1100" dirty="0">
                <a:solidFill>
                  <a:schemeClr val="bg1"/>
                </a:solidFill>
                <a:latin typeface="华文细黑" panose="02010600040101010101" pitchFamily="2" charset="-122"/>
                <a:ea typeface="华文细黑" panose="02010600040101010101" pitchFamily="2" charset="-122"/>
              </a:rPr>
              <a:t>单击此处编辑您要的内容，建议您在展示时采用微软雅黑字体，本模版所有图形线条及其相应素材均</a:t>
            </a:r>
            <a:endParaRPr lang="en-US" altLang="zh-CN" sz="1100" dirty="0">
              <a:solidFill>
                <a:schemeClr val="bg1"/>
              </a:solidFill>
              <a:latin typeface="华文细黑" panose="02010600040101010101" pitchFamily="2" charset="-122"/>
              <a:ea typeface="华文细黑" panose="02010600040101010101" pitchFamily="2" charset="-122"/>
            </a:endParaRPr>
          </a:p>
        </p:txBody>
      </p:sp>
    </p:spTree>
  </p:cSld>
  <p:clrMapOvr>
    <a:masterClrMapping/>
  </p:clrMapOvr>
  <p:transition spd="slow" advClick="0" advTm="3000">
    <p:comb/>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02" name="矩形 101"/>
          <p:cNvSpPr/>
          <p:nvPr/>
        </p:nvSpPr>
        <p:spPr>
          <a:xfrm>
            <a:off x="4459288" y="336550"/>
            <a:ext cx="3273425" cy="5345113"/>
          </a:xfrm>
          <a:prstGeom prst="rect">
            <a:avLst/>
          </a:prstGeom>
          <a:solidFill>
            <a:schemeClr val="tx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cxnSp>
        <p:nvCxnSpPr>
          <p:cNvPr id="52" name="直接连接符 51"/>
          <p:cNvCxnSpPr/>
          <p:nvPr/>
        </p:nvCxnSpPr>
        <p:spPr>
          <a:xfrm>
            <a:off x="5211763" y="4806950"/>
            <a:ext cx="17684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148" name="文本框 52"/>
          <p:cNvSpPr txBox="1">
            <a:spLocks noChangeArrowheads="1"/>
          </p:cNvSpPr>
          <p:nvPr/>
        </p:nvSpPr>
        <p:spPr bwMode="auto">
          <a:xfrm>
            <a:off x="5384800" y="4360863"/>
            <a:ext cx="142240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2000" b="1">
                <a:solidFill>
                  <a:schemeClr val="bg1"/>
                </a:solidFill>
              </a:rPr>
              <a:t>PART ONE</a:t>
            </a:r>
            <a:endParaRPr lang="zh-CN" altLang="en-US" sz="2000" b="1">
              <a:solidFill>
                <a:schemeClr val="bg1"/>
              </a:solidFill>
            </a:endParaRPr>
          </a:p>
        </p:txBody>
      </p:sp>
      <p:sp>
        <p:nvSpPr>
          <p:cNvPr id="6149" name="文本框 53"/>
          <p:cNvSpPr txBox="1">
            <a:spLocks noChangeArrowheads="1"/>
          </p:cNvSpPr>
          <p:nvPr/>
        </p:nvSpPr>
        <p:spPr bwMode="auto">
          <a:xfrm>
            <a:off x="4875213" y="4792663"/>
            <a:ext cx="2441575" cy="768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4400" b="1">
                <a:solidFill>
                  <a:schemeClr val="bg1"/>
                </a:solidFill>
                <a:latin typeface="微软雅黑" panose="020B0503020204020204" pitchFamily="34" charset="-122"/>
                <a:ea typeface="微软雅黑" panose="020B0503020204020204" pitchFamily="34" charset="-122"/>
              </a:rPr>
              <a:t>往年回顾</a:t>
            </a:r>
          </a:p>
        </p:txBody>
      </p:sp>
      <p:sp>
        <p:nvSpPr>
          <p:cNvPr id="6150" name="矩形 54"/>
          <p:cNvSpPr>
            <a:spLocks noChangeArrowheads="1"/>
          </p:cNvSpPr>
          <p:nvPr/>
        </p:nvSpPr>
        <p:spPr bwMode="auto">
          <a:xfrm>
            <a:off x="1817688" y="5705475"/>
            <a:ext cx="8556625" cy="7571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1"/>
                </a:solidFill>
                <a:latin typeface="华文细黑" panose="02010600040101010101" pitchFamily="2" charset="-122"/>
                <a:ea typeface="华文细黑" panose="02010600040101010101" pitchFamily="2" charset="-122"/>
              </a:rPr>
              <a:t>单击此处编辑您要的内容，建议您在展示时采用微软雅黑字体，本模版所有图形线条及其相应素材均可自由编辑。然后，我觉得，你可以在这里写点儿简单的介绍什么的，这样看起来也美观</a:t>
            </a:r>
            <a:r>
              <a:rPr lang="en-US" altLang="zh-CN" sz="1600" dirty="0">
                <a:solidFill>
                  <a:schemeClr val="bg1"/>
                </a:solidFill>
                <a:latin typeface="华文细黑" panose="02010600040101010101" pitchFamily="2" charset="-122"/>
                <a:ea typeface="华文细黑" panose="02010600040101010101" pitchFamily="2" charset="-122"/>
              </a:rPr>
              <a:t>……</a:t>
            </a:r>
            <a:r>
              <a:rPr lang="zh-CN" altLang="en-US" sz="1600" dirty="0">
                <a:solidFill>
                  <a:schemeClr val="bg1"/>
                </a:solidFill>
                <a:latin typeface="华文细黑" panose="02010600040101010101" pitchFamily="2" charset="-122"/>
                <a:ea typeface="华文细黑" panose="02010600040101010101" pitchFamily="2" charset="-122"/>
              </a:rPr>
              <a:t>再然后，可以写点</a:t>
            </a:r>
            <a:r>
              <a:rPr lang="en-US" altLang="zh-CN" sz="1600" dirty="0">
                <a:solidFill>
                  <a:schemeClr val="bg1"/>
                </a:solidFill>
                <a:latin typeface="华文细黑" panose="02010600040101010101" pitchFamily="2" charset="-122"/>
                <a:ea typeface="华文细黑" panose="02010600040101010101" pitchFamily="2" charset="-122"/>
              </a:rPr>
              <a:t>Slogan</a:t>
            </a:r>
          </a:p>
        </p:txBody>
      </p:sp>
      <p:grpSp>
        <p:nvGrpSpPr>
          <p:cNvPr id="57" name="组合 56"/>
          <p:cNvGrpSpPr/>
          <p:nvPr/>
        </p:nvGrpSpPr>
        <p:grpSpPr>
          <a:xfrm>
            <a:off x="4709093" y="898571"/>
            <a:ext cx="1883481" cy="2895177"/>
            <a:chOff x="399876" y="1323473"/>
            <a:chExt cx="1883481" cy="2895177"/>
          </a:xfrm>
          <a:noFill/>
        </p:grpSpPr>
        <p:sp>
          <p:nvSpPr>
            <p:cNvPr id="58" name="Freeform 5"/>
            <p:cNvSpPr>
              <a:spLocks/>
            </p:cNvSpPr>
            <p:nvPr/>
          </p:nvSpPr>
          <p:spPr bwMode="auto">
            <a:xfrm>
              <a:off x="604369" y="2162966"/>
              <a:ext cx="608095" cy="306740"/>
            </a:xfrm>
            <a:custGeom>
              <a:avLst/>
              <a:gdLst>
                <a:gd name="T0" fmla="*/ 113 w 113"/>
                <a:gd name="T1" fmla="*/ 0 h 57"/>
                <a:gd name="T2" fmla="*/ 40 w 113"/>
                <a:gd name="T3" fmla="*/ 57 h 57"/>
                <a:gd name="T4" fmla="*/ 0 w 113"/>
                <a:gd name="T5" fmla="*/ 9 h 57"/>
                <a:gd name="T6" fmla="*/ 113 w 113"/>
                <a:gd name="T7" fmla="*/ 0 h 57"/>
              </a:gdLst>
              <a:ahLst/>
              <a:cxnLst>
                <a:cxn ang="0">
                  <a:pos x="T0" y="T1"/>
                </a:cxn>
                <a:cxn ang="0">
                  <a:pos x="T2" y="T3"/>
                </a:cxn>
                <a:cxn ang="0">
                  <a:pos x="T4" y="T5"/>
                </a:cxn>
                <a:cxn ang="0">
                  <a:pos x="T6" y="T7"/>
                </a:cxn>
              </a:cxnLst>
              <a:rect l="0" t="0" r="r" b="b"/>
              <a:pathLst>
                <a:path w="113" h="57">
                  <a:moveTo>
                    <a:pt x="113" y="0"/>
                  </a:moveTo>
                  <a:lnTo>
                    <a:pt x="40" y="57"/>
                  </a:lnTo>
                  <a:lnTo>
                    <a:pt x="0" y="9"/>
                  </a:lnTo>
                  <a:lnTo>
                    <a:pt x="113"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59" name="Freeform 6"/>
            <p:cNvSpPr>
              <a:spLocks/>
            </p:cNvSpPr>
            <p:nvPr/>
          </p:nvSpPr>
          <p:spPr bwMode="auto">
            <a:xfrm>
              <a:off x="448310" y="2211400"/>
              <a:ext cx="371317" cy="258306"/>
            </a:xfrm>
            <a:custGeom>
              <a:avLst/>
              <a:gdLst>
                <a:gd name="T0" fmla="*/ 29 w 69"/>
                <a:gd name="T1" fmla="*/ 0 h 48"/>
                <a:gd name="T2" fmla="*/ 0 w 69"/>
                <a:gd name="T3" fmla="*/ 48 h 48"/>
                <a:gd name="T4" fmla="*/ 69 w 69"/>
                <a:gd name="T5" fmla="*/ 48 h 48"/>
                <a:gd name="T6" fmla="*/ 29 w 69"/>
                <a:gd name="T7" fmla="*/ 0 h 48"/>
              </a:gdLst>
              <a:ahLst/>
              <a:cxnLst>
                <a:cxn ang="0">
                  <a:pos x="T0" y="T1"/>
                </a:cxn>
                <a:cxn ang="0">
                  <a:pos x="T2" y="T3"/>
                </a:cxn>
                <a:cxn ang="0">
                  <a:pos x="T4" y="T5"/>
                </a:cxn>
                <a:cxn ang="0">
                  <a:pos x="T6" y="T7"/>
                </a:cxn>
              </a:cxnLst>
              <a:rect l="0" t="0" r="r" b="b"/>
              <a:pathLst>
                <a:path w="69" h="48">
                  <a:moveTo>
                    <a:pt x="29" y="0"/>
                  </a:moveTo>
                  <a:lnTo>
                    <a:pt x="0" y="48"/>
                  </a:lnTo>
                  <a:lnTo>
                    <a:pt x="69" y="48"/>
                  </a:lnTo>
                  <a:lnTo>
                    <a:pt x="29"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0" name="Freeform 7"/>
            <p:cNvSpPr>
              <a:spLocks/>
            </p:cNvSpPr>
            <p:nvPr/>
          </p:nvSpPr>
          <p:spPr bwMode="auto">
            <a:xfrm>
              <a:off x="1099454" y="2469704"/>
              <a:ext cx="344406" cy="710340"/>
            </a:xfrm>
            <a:custGeom>
              <a:avLst/>
              <a:gdLst>
                <a:gd name="T0" fmla="*/ 0 w 64"/>
                <a:gd name="T1" fmla="*/ 0 h 132"/>
                <a:gd name="T2" fmla="*/ 64 w 64"/>
                <a:gd name="T3" fmla="*/ 62 h 132"/>
                <a:gd name="T4" fmla="*/ 0 w 64"/>
                <a:gd name="T5" fmla="*/ 132 h 132"/>
                <a:gd name="T6" fmla="*/ 0 w 64"/>
                <a:gd name="T7" fmla="*/ 0 h 132"/>
              </a:gdLst>
              <a:ahLst/>
              <a:cxnLst>
                <a:cxn ang="0">
                  <a:pos x="T0" y="T1"/>
                </a:cxn>
                <a:cxn ang="0">
                  <a:pos x="T2" y="T3"/>
                </a:cxn>
                <a:cxn ang="0">
                  <a:pos x="T4" y="T5"/>
                </a:cxn>
                <a:cxn ang="0">
                  <a:pos x="T6" y="T7"/>
                </a:cxn>
              </a:cxnLst>
              <a:rect l="0" t="0" r="r" b="b"/>
              <a:pathLst>
                <a:path w="64" h="132">
                  <a:moveTo>
                    <a:pt x="0" y="0"/>
                  </a:moveTo>
                  <a:lnTo>
                    <a:pt x="64" y="62"/>
                  </a:lnTo>
                  <a:lnTo>
                    <a:pt x="0" y="132"/>
                  </a:lnTo>
                  <a:lnTo>
                    <a:pt x="0"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1" name="Freeform 8"/>
            <p:cNvSpPr>
              <a:spLocks/>
            </p:cNvSpPr>
            <p:nvPr/>
          </p:nvSpPr>
          <p:spPr bwMode="auto">
            <a:xfrm>
              <a:off x="1099454" y="2803349"/>
              <a:ext cx="457417" cy="672672"/>
            </a:xfrm>
            <a:custGeom>
              <a:avLst/>
              <a:gdLst>
                <a:gd name="T0" fmla="*/ 64 w 85"/>
                <a:gd name="T1" fmla="*/ 0 h 125"/>
                <a:gd name="T2" fmla="*/ 85 w 85"/>
                <a:gd name="T3" fmla="*/ 125 h 125"/>
                <a:gd name="T4" fmla="*/ 0 w 85"/>
                <a:gd name="T5" fmla="*/ 70 h 125"/>
                <a:gd name="T6" fmla="*/ 64 w 85"/>
                <a:gd name="T7" fmla="*/ 0 h 125"/>
              </a:gdLst>
              <a:ahLst/>
              <a:cxnLst>
                <a:cxn ang="0">
                  <a:pos x="T0" y="T1"/>
                </a:cxn>
                <a:cxn ang="0">
                  <a:pos x="T2" y="T3"/>
                </a:cxn>
                <a:cxn ang="0">
                  <a:pos x="T4" y="T5"/>
                </a:cxn>
                <a:cxn ang="0">
                  <a:pos x="T6" y="T7"/>
                </a:cxn>
              </a:cxnLst>
              <a:rect l="0" t="0" r="r" b="b"/>
              <a:pathLst>
                <a:path w="85" h="125">
                  <a:moveTo>
                    <a:pt x="64" y="0"/>
                  </a:moveTo>
                  <a:lnTo>
                    <a:pt x="85" y="125"/>
                  </a:lnTo>
                  <a:lnTo>
                    <a:pt x="0" y="70"/>
                  </a:lnTo>
                  <a:lnTo>
                    <a:pt x="64"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2" name="Freeform 9"/>
            <p:cNvSpPr>
              <a:spLocks/>
            </p:cNvSpPr>
            <p:nvPr/>
          </p:nvSpPr>
          <p:spPr bwMode="auto">
            <a:xfrm>
              <a:off x="1099454" y="3180044"/>
              <a:ext cx="457417" cy="667289"/>
            </a:xfrm>
            <a:custGeom>
              <a:avLst/>
              <a:gdLst>
                <a:gd name="T0" fmla="*/ 0 w 85"/>
                <a:gd name="T1" fmla="*/ 124 h 124"/>
                <a:gd name="T2" fmla="*/ 85 w 85"/>
                <a:gd name="T3" fmla="*/ 55 h 124"/>
                <a:gd name="T4" fmla="*/ 0 w 85"/>
                <a:gd name="T5" fmla="*/ 0 h 124"/>
                <a:gd name="T6" fmla="*/ 0 w 85"/>
                <a:gd name="T7" fmla="*/ 124 h 124"/>
              </a:gdLst>
              <a:ahLst/>
              <a:cxnLst>
                <a:cxn ang="0">
                  <a:pos x="T0" y="T1"/>
                </a:cxn>
                <a:cxn ang="0">
                  <a:pos x="T2" y="T3"/>
                </a:cxn>
                <a:cxn ang="0">
                  <a:pos x="T4" y="T5"/>
                </a:cxn>
                <a:cxn ang="0">
                  <a:pos x="T6" y="T7"/>
                </a:cxn>
              </a:cxnLst>
              <a:rect l="0" t="0" r="r" b="b"/>
              <a:pathLst>
                <a:path w="85" h="124">
                  <a:moveTo>
                    <a:pt x="0" y="124"/>
                  </a:moveTo>
                  <a:lnTo>
                    <a:pt x="85" y="55"/>
                  </a:lnTo>
                  <a:lnTo>
                    <a:pt x="0" y="0"/>
                  </a:lnTo>
                  <a:lnTo>
                    <a:pt x="0" y="124"/>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3" name="Freeform 10"/>
            <p:cNvSpPr>
              <a:spLocks/>
            </p:cNvSpPr>
            <p:nvPr/>
          </p:nvSpPr>
          <p:spPr bwMode="auto">
            <a:xfrm>
              <a:off x="728142" y="1710930"/>
              <a:ext cx="484323" cy="452034"/>
            </a:xfrm>
            <a:custGeom>
              <a:avLst/>
              <a:gdLst>
                <a:gd name="T0" fmla="*/ 90 w 90"/>
                <a:gd name="T1" fmla="*/ 84 h 84"/>
                <a:gd name="T2" fmla="*/ 76 w 90"/>
                <a:gd name="T3" fmla="*/ 0 h 84"/>
                <a:gd name="T4" fmla="*/ 0 w 90"/>
                <a:gd name="T5" fmla="*/ 50 h 84"/>
                <a:gd name="T6" fmla="*/ 90 w 90"/>
                <a:gd name="T7" fmla="*/ 84 h 84"/>
              </a:gdLst>
              <a:ahLst/>
              <a:cxnLst>
                <a:cxn ang="0">
                  <a:pos x="T0" y="T1"/>
                </a:cxn>
                <a:cxn ang="0">
                  <a:pos x="T2" y="T3"/>
                </a:cxn>
                <a:cxn ang="0">
                  <a:pos x="T4" y="T5"/>
                </a:cxn>
                <a:cxn ang="0">
                  <a:pos x="T6" y="T7"/>
                </a:cxn>
              </a:cxnLst>
              <a:rect l="0" t="0" r="r" b="b"/>
              <a:pathLst>
                <a:path w="90" h="84">
                  <a:moveTo>
                    <a:pt x="90" y="84"/>
                  </a:moveTo>
                  <a:lnTo>
                    <a:pt x="76" y="0"/>
                  </a:lnTo>
                  <a:lnTo>
                    <a:pt x="0" y="50"/>
                  </a:lnTo>
                  <a:lnTo>
                    <a:pt x="90" y="84"/>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4" name="Freeform 11"/>
            <p:cNvSpPr>
              <a:spLocks/>
            </p:cNvSpPr>
            <p:nvPr/>
          </p:nvSpPr>
          <p:spPr bwMode="auto">
            <a:xfrm>
              <a:off x="728142" y="1635592"/>
              <a:ext cx="408983" cy="344406"/>
            </a:xfrm>
            <a:custGeom>
              <a:avLst/>
              <a:gdLst>
                <a:gd name="T0" fmla="*/ 38 w 76"/>
                <a:gd name="T1" fmla="*/ 0 h 64"/>
                <a:gd name="T2" fmla="*/ 76 w 76"/>
                <a:gd name="T3" fmla="*/ 14 h 64"/>
                <a:gd name="T4" fmla="*/ 0 w 76"/>
                <a:gd name="T5" fmla="*/ 64 h 64"/>
                <a:gd name="T6" fmla="*/ 38 w 76"/>
                <a:gd name="T7" fmla="*/ 0 h 64"/>
              </a:gdLst>
              <a:ahLst/>
              <a:cxnLst>
                <a:cxn ang="0">
                  <a:pos x="T0" y="T1"/>
                </a:cxn>
                <a:cxn ang="0">
                  <a:pos x="T2" y="T3"/>
                </a:cxn>
                <a:cxn ang="0">
                  <a:pos x="T4" y="T5"/>
                </a:cxn>
                <a:cxn ang="0">
                  <a:pos x="T6" y="T7"/>
                </a:cxn>
              </a:cxnLst>
              <a:rect l="0" t="0" r="r" b="b"/>
              <a:pathLst>
                <a:path w="76" h="64">
                  <a:moveTo>
                    <a:pt x="38" y="0"/>
                  </a:moveTo>
                  <a:lnTo>
                    <a:pt x="76" y="14"/>
                  </a:lnTo>
                  <a:lnTo>
                    <a:pt x="0" y="64"/>
                  </a:lnTo>
                  <a:lnTo>
                    <a:pt x="38"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5" name="Freeform 12"/>
            <p:cNvSpPr>
              <a:spLocks/>
            </p:cNvSpPr>
            <p:nvPr/>
          </p:nvSpPr>
          <p:spPr bwMode="auto">
            <a:xfrm>
              <a:off x="932633" y="1323473"/>
              <a:ext cx="204491" cy="387457"/>
            </a:xfrm>
            <a:custGeom>
              <a:avLst/>
              <a:gdLst>
                <a:gd name="T0" fmla="*/ 38 w 38"/>
                <a:gd name="T1" fmla="*/ 72 h 72"/>
                <a:gd name="T2" fmla="*/ 31 w 38"/>
                <a:gd name="T3" fmla="*/ 0 h 72"/>
                <a:gd name="T4" fmla="*/ 0 w 38"/>
                <a:gd name="T5" fmla="*/ 58 h 72"/>
                <a:gd name="T6" fmla="*/ 38 w 38"/>
                <a:gd name="T7" fmla="*/ 72 h 72"/>
              </a:gdLst>
              <a:ahLst/>
              <a:cxnLst>
                <a:cxn ang="0">
                  <a:pos x="T0" y="T1"/>
                </a:cxn>
                <a:cxn ang="0">
                  <a:pos x="T2" y="T3"/>
                </a:cxn>
                <a:cxn ang="0">
                  <a:pos x="T4" y="T5"/>
                </a:cxn>
                <a:cxn ang="0">
                  <a:pos x="T6" y="T7"/>
                </a:cxn>
              </a:cxnLst>
              <a:rect l="0" t="0" r="r" b="b"/>
              <a:pathLst>
                <a:path w="38" h="72">
                  <a:moveTo>
                    <a:pt x="38" y="72"/>
                  </a:moveTo>
                  <a:lnTo>
                    <a:pt x="31" y="0"/>
                  </a:lnTo>
                  <a:lnTo>
                    <a:pt x="0" y="58"/>
                  </a:lnTo>
                  <a:lnTo>
                    <a:pt x="38" y="72"/>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6" name="Freeform 13"/>
            <p:cNvSpPr>
              <a:spLocks/>
            </p:cNvSpPr>
            <p:nvPr/>
          </p:nvSpPr>
          <p:spPr bwMode="auto">
            <a:xfrm>
              <a:off x="1567635" y="1323473"/>
              <a:ext cx="435891" cy="850255"/>
            </a:xfrm>
            <a:custGeom>
              <a:avLst/>
              <a:gdLst>
                <a:gd name="T0" fmla="*/ 0 w 81"/>
                <a:gd name="T1" fmla="*/ 94 h 158"/>
                <a:gd name="T2" fmla="*/ 81 w 81"/>
                <a:gd name="T3" fmla="*/ 158 h 158"/>
                <a:gd name="T4" fmla="*/ 24 w 81"/>
                <a:gd name="T5" fmla="*/ 0 h 158"/>
                <a:gd name="T6" fmla="*/ 0 w 81"/>
                <a:gd name="T7" fmla="*/ 94 h 158"/>
              </a:gdLst>
              <a:ahLst/>
              <a:cxnLst>
                <a:cxn ang="0">
                  <a:pos x="T0" y="T1"/>
                </a:cxn>
                <a:cxn ang="0">
                  <a:pos x="T2" y="T3"/>
                </a:cxn>
                <a:cxn ang="0">
                  <a:pos x="T4" y="T5"/>
                </a:cxn>
                <a:cxn ang="0">
                  <a:pos x="T6" y="T7"/>
                </a:cxn>
              </a:cxnLst>
              <a:rect l="0" t="0" r="r" b="b"/>
              <a:pathLst>
                <a:path w="81" h="158">
                  <a:moveTo>
                    <a:pt x="0" y="94"/>
                  </a:moveTo>
                  <a:lnTo>
                    <a:pt x="81" y="158"/>
                  </a:lnTo>
                  <a:lnTo>
                    <a:pt x="24" y="0"/>
                  </a:lnTo>
                  <a:lnTo>
                    <a:pt x="0" y="94"/>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7" name="Freeform 14"/>
            <p:cNvSpPr>
              <a:spLocks/>
            </p:cNvSpPr>
            <p:nvPr/>
          </p:nvSpPr>
          <p:spPr bwMode="auto">
            <a:xfrm>
              <a:off x="1212465" y="1829322"/>
              <a:ext cx="446655" cy="360553"/>
            </a:xfrm>
            <a:custGeom>
              <a:avLst/>
              <a:gdLst>
                <a:gd name="T0" fmla="*/ 0 w 83"/>
                <a:gd name="T1" fmla="*/ 62 h 67"/>
                <a:gd name="T2" fmla="*/ 83 w 83"/>
                <a:gd name="T3" fmla="*/ 67 h 67"/>
                <a:gd name="T4" fmla="*/ 66 w 83"/>
                <a:gd name="T5" fmla="*/ 0 h 67"/>
                <a:gd name="T6" fmla="*/ 0 w 83"/>
                <a:gd name="T7" fmla="*/ 62 h 67"/>
              </a:gdLst>
              <a:ahLst/>
              <a:cxnLst>
                <a:cxn ang="0">
                  <a:pos x="T0" y="T1"/>
                </a:cxn>
                <a:cxn ang="0">
                  <a:pos x="T2" y="T3"/>
                </a:cxn>
                <a:cxn ang="0">
                  <a:pos x="T4" y="T5"/>
                </a:cxn>
                <a:cxn ang="0">
                  <a:pos x="T6" y="T7"/>
                </a:cxn>
              </a:cxnLst>
              <a:rect l="0" t="0" r="r" b="b"/>
              <a:pathLst>
                <a:path w="83" h="67">
                  <a:moveTo>
                    <a:pt x="0" y="62"/>
                  </a:moveTo>
                  <a:lnTo>
                    <a:pt x="83" y="67"/>
                  </a:lnTo>
                  <a:lnTo>
                    <a:pt x="66" y="0"/>
                  </a:lnTo>
                  <a:lnTo>
                    <a:pt x="0" y="62"/>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8" name="Freeform 15"/>
            <p:cNvSpPr>
              <a:spLocks/>
            </p:cNvSpPr>
            <p:nvPr/>
          </p:nvSpPr>
          <p:spPr bwMode="auto">
            <a:xfrm>
              <a:off x="1212465" y="2162966"/>
              <a:ext cx="446655" cy="640385"/>
            </a:xfrm>
            <a:custGeom>
              <a:avLst/>
              <a:gdLst>
                <a:gd name="T0" fmla="*/ 83 w 83"/>
                <a:gd name="T1" fmla="*/ 5 h 119"/>
                <a:gd name="T2" fmla="*/ 43 w 83"/>
                <a:gd name="T3" fmla="*/ 119 h 119"/>
                <a:gd name="T4" fmla="*/ 0 w 83"/>
                <a:gd name="T5" fmla="*/ 0 h 119"/>
                <a:gd name="T6" fmla="*/ 83 w 83"/>
                <a:gd name="T7" fmla="*/ 5 h 119"/>
              </a:gdLst>
              <a:ahLst/>
              <a:cxnLst>
                <a:cxn ang="0">
                  <a:pos x="T0" y="T1"/>
                </a:cxn>
                <a:cxn ang="0">
                  <a:pos x="T2" y="T3"/>
                </a:cxn>
                <a:cxn ang="0">
                  <a:pos x="T4" y="T5"/>
                </a:cxn>
                <a:cxn ang="0">
                  <a:pos x="T6" y="T7"/>
                </a:cxn>
              </a:cxnLst>
              <a:rect l="0" t="0" r="r" b="b"/>
              <a:pathLst>
                <a:path w="83" h="119">
                  <a:moveTo>
                    <a:pt x="83" y="5"/>
                  </a:moveTo>
                  <a:lnTo>
                    <a:pt x="43" y="119"/>
                  </a:lnTo>
                  <a:lnTo>
                    <a:pt x="0" y="0"/>
                  </a:lnTo>
                  <a:lnTo>
                    <a:pt x="83" y="5"/>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9" name="Freeform 16"/>
            <p:cNvSpPr>
              <a:spLocks/>
            </p:cNvSpPr>
            <p:nvPr/>
          </p:nvSpPr>
          <p:spPr bwMode="auto">
            <a:xfrm>
              <a:off x="1099454" y="2162966"/>
              <a:ext cx="344406" cy="640385"/>
            </a:xfrm>
            <a:custGeom>
              <a:avLst/>
              <a:gdLst>
                <a:gd name="T0" fmla="*/ 64 w 64"/>
                <a:gd name="T1" fmla="*/ 119 h 119"/>
                <a:gd name="T2" fmla="*/ 0 w 64"/>
                <a:gd name="T3" fmla="*/ 57 h 119"/>
                <a:gd name="T4" fmla="*/ 21 w 64"/>
                <a:gd name="T5" fmla="*/ 0 h 119"/>
                <a:gd name="T6" fmla="*/ 64 w 64"/>
                <a:gd name="T7" fmla="*/ 119 h 119"/>
              </a:gdLst>
              <a:ahLst/>
              <a:cxnLst>
                <a:cxn ang="0">
                  <a:pos x="T0" y="T1"/>
                </a:cxn>
                <a:cxn ang="0">
                  <a:pos x="T2" y="T3"/>
                </a:cxn>
                <a:cxn ang="0">
                  <a:pos x="T4" y="T5"/>
                </a:cxn>
                <a:cxn ang="0">
                  <a:pos x="T6" y="T7"/>
                </a:cxn>
              </a:cxnLst>
              <a:rect l="0" t="0" r="r" b="b"/>
              <a:pathLst>
                <a:path w="64" h="119">
                  <a:moveTo>
                    <a:pt x="64" y="119"/>
                  </a:moveTo>
                  <a:lnTo>
                    <a:pt x="0" y="57"/>
                  </a:lnTo>
                  <a:lnTo>
                    <a:pt x="21" y="0"/>
                  </a:lnTo>
                  <a:lnTo>
                    <a:pt x="64" y="119"/>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0" name="Freeform 17"/>
            <p:cNvSpPr>
              <a:spLocks/>
            </p:cNvSpPr>
            <p:nvPr/>
          </p:nvSpPr>
          <p:spPr bwMode="auto">
            <a:xfrm>
              <a:off x="1696786" y="1323473"/>
              <a:ext cx="371317" cy="478942"/>
            </a:xfrm>
            <a:custGeom>
              <a:avLst/>
              <a:gdLst>
                <a:gd name="T0" fmla="*/ 69 w 69"/>
                <a:gd name="T1" fmla="*/ 0 h 89"/>
                <a:gd name="T2" fmla="*/ 69 w 69"/>
                <a:gd name="T3" fmla="*/ 89 h 89"/>
                <a:gd name="T4" fmla="*/ 0 w 69"/>
                <a:gd name="T5" fmla="*/ 0 h 89"/>
                <a:gd name="T6" fmla="*/ 69 w 69"/>
                <a:gd name="T7" fmla="*/ 0 h 89"/>
              </a:gdLst>
              <a:ahLst/>
              <a:cxnLst>
                <a:cxn ang="0">
                  <a:pos x="T0" y="T1"/>
                </a:cxn>
                <a:cxn ang="0">
                  <a:pos x="T2" y="T3"/>
                </a:cxn>
                <a:cxn ang="0">
                  <a:pos x="T4" y="T5"/>
                </a:cxn>
                <a:cxn ang="0">
                  <a:pos x="T6" y="T7"/>
                </a:cxn>
              </a:cxnLst>
              <a:rect l="0" t="0" r="r" b="b"/>
              <a:pathLst>
                <a:path w="69" h="89">
                  <a:moveTo>
                    <a:pt x="69" y="0"/>
                  </a:moveTo>
                  <a:lnTo>
                    <a:pt x="69" y="89"/>
                  </a:lnTo>
                  <a:lnTo>
                    <a:pt x="0" y="0"/>
                  </a:lnTo>
                  <a:lnTo>
                    <a:pt x="69"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1" name="Freeform 18"/>
            <p:cNvSpPr>
              <a:spLocks/>
            </p:cNvSpPr>
            <p:nvPr/>
          </p:nvSpPr>
          <p:spPr bwMode="auto">
            <a:xfrm>
              <a:off x="1696786" y="1323473"/>
              <a:ext cx="371317" cy="850255"/>
            </a:xfrm>
            <a:custGeom>
              <a:avLst/>
              <a:gdLst>
                <a:gd name="T0" fmla="*/ 69 w 69"/>
                <a:gd name="T1" fmla="*/ 89 h 158"/>
                <a:gd name="T2" fmla="*/ 57 w 69"/>
                <a:gd name="T3" fmla="*/ 158 h 158"/>
                <a:gd name="T4" fmla="*/ 0 w 69"/>
                <a:gd name="T5" fmla="*/ 0 h 158"/>
                <a:gd name="T6" fmla="*/ 69 w 69"/>
                <a:gd name="T7" fmla="*/ 89 h 158"/>
              </a:gdLst>
              <a:ahLst/>
              <a:cxnLst>
                <a:cxn ang="0">
                  <a:pos x="T0" y="T1"/>
                </a:cxn>
                <a:cxn ang="0">
                  <a:pos x="T2" y="T3"/>
                </a:cxn>
                <a:cxn ang="0">
                  <a:pos x="T4" y="T5"/>
                </a:cxn>
                <a:cxn ang="0">
                  <a:pos x="T6" y="T7"/>
                </a:cxn>
              </a:cxnLst>
              <a:rect l="0" t="0" r="r" b="b"/>
              <a:pathLst>
                <a:path w="69" h="158">
                  <a:moveTo>
                    <a:pt x="69" y="89"/>
                  </a:moveTo>
                  <a:lnTo>
                    <a:pt x="57" y="158"/>
                  </a:lnTo>
                  <a:lnTo>
                    <a:pt x="0" y="0"/>
                  </a:lnTo>
                  <a:lnTo>
                    <a:pt x="69" y="89"/>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2" name="Freeform 19"/>
            <p:cNvSpPr>
              <a:spLocks/>
            </p:cNvSpPr>
            <p:nvPr/>
          </p:nvSpPr>
          <p:spPr bwMode="auto">
            <a:xfrm>
              <a:off x="2068099" y="1323473"/>
              <a:ext cx="215255" cy="478942"/>
            </a:xfrm>
            <a:custGeom>
              <a:avLst/>
              <a:gdLst>
                <a:gd name="T0" fmla="*/ 40 w 40"/>
                <a:gd name="T1" fmla="*/ 0 h 89"/>
                <a:gd name="T2" fmla="*/ 0 w 40"/>
                <a:gd name="T3" fmla="*/ 89 h 89"/>
                <a:gd name="T4" fmla="*/ 0 w 40"/>
                <a:gd name="T5" fmla="*/ 0 h 89"/>
                <a:gd name="T6" fmla="*/ 40 w 40"/>
                <a:gd name="T7" fmla="*/ 0 h 89"/>
              </a:gdLst>
              <a:ahLst/>
              <a:cxnLst>
                <a:cxn ang="0">
                  <a:pos x="T0" y="T1"/>
                </a:cxn>
                <a:cxn ang="0">
                  <a:pos x="T2" y="T3"/>
                </a:cxn>
                <a:cxn ang="0">
                  <a:pos x="T4" y="T5"/>
                </a:cxn>
                <a:cxn ang="0">
                  <a:pos x="T6" y="T7"/>
                </a:cxn>
              </a:cxnLst>
              <a:rect l="0" t="0" r="r" b="b"/>
              <a:pathLst>
                <a:path w="40" h="89">
                  <a:moveTo>
                    <a:pt x="40" y="0"/>
                  </a:moveTo>
                  <a:lnTo>
                    <a:pt x="0" y="89"/>
                  </a:lnTo>
                  <a:lnTo>
                    <a:pt x="0" y="0"/>
                  </a:lnTo>
                  <a:lnTo>
                    <a:pt x="40"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3" name="Freeform 20"/>
            <p:cNvSpPr>
              <a:spLocks/>
            </p:cNvSpPr>
            <p:nvPr/>
          </p:nvSpPr>
          <p:spPr bwMode="auto">
            <a:xfrm>
              <a:off x="2068099" y="1323473"/>
              <a:ext cx="215255" cy="527374"/>
            </a:xfrm>
            <a:custGeom>
              <a:avLst/>
              <a:gdLst>
                <a:gd name="T0" fmla="*/ 40 w 40"/>
                <a:gd name="T1" fmla="*/ 98 h 98"/>
                <a:gd name="T2" fmla="*/ 0 w 40"/>
                <a:gd name="T3" fmla="*/ 89 h 98"/>
                <a:gd name="T4" fmla="*/ 40 w 40"/>
                <a:gd name="T5" fmla="*/ 0 h 98"/>
                <a:gd name="T6" fmla="*/ 40 w 40"/>
                <a:gd name="T7" fmla="*/ 98 h 98"/>
              </a:gdLst>
              <a:ahLst/>
              <a:cxnLst>
                <a:cxn ang="0">
                  <a:pos x="T0" y="T1"/>
                </a:cxn>
                <a:cxn ang="0">
                  <a:pos x="T2" y="T3"/>
                </a:cxn>
                <a:cxn ang="0">
                  <a:pos x="T4" y="T5"/>
                </a:cxn>
                <a:cxn ang="0">
                  <a:pos x="T6" y="T7"/>
                </a:cxn>
              </a:cxnLst>
              <a:rect l="0" t="0" r="r" b="b"/>
              <a:pathLst>
                <a:path w="40" h="98">
                  <a:moveTo>
                    <a:pt x="40" y="98"/>
                  </a:moveTo>
                  <a:lnTo>
                    <a:pt x="0" y="89"/>
                  </a:lnTo>
                  <a:lnTo>
                    <a:pt x="40" y="0"/>
                  </a:lnTo>
                  <a:lnTo>
                    <a:pt x="40" y="98"/>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4" name="Freeform 21"/>
            <p:cNvSpPr>
              <a:spLocks/>
            </p:cNvSpPr>
            <p:nvPr/>
          </p:nvSpPr>
          <p:spPr bwMode="auto">
            <a:xfrm>
              <a:off x="2003522" y="1802415"/>
              <a:ext cx="279832" cy="371317"/>
            </a:xfrm>
            <a:custGeom>
              <a:avLst/>
              <a:gdLst>
                <a:gd name="T0" fmla="*/ 12 w 52"/>
                <a:gd name="T1" fmla="*/ 0 h 69"/>
                <a:gd name="T2" fmla="*/ 52 w 52"/>
                <a:gd name="T3" fmla="*/ 69 h 69"/>
                <a:gd name="T4" fmla="*/ 0 w 52"/>
                <a:gd name="T5" fmla="*/ 69 h 69"/>
                <a:gd name="T6" fmla="*/ 12 w 52"/>
                <a:gd name="T7" fmla="*/ 0 h 69"/>
              </a:gdLst>
              <a:ahLst/>
              <a:cxnLst>
                <a:cxn ang="0">
                  <a:pos x="T0" y="T1"/>
                </a:cxn>
                <a:cxn ang="0">
                  <a:pos x="T2" y="T3"/>
                </a:cxn>
                <a:cxn ang="0">
                  <a:pos x="T4" y="T5"/>
                </a:cxn>
                <a:cxn ang="0">
                  <a:pos x="T6" y="T7"/>
                </a:cxn>
              </a:cxnLst>
              <a:rect l="0" t="0" r="r" b="b"/>
              <a:pathLst>
                <a:path w="52" h="69">
                  <a:moveTo>
                    <a:pt x="12" y="0"/>
                  </a:moveTo>
                  <a:lnTo>
                    <a:pt x="52" y="69"/>
                  </a:lnTo>
                  <a:lnTo>
                    <a:pt x="0" y="69"/>
                  </a:lnTo>
                  <a:lnTo>
                    <a:pt x="12"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5" name="Freeform 22"/>
            <p:cNvSpPr>
              <a:spLocks/>
            </p:cNvSpPr>
            <p:nvPr/>
          </p:nvSpPr>
          <p:spPr bwMode="auto">
            <a:xfrm>
              <a:off x="2068099" y="1802415"/>
              <a:ext cx="215255" cy="371317"/>
            </a:xfrm>
            <a:custGeom>
              <a:avLst/>
              <a:gdLst>
                <a:gd name="T0" fmla="*/ 40 w 40"/>
                <a:gd name="T1" fmla="*/ 9 h 69"/>
                <a:gd name="T2" fmla="*/ 40 w 40"/>
                <a:gd name="T3" fmla="*/ 69 h 69"/>
                <a:gd name="T4" fmla="*/ 0 w 40"/>
                <a:gd name="T5" fmla="*/ 0 h 69"/>
                <a:gd name="T6" fmla="*/ 40 w 40"/>
                <a:gd name="T7" fmla="*/ 9 h 69"/>
              </a:gdLst>
              <a:ahLst/>
              <a:cxnLst>
                <a:cxn ang="0">
                  <a:pos x="T0" y="T1"/>
                </a:cxn>
                <a:cxn ang="0">
                  <a:pos x="T2" y="T3"/>
                </a:cxn>
                <a:cxn ang="0">
                  <a:pos x="T4" y="T5"/>
                </a:cxn>
                <a:cxn ang="0">
                  <a:pos x="T6" y="T7"/>
                </a:cxn>
              </a:cxnLst>
              <a:rect l="0" t="0" r="r" b="b"/>
              <a:pathLst>
                <a:path w="40" h="69">
                  <a:moveTo>
                    <a:pt x="40" y="9"/>
                  </a:moveTo>
                  <a:lnTo>
                    <a:pt x="40" y="69"/>
                  </a:lnTo>
                  <a:lnTo>
                    <a:pt x="0" y="0"/>
                  </a:lnTo>
                  <a:lnTo>
                    <a:pt x="40" y="9"/>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6" name="Freeform 23"/>
            <p:cNvSpPr>
              <a:spLocks/>
            </p:cNvSpPr>
            <p:nvPr/>
          </p:nvSpPr>
          <p:spPr bwMode="auto">
            <a:xfrm>
              <a:off x="2003522" y="2173728"/>
              <a:ext cx="279832" cy="645764"/>
            </a:xfrm>
            <a:custGeom>
              <a:avLst/>
              <a:gdLst>
                <a:gd name="T0" fmla="*/ 52 w 52"/>
                <a:gd name="T1" fmla="*/ 0 h 120"/>
                <a:gd name="T2" fmla="*/ 52 w 52"/>
                <a:gd name="T3" fmla="*/ 120 h 120"/>
                <a:gd name="T4" fmla="*/ 0 w 52"/>
                <a:gd name="T5" fmla="*/ 0 h 120"/>
                <a:gd name="T6" fmla="*/ 52 w 52"/>
                <a:gd name="T7" fmla="*/ 0 h 120"/>
              </a:gdLst>
              <a:ahLst/>
              <a:cxnLst>
                <a:cxn ang="0">
                  <a:pos x="T0" y="T1"/>
                </a:cxn>
                <a:cxn ang="0">
                  <a:pos x="T2" y="T3"/>
                </a:cxn>
                <a:cxn ang="0">
                  <a:pos x="T4" y="T5"/>
                </a:cxn>
                <a:cxn ang="0">
                  <a:pos x="T6" y="T7"/>
                </a:cxn>
              </a:cxnLst>
              <a:rect l="0" t="0" r="r" b="b"/>
              <a:pathLst>
                <a:path w="52" h="120">
                  <a:moveTo>
                    <a:pt x="52" y="0"/>
                  </a:moveTo>
                  <a:lnTo>
                    <a:pt x="52" y="120"/>
                  </a:lnTo>
                  <a:lnTo>
                    <a:pt x="0" y="0"/>
                  </a:lnTo>
                  <a:lnTo>
                    <a:pt x="52"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7" name="Freeform 24"/>
            <p:cNvSpPr>
              <a:spLocks/>
            </p:cNvSpPr>
            <p:nvPr/>
          </p:nvSpPr>
          <p:spPr bwMode="auto">
            <a:xfrm>
              <a:off x="1772126" y="2679577"/>
              <a:ext cx="511231" cy="435891"/>
            </a:xfrm>
            <a:custGeom>
              <a:avLst/>
              <a:gdLst>
                <a:gd name="T0" fmla="*/ 95 w 95"/>
                <a:gd name="T1" fmla="*/ 26 h 81"/>
                <a:gd name="T2" fmla="*/ 24 w 95"/>
                <a:gd name="T3" fmla="*/ 81 h 81"/>
                <a:gd name="T4" fmla="*/ 0 w 95"/>
                <a:gd name="T5" fmla="*/ 0 h 81"/>
                <a:gd name="T6" fmla="*/ 95 w 95"/>
                <a:gd name="T7" fmla="*/ 26 h 81"/>
              </a:gdLst>
              <a:ahLst/>
              <a:cxnLst>
                <a:cxn ang="0">
                  <a:pos x="T0" y="T1"/>
                </a:cxn>
                <a:cxn ang="0">
                  <a:pos x="T2" y="T3"/>
                </a:cxn>
                <a:cxn ang="0">
                  <a:pos x="T4" y="T5"/>
                </a:cxn>
                <a:cxn ang="0">
                  <a:pos x="T6" y="T7"/>
                </a:cxn>
              </a:cxnLst>
              <a:rect l="0" t="0" r="r" b="b"/>
              <a:pathLst>
                <a:path w="95" h="81">
                  <a:moveTo>
                    <a:pt x="95" y="26"/>
                  </a:moveTo>
                  <a:lnTo>
                    <a:pt x="24" y="81"/>
                  </a:lnTo>
                  <a:lnTo>
                    <a:pt x="0" y="0"/>
                  </a:lnTo>
                  <a:lnTo>
                    <a:pt x="95" y="26"/>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8" name="Freeform 25"/>
            <p:cNvSpPr>
              <a:spLocks/>
            </p:cNvSpPr>
            <p:nvPr/>
          </p:nvSpPr>
          <p:spPr bwMode="auto">
            <a:xfrm>
              <a:off x="1901279" y="2819492"/>
              <a:ext cx="382078" cy="694197"/>
            </a:xfrm>
            <a:custGeom>
              <a:avLst/>
              <a:gdLst>
                <a:gd name="T0" fmla="*/ 0 w 71"/>
                <a:gd name="T1" fmla="*/ 55 h 129"/>
                <a:gd name="T2" fmla="*/ 31 w 71"/>
                <a:gd name="T3" fmla="*/ 129 h 129"/>
                <a:gd name="T4" fmla="*/ 71 w 71"/>
                <a:gd name="T5" fmla="*/ 0 h 129"/>
                <a:gd name="T6" fmla="*/ 0 w 71"/>
                <a:gd name="T7" fmla="*/ 55 h 129"/>
              </a:gdLst>
              <a:ahLst/>
              <a:cxnLst>
                <a:cxn ang="0">
                  <a:pos x="T0" y="T1"/>
                </a:cxn>
                <a:cxn ang="0">
                  <a:pos x="T2" y="T3"/>
                </a:cxn>
                <a:cxn ang="0">
                  <a:pos x="T4" y="T5"/>
                </a:cxn>
                <a:cxn ang="0">
                  <a:pos x="T6" y="T7"/>
                </a:cxn>
              </a:cxnLst>
              <a:rect l="0" t="0" r="r" b="b"/>
              <a:pathLst>
                <a:path w="71" h="129">
                  <a:moveTo>
                    <a:pt x="0" y="55"/>
                  </a:moveTo>
                  <a:lnTo>
                    <a:pt x="31" y="129"/>
                  </a:lnTo>
                  <a:lnTo>
                    <a:pt x="71" y="0"/>
                  </a:lnTo>
                  <a:lnTo>
                    <a:pt x="0" y="55"/>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9" name="Freeform 26"/>
            <p:cNvSpPr>
              <a:spLocks/>
            </p:cNvSpPr>
            <p:nvPr/>
          </p:nvSpPr>
          <p:spPr bwMode="auto">
            <a:xfrm>
              <a:off x="1556871" y="3115468"/>
              <a:ext cx="511231" cy="398221"/>
            </a:xfrm>
            <a:custGeom>
              <a:avLst/>
              <a:gdLst>
                <a:gd name="T0" fmla="*/ 95 w 95"/>
                <a:gd name="T1" fmla="*/ 74 h 74"/>
                <a:gd name="T2" fmla="*/ 0 w 95"/>
                <a:gd name="T3" fmla="*/ 67 h 74"/>
                <a:gd name="T4" fmla="*/ 64 w 95"/>
                <a:gd name="T5" fmla="*/ 0 h 74"/>
                <a:gd name="T6" fmla="*/ 95 w 95"/>
                <a:gd name="T7" fmla="*/ 74 h 74"/>
              </a:gdLst>
              <a:ahLst/>
              <a:cxnLst>
                <a:cxn ang="0">
                  <a:pos x="T0" y="T1"/>
                </a:cxn>
                <a:cxn ang="0">
                  <a:pos x="T2" y="T3"/>
                </a:cxn>
                <a:cxn ang="0">
                  <a:pos x="T4" y="T5"/>
                </a:cxn>
                <a:cxn ang="0">
                  <a:pos x="T6" y="T7"/>
                </a:cxn>
              </a:cxnLst>
              <a:rect l="0" t="0" r="r" b="b"/>
              <a:pathLst>
                <a:path w="95" h="74">
                  <a:moveTo>
                    <a:pt x="95" y="74"/>
                  </a:moveTo>
                  <a:lnTo>
                    <a:pt x="0" y="67"/>
                  </a:lnTo>
                  <a:lnTo>
                    <a:pt x="64" y="0"/>
                  </a:lnTo>
                  <a:lnTo>
                    <a:pt x="95" y="74"/>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0" name="Freeform 27"/>
            <p:cNvSpPr>
              <a:spLocks/>
            </p:cNvSpPr>
            <p:nvPr/>
          </p:nvSpPr>
          <p:spPr bwMode="auto">
            <a:xfrm>
              <a:off x="2068099" y="3513689"/>
              <a:ext cx="215255" cy="425129"/>
            </a:xfrm>
            <a:custGeom>
              <a:avLst/>
              <a:gdLst>
                <a:gd name="T0" fmla="*/ 40 w 40"/>
                <a:gd name="T1" fmla="*/ 79 h 79"/>
                <a:gd name="T2" fmla="*/ 40 w 40"/>
                <a:gd name="T3" fmla="*/ 2 h 79"/>
                <a:gd name="T4" fmla="*/ 0 w 40"/>
                <a:gd name="T5" fmla="*/ 0 h 79"/>
                <a:gd name="T6" fmla="*/ 40 w 40"/>
                <a:gd name="T7" fmla="*/ 79 h 79"/>
              </a:gdLst>
              <a:ahLst/>
              <a:cxnLst>
                <a:cxn ang="0">
                  <a:pos x="T0" y="T1"/>
                </a:cxn>
                <a:cxn ang="0">
                  <a:pos x="T2" y="T3"/>
                </a:cxn>
                <a:cxn ang="0">
                  <a:pos x="T4" y="T5"/>
                </a:cxn>
                <a:cxn ang="0">
                  <a:pos x="T6" y="T7"/>
                </a:cxn>
              </a:cxnLst>
              <a:rect l="0" t="0" r="r" b="b"/>
              <a:pathLst>
                <a:path w="40" h="79">
                  <a:moveTo>
                    <a:pt x="40" y="79"/>
                  </a:moveTo>
                  <a:lnTo>
                    <a:pt x="40" y="2"/>
                  </a:lnTo>
                  <a:lnTo>
                    <a:pt x="0" y="0"/>
                  </a:lnTo>
                  <a:lnTo>
                    <a:pt x="40" y="79"/>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1" name="Freeform 28"/>
            <p:cNvSpPr>
              <a:spLocks/>
            </p:cNvSpPr>
            <p:nvPr/>
          </p:nvSpPr>
          <p:spPr bwMode="auto">
            <a:xfrm>
              <a:off x="2068099" y="2819492"/>
              <a:ext cx="215255" cy="704961"/>
            </a:xfrm>
            <a:custGeom>
              <a:avLst/>
              <a:gdLst>
                <a:gd name="T0" fmla="*/ 40 w 40"/>
                <a:gd name="T1" fmla="*/ 131 h 131"/>
                <a:gd name="T2" fmla="*/ 40 w 40"/>
                <a:gd name="T3" fmla="*/ 0 h 131"/>
                <a:gd name="T4" fmla="*/ 0 w 40"/>
                <a:gd name="T5" fmla="*/ 129 h 131"/>
                <a:gd name="T6" fmla="*/ 40 w 40"/>
                <a:gd name="T7" fmla="*/ 131 h 131"/>
              </a:gdLst>
              <a:ahLst/>
              <a:cxnLst>
                <a:cxn ang="0">
                  <a:pos x="T0" y="T1"/>
                </a:cxn>
                <a:cxn ang="0">
                  <a:pos x="T2" y="T3"/>
                </a:cxn>
                <a:cxn ang="0">
                  <a:pos x="T4" y="T5"/>
                </a:cxn>
                <a:cxn ang="0">
                  <a:pos x="T6" y="T7"/>
                </a:cxn>
              </a:cxnLst>
              <a:rect l="0" t="0" r="r" b="b"/>
              <a:pathLst>
                <a:path w="40" h="131">
                  <a:moveTo>
                    <a:pt x="40" y="131"/>
                  </a:moveTo>
                  <a:lnTo>
                    <a:pt x="40" y="0"/>
                  </a:lnTo>
                  <a:lnTo>
                    <a:pt x="0" y="129"/>
                  </a:lnTo>
                  <a:lnTo>
                    <a:pt x="40" y="131"/>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2" name="Freeform 29"/>
            <p:cNvSpPr>
              <a:spLocks/>
            </p:cNvSpPr>
            <p:nvPr/>
          </p:nvSpPr>
          <p:spPr bwMode="auto">
            <a:xfrm>
              <a:off x="1556871" y="3476019"/>
              <a:ext cx="511231" cy="742627"/>
            </a:xfrm>
            <a:custGeom>
              <a:avLst/>
              <a:gdLst>
                <a:gd name="T0" fmla="*/ 95 w 95"/>
                <a:gd name="T1" fmla="*/ 7 h 138"/>
                <a:gd name="T2" fmla="*/ 38 w 95"/>
                <a:gd name="T3" fmla="*/ 138 h 138"/>
                <a:gd name="T4" fmla="*/ 0 w 95"/>
                <a:gd name="T5" fmla="*/ 0 h 138"/>
                <a:gd name="T6" fmla="*/ 95 w 95"/>
                <a:gd name="T7" fmla="*/ 7 h 138"/>
              </a:gdLst>
              <a:ahLst/>
              <a:cxnLst>
                <a:cxn ang="0">
                  <a:pos x="T0" y="T1"/>
                </a:cxn>
                <a:cxn ang="0">
                  <a:pos x="T2" y="T3"/>
                </a:cxn>
                <a:cxn ang="0">
                  <a:pos x="T4" y="T5"/>
                </a:cxn>
                <a:cxn ang="0">
                  <a:pos x="T6" y="T7"/>
                </a:cxn>
              </a:cxnLst>
              <a:rect l="0" t="0" r="r" b="b"/>
              <a:pathLst>
                <a:path w="95" h="138">
                  <a:moveTo>
                    <a:pt x="95" y="7"/>
                  </a:moveTo>
                  <a:lnTo>
                    <a:pt x="38" y="138"/>
                  </a:lnTo>
                  <a:lnTo>
                    <a:pt x="0" y="0"/>
                  </a:lnTo>
                  <a:lnTo>
                    <a:pt x="95" y="7"/>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3" name="Freeform 30"/>
            <p:cNvSpPr>
              <a:spLocks/>
            </p:cNvSpPr>
            <p:nvPr/>
          </p:nvSpPr>
          <p:spPr bwMode="auto">
            <a:xfrm>
              <a:off x="1761362" y="3513689"/>
              <a:ext cx="521993" cy="704961"/>
            </a:xfrm>
            <a:custGeom>
              <a:avLst/>
              <a:gdLst>
                <a:gd name="T0" fmla="*/ 97 w 97"/>
                <a:gd name="T1" fmla="*/ 79 h 131"/>
                <a:gd name="T2" fmla="*/ 0 w 97"/>
                <a:gd name="T3" fmla="*/ 131 h 131"/>
                <a:gd name="T4" fmla="*/ 57 w 97"/>
                <a:gd name="T5" fmla="*/ 0 h 131"/>
                <a:gd name="T6" fmla="*/ 97 w 97"/>
                <a:gd name="T7" fmla="*/ 79 h 131"/>
              </a:gdLst>
              <a:ahLst/>
              <a:cxnLst>
                <a:cxn ang="0">
                  <a:pos x="T0" y="T1"/>
                </a:cxn>
                <a:cxn ang="0">
                  <a:pos x="T2" y="T3"/>
                </a:cxn>
                <a:cxn ang="0">
                  <a:pos x="T4" y="T5"/>
                </a:cxn>
                <a:cxn ang="0">
                  <a:pos x="T6" y="T7"/>
                </a:cxn>
              </a:cxnLst>
              <a:rect l="0" t="0" r="r" b="b"/>
              <a:pathLst>
                <a:path w="97" h="131">
                  <a:moveTo>
                    <a:pt x="97" y="79"/>
                  </a:moveTo>
                  <a:lnTo>
                    <a:pt x="0" y="131"/>
                  </a:lnTo>
                  <a:lnTo>
                    <a:pt x="57" y="0"/>
                  </a:lnTo>
                  <a:lnTo>
                    <a:pt x="97" y="79"/>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4" name="Freeform 31"/>
            <p:cNvSpPr>
              <a:spLocks/>
            </p:cNvSpPr>
            <p:nvPr/>
          </p:nvSpPr>
          <p:spPr bwMode="auto">
            <a:xfrm>
              <a:off x="1761362" y="3938814"/>
              <a:ext cx="521993" cy="279832"/>
            </a:xfrm>
            <a:custGeom>
              <a:avLst/>
              <a:gdLst>
                <a:gd name="T0" fmla="*/ 97 w 97"/>
                <a:gd name="T1" fmla="*/ 52 h 52"/>
                <a:gd name="T2" fmla="*/ 97 w 97"/>
                <a:gd name="T3" fmla="*/ 0 h 52"/>
                <a:gd name="T4" fmla="*/ 0 w 97"/>
                <a:gd name="T5" fmla="*/ 52 h 52"/>
                <a:gd name="T6" fmla="*/ 97 w 97"/>
                <a:gd name="T7" fmla="*/ 52 h 52"/>
              </a:gdLst>
              <a:ahLst/>
              <a:cxnLst>
                <a:cxn ang="0">
                  <a:pos x="T0" y="T1"/>
                </a:cxn>
                <a:cxn ang="0">
                  <a:pos x="T2" y="T3"/>
                </a:cxn>
                <a:cxn ang="0">
                  <a:pos x="T4" y="T5"/>
                </a:cxn>
                <a:cxn ang="0">
                  <a:pos x="T6" y="T7"/>
                </a:cxn>
              </a:cxnLst>
              <a:rect l="0" t="0" r="r" b="b"/>
              <a:pathLst>
                <a:path w="97" h="52">
                  <a:moveTo>
                    <a:pt x="97" y="52"/>
                  </a:moveTo>
                  <a:lnTo>
                    <a:pt x="97" y="0"/>
                  </a:lnTo>
                  <a:lnTo>
                    <a:pt x="0" y="52"/>
                  </a:lnTo>
                  <a:lnTo>
                    <a:pt x="97" y="52"/>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5" name="Freeform 32"/>
            <p:cNvSpPr>
              <a:spLocks/>
            </p:cNvSpPr>
            <p:nvPr/>
          </p:nvSpPr>
          <p:spPr bwMode="auto">
            <a:xfrm>
              <a:off x="1099454" y="3476019"/>
              <a:ext cx="661910" cy="742627"/>
            </a:xfrm>
            <a:custGeom>
              <a:avLst/>
              <a:gdLst>
                <a:gd name="T0" fmla="*/ 123 w 123"/>
                <a:gd name="T1" fmla="*/ 138 h 138"/>
                <a:gd name="T2" fmla="*/ 0 w 123"/>
                <a:gd name="T3" fmla="*/ 69 h 138"/>
                <a:gd name="T4" fmla="*/ 85 w 123"/>
                <a:gd name="T5" fmla="*/ 0 h 138"/>
                <a:gd name="T6" fmla="*/ 123 w 123"/>
                <a:gd name="T7" fmla="*/ 138 h 138"/>
              </a:gdLst>
              <a:ahLst/>
              <a:cxnLst>
                <a:cxn ang="0">
                  <a:pos x="T0" y="T1"/>
                </a:cxn>
                <a:cxn ang="0">
                  <a:pos x="T2" y="T3"/>
                </a:cxn>
                <a:cxn ang="0">
                  <a:pos x="T4" y="T5"/>
                </a:cxn>
                <a:cxn ang="0">
                  <a:pos x="T6" y="T7"/>
                </a:cxn>
              </a:cxnLst>
              <a:rect l="0" t="0" r="r" b="b"/>
              <a:pathLst>
                <a:path w="123" h="138">
                  <a:moveTo>
                    <a:pt x="123" y="138"/>
                  </a:moveTo>
                  <a:lnTo>
                    <a:pt x="0" y="69"/>
                  </a:lnTo>
                  <a:lnTo>
                    <a:pt x="85" y="0"/>
                  </a:lnTo>
                  <a:lnTo>
                    <a:pt x="123" y="138"/>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6" name="Freeform 33"/>
            <p:cNvSpPr>
              <a:spLocks/>
            </p:cNvSpPr>
            <p:nvPr/>
          </p:nvSpPr>
          <p:spPr bwMode="auto">
            <a:xfrm>
              <a:off x="1099454" y="3847333"/>
              <a:ext cx="661910" cy="371317"/>
            </a:xfrm>
            <a:custGeom>
              <a:avLst/>
              <a:gdLst>
                <a:gd name="T0" fmla="*/ 123 w 123"/>
                <a:gd name="T1" fmla="*/ 69 h 69"/>
                <a:gd name="T2" fmla="*/ 0 w 123"/>
                <a:gd name="T3" fmla="*/ 0 h 69"/>
                <a:gd name="T4" fmla="*/ 0 w 123"/>
                <a:gd name="T5" fmla="*/ 69 h 69"/>
                <a:gd name="T6" fmla="*/ 123 w 123"/>
                <a:gd name="T7" fmla="*/ 69 h 69"/>
              </a:gdLst>
              <a:ahLst/>
              <a:cxnLst>
                <a:cxn ang="0">
                  <a:pos x="T0" y="T1"/>
                </a:cxn>
                <a:cxn ang="0">
                  <a:pos x="T2" y="T3"/>
                </a:cxn>
                <a:cxn ang="0">
                  <a:pos x="T4" y="T5"/>
                </a:cxn>
                <a:cxn ang="0">
                  <a:pos x="T6" y="T7"/>
                </a:cxn>
              </a:cxnLst>
              <a:rect l="0" t="0" r="r" b="b"/>
              <a:pathLst>
                <a:path w="123" h="69">
                  <a:moveTo>
                    <a:pt x="123" y="69"/>
                  </a:moveTo>
                  <a:lnTo>
                    <a:pt x="0" y="0"/>
                  </a:lnTo>
                  <a:lnTo>
                    <a:pt x="0" y="69"/>
                  </a:lnTo>
                  <a:lnTo>
                    <a:pt x="123" y="69"/>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7" name="Freeform 34"/>
            <p:cNvSpPr>
              <a:spLocks/>
            </p:cNvSpPr>
            <p:nvPr/>
          </p:nvSpPr>
          <p:spPr bwMode="auto">
            <a:xfrm>
              <a:off x="604369" y="1979998"/>
              <a:ext cx="608095" cy="231400"/>
            </a:xfrm>
            <a:custGeom>
              <a:avLst/>
              <a:gdLst>
                <a:gd name="T0" fmla="*/ 0 w 113"/>
                <a:gd name="T1" fmla="*/ 43 h 43"/>
                <a:gd name="T2" fmla="*/ 113 w 113"/>
                <a:gd name="T3" fmla="*/ 34 h 43"/>
                <a:gd name="T4" fmla="*/ 23 w 113"/>
                <a:gd name="T5" fmla="*/ 0 h 43"/>
                <a:gd name="T6" fmla="*/ 0 w 113"/>
                <a:gd name="T7" fmla="*/ 43 h 43"/>
              </a:gdLst>
              <a:ahLst/>
              <a:cxnLst>
                <a:cxn ang="0">
                  <a:pos x="T0" y="T1"/>
                </a:cxn>
                <a:cxn ang="0">
                  <a:pos x="T2" y="T3"/>
                </a:cxn>
                <a:cxn ang="0">
                  <a:pos x="T4" y="T5"/>
                </a:cxn>
                <a:cxn ang="0">
                  <a:pos x="T6" y="T7"/>
                </a:cxn>
              </a:cxnLst>
              <a:rect l="0" t="0" r="r" b="b"/>
              <a:pathLst>
                <a:path w="113" h="43">
                  <a:moveTo>
                    <a:pt x="0" y="43"/>
                  </a:moveTo>
                  <a:lnTo>
                    <a:pt x="113" y="34"/>
                  </a:lnTo>
                  <a:lnTo>
                    <a:pt x="23" y="0"/>
                  </a:lnTo>
                  <a:lnTo>
                    <a:pt x="0" y="43"/>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8" name="Freeform 35"/>
            <p:cNvSpPr>
              <a:spLocks/>
            </p:cNvSpPr>
            <p:nvPr/>
          </p:nvSpPr>
          <p:spPr bwMode="auto">
            <a:xfrm>
              <a:off x="1137124" y="1323473"/>
              <a:ext cx="559661" cy="505849"/>
            </a:xfrm>
            <a:custGeom>
              <a:avLst/>
              <a:gdLst>
                <a:gd name="T0" fmla="*/ 104 w 104"/>
                <a:gd name="T1" fmla="*/ 0 h 94"/>
                <a:gd name="T2" fmla="*/ 80 w 104"/>
                <a:gd name="T3" fmla="*/ 94 h 94"/>
                <a:gd name="T4" fmla="*/ 0 w 104"/>
                <a:gd name="T5" fmla="*/ 72 h 94"/>
                <a:gd name="T6" fmla="*/ 104 w 104"/>
                <a:gd name="T7" fmla="*/ 0 h 94"/>
              </a:gdLst>
              <a:ahLst/>
              <a:cxnLst>
                <a:cxn ang="0">
                  <a:pos x="T0" y="T1"/>
                </a:cxn>
                <a:cxn ang="0">
                  <a:pos x="T2" y="T3"/>
                </a:cxn>
                <a:cxn ang="0">
                  <a:pos x="T4" y="T5"/>
                </a:cxn>
                <a:cxn ang="0">
                  <a:pos x="T6" y="T7"/>
                </a:cxn>
              </a:cxnLst>
              <a:rect l="0" t="0" r="r" b="b"/>
              <a:pathLst>
                <a:path w="104" h="94">
                  <a:moveTo>
                    <a:pt x="104" y="0"/>
                  </a:moveTo>
                  <a:lnTo>
                    <a:pt x="80" y="94"/>
                  </a:lnTo>
                  <a:lnTo>
                    <a:pt x="0" y="72"/>
                  </a:lnTo>
                  <a:lnTo>
                    <a:pt x="104"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9" name="Freeform 36"/>
            <p:cNvSpPr>
              <a:spLocks/>
            </p:cNvSpPr>
            <p:nvPr/>
          </p:nvSpPr>
          <p:spPr bwMode="auto">
            <a:xfrm>
              <a:off x="1137124" y="1710930"/>
              <a:ext cx="430508" cy="452034"/>
            </a:xfrm>
            <a:custGeom>
              <a:avLst/>
              <a:gdLst>
                <a:gd name="T0" fmla="*/ 0 w 80"/>
                <a:gd name="T1" fmla="*/ 0 h 84"/>
                <a:gd name="T2" fmla="*/ 14 w 80"/>
                <a:gd name="T3" fmla="*/ 84 h 84"/>
                <a:gd name="T4" fmla="*/ 80 w 80"/>
                <a:gd name="T5" fmla="*/ 22 h 84"/>
                <a:gd name="T6" fmla="*/ 0 w 80"/>
                <a:gd name="T7" fmla="*/ 0 h 84"/>
              </a:gdLst>
              <a:ahLst/>
              <a:cxnLst>
                <a:cxn ang="0">
                  <a:pos x="T0" y="T1"/>
                </a:cxn>
                <a:cxn ang="0">
                  <a:pos x="T2" y="T3"/>
                </a:cxn>
                <a:cxn ang="0">
                  <a:pos x="T4" y="T5"/>
                </a:cxn>
                <a:cxn ang="0">
                  <a:pos x="T6" y="T7"/>
                </a:cxn>
              </a:cxnLst>
              <a:rect l="0" t="0" r="r" b="b"/>
              <a:pathLst>
                <a:path w="80" h="84">
                  <a:moveTo>
                    <a:pt x="0" y="0"/>
                  </a:moveTo>
                  <a:lnTo>
                    <a:pt x="14" y="84"/>
                  </a:lnTo>
                  <a:lnTo>
                    <a:pt x="80" y="22"/>
                  </a:lnTo>
                  <a:lnTo>
                    <a:pt x="0"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0" name="Freeform 37"/>
            <p:cNvSpPr>
              <a:spLocks/>
            </p:cNvSpPr>
            <p:nvPr/>
          </p:nvSpPr>
          <p:spPr bwMode="auto">
            <a:xfrm>
              <a:off x="1099454" y="1323473"/>
              <a:ext cx="597334" cy="387457"/>
            </a:xfrm>
            <a:custGeom>
              <a:avLst/>
              <a:gdLst>
                <a:gd name="T0" fmla="*/ 0 w 111"/>
                <a:gd name="T1" fmla="*/ 0 h 72"/>
                <a:gd name="T2" fmla="*/ 7 w 111"/>
                <a:gd name="T3" fmla="*/ 72 h 72"/>
                <a:gd name="T4" fmla="*/ 111 w 111"/>
                <a:gd name="T5" fmla="*/ 0 h 72"/>
                <a:gd name="T6" fmla="*/ 0 w 111"/>
                <a:gd name="T7" fmla="*/ 0 h 72"/>
              </a:gdLst>
              <a:ahLst/>
              <a:cxnLst>
                <a:cxn ang="0">
                  <a:pos x="T0" y="T1"/>
                </a:cxn>
                <a:cxn ang="0">
                  <a:pos x="T2" y="T3"/>
                </a:cxn>
                <a:cxn ang="0">
                  <a:pos x="T4" y="T5"/>
                </a:cxn>
                <a:cxn ang="0">
                  <a:pos x="T6" y="T7"/>
                </a:cxn>
              </a:cxnLst>
              <a:rect l="0" t="0" r="r" b="b"/>
              <a:pathLst>
                <a:path w="111" h="72">
                  <a:moveTo>
                    <a:pt x="0" y="0"/>
                  </a:moveTo>
                  <a:lnTo>
                    <a:pt x="7" y="72"/>
                  </a:lnTo>
                  <a:lnTo>
                    <a:pt x="111" y="0"/>
                  </a:lnTo>
                  <a:lnTo>
                    <a:pt x="0"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1" name="Freeform 38"/>
            <p:cNvSpPr>
              <a:spLocks/>
            </p:cNvSpPr>
            <p:nvPr/>
          </p:nvSpPr>
          <p:spPr bwMode="auto">
            <a:xfrm>
              <a:off x="1443861" y="2679577"/>
              <a:ext cx="328266" cy="796442"/>
            </a:xfrm>
            <a:custGeom>
              <a:avLst/>
              <a:gdLst>
                <a:gd name="T0" fmla="*/ 61 w 61"/>
                <a:gd name="T1" fmla="*/ 0 h 148"/>
                <a:gd name="T2" fmla="*/ 21 w 61"/>
                <a:gd name="T3" fmla="*/ 148 h 148"/>
                <a:gd name="T4" fmla="*/ 0 w 61"/>
                <a:gd name="T5" fmla="*/ 23 h 148"/>
                <a:gd name="T6" fmla="*/ 61 w 61"/>
                <a:gd name="T7" fmla="*/ 0 h 148"/>
              </a:gdLst>
              <a:ahLst/>
              <a:cxnLst>
                <a:cxn ang="0">
                  <a:pos x="T0" y="T1"/>
                </a:cxn>
                <a:cxn ang="0">
                  <a:pos x="T2" y="T3"/>
                </a:cxn>
                <a:cxn ang="0">
                  <a:pos x="T4" y="T5"/>
                </a:cxn>
                <a:cxn ang="0">
                  <a:pos x="T6" y="T7"/>
                </a:cxn>
              </a:cxnLst>
              <a:rect l="0" t="0" r="r" b="b"/>
              <a:pathLst>
                <a:path w="61" h="148">
                  <a:moveTo>
                    <a:pt x="61" y="0"/>
                  </a:moveTo>
                  <a:lnTo>
                    <a:pt x="21" y="148"/>
                  </a:lnTo>
                  <a:lnTo>
                    <a:pt x="0" y="23"/>
                  </a:lnTo>
                  <a:lnTo>
                    <a:pt x="61"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2" name="Freeform 39"/>
            <p:cNvSpPr>
              <a:spLocks/>
            </p:cNvSpPr>
            <p:nvPr/>
          </p:nvSpPr>
          <p:spPr bwMode="auto">
            <a:xfrm>
              <a:off x="1556871" y="2679577"/>
              <a:ext cx="344406" cy="796442"/>
            </a:xfrm>
            <a:custGeom>
              <a:avLst/>
              <a:gdLst>
                <a:gd name="T0" fmla="*/ 40 w 64"/>
                <a:gd name="T1" fmla="*/ 0 h 148"/>
                <a:gd name="T2" fmla="*/ 64 w 64"/>
                <a:gd name="T3" fmla="*/ 81 h 148"/>
                <a:gd name="T4" fmla="*/ 0 w 64"/>
                <a:gd name="T5" fmla="*/ 148 h 148"/>
                <a:gd name="T6" fmla="*/ 40 w 64"/>
                <a:gd name="T7" fmla="*/ 0 h 148"/>
              </a:gdLst>
              <a:ahLst/>
              <a:cxnLst>
                <a:cxn ang="0">
                  <a:pos x="T0" y="T1"/>
                </a:cxn>
                <a:cxn ang="0">
                  <a:pos x="T2" y="T3"/>
                </a:cxn>
                <a:cxn ang="0">
                  <a:pos x="T4" y="T5"/>
                </a:cxn>
                <a:cxn ang="0">
                  <a:pos x="T6" y="T7"/>
                </a:cxn>
              </a:cxnLst>
              <a:rect l="0" t="0" r="r" b="b"/>
              <a:pathLst>
                <a:path w="64" h="148">
                  <a:moveTo>
                    <a:pt x="40" y="0"/>
                  </a:moveTo>
                  <a:lnTo>
                    <a:pt x="64" y="81"/>
                  </a:lnTo>
                  <a:lnTo>
                    <a:pt x="0" y="148"/>
                  </a:lnTo>
                  <a:lnTo>
                    <a:pt x="40"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3" name="Freeform 40"/>
            <p:cNvSpPr>
              <a:spLocks/>
            </p:cNvSpPr>
            <p:nvPr/>
          </p:nvSpPr>
          <p:spPr bwMode="auto">
            <a:xfrm>
              <a:off x="1443861" y="2189875"/>
              <a:ext cx="328266" cy="613476"/>
            </a:xfrm>
            <a:custGeom>
              <a:avLst/>
              <a:gdLst>
                <a:gd name="T0" fmla="*/ 40 w 61"/>
                <a:gd name="T1" fmla="*/ 0 h 114"/>
                <a:gd name="T2" fmla="*/ 0 w 61"/>
                <a:gd name="T3" fmla="*/ 114 h 114"/>
                <a:gd name="T4" fmla="*/ 61 w 61"/>
                <a:gd name="T5" fmla="*/ 91 h 114"/>
                <a:gd name="T6" fmla="*/ 40 w 61"/>
                <a:gd name="T7" fmla="*/ 0 h 114"/>
              </a:gdLst>
              <a:ahLst/>
              <a:cxnLst>
                <a:cxn ang="0">
                  <a:pos x="T0" y="T1"/>
                </a:cxn>
                <a:cxn ang="0">
                  <a:pos x="T2" y="T3"/>
                </a:cxn>
                <a:cxn ang="0">
                  <a:pos x="T4" y="T5"/>
                </a:cxn>
                <a:cxn ang="0">
                  <a:pos x="T6" y="T7"/>
                </a:cxn>
              </a:cxnLst>
              <a:rect l="0" t="0" r="r" b="b"/>
              <a:pathLst>
                <a:path w="61" h="114">
                  <a:moveTo>
                    <a:pt x="40" y="0"/>
                  </a:moveTo>
                  <a:lnTo>
                    <a:pt x="0" y="114"/>
                  </a:lnTo>
                  <a:lnTo>
                    <a:pt x="61" y="91"/>
                  </a:lnTo>
                  <a:lnTo>
                    <a:pt x="40"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4" name="Freeform 41"/>
            <p:cNvSpPr>
              <a:spLocks/>
            </p:cNvSpPr>
            <p:nvPr/>
          </p:nvSpPr>
          <p:spPr bwMode="auto">
            <a:xfrm>
              <a:off x="1772126" y="2173728"/>
              <a:ext cx="511231" cy="645764"/>
            </a:xfrm>
            <a:custGeom>
              <a:avLst/>
              <a:gdLst>
                <a:gd name="T0" fmla="*/ 43 w 95"/>
                <a:gd name="T1" fmla="*/ 0 h 120"/>
                <a:gd name="T2" fmla="*/ 95 w 95"/>
                <a:gd name="T3" fmla="*/ 120 h 120"/>
                <a:gd name="T4" fmla="*/ 0 w 95"/>
                <a:gd name="T5" fmla="*/ 94 h 120"/>
                <a:gd name="T6" fmla="*/ 43 w 95"/>
                <a:gd name="T7" fmla="*/ 0 h 120"/>
              </a:gdLst>
              <a:ahLst/>
              <a:cxnLst>
                <a:cxn ang="0">
                  <a:pos x="T0" y="T1"/>
                </a:cxn>
                <a:cxn ang="0">
                  <a:pos x="T2" y="T3"/>
                </a:cxn>
                <a:cxn ang="0">
                  <a:pos x="T4" y="T5"/>
                </a:cxn>
                <a:cxn ang="0">
                  <a:pos x="T6" y="T7"/>
                </a:cxn>
              </a:cxnLst>
              <a:rect l="0" t="0" r="r" b="b"/>
              <a:pathLst>
                <a:path w="95" h="120">
                  <a:moveTo>
                    <a:pt x="43" y="0"/>
                  </a:moveTo>
                  <a:lnTo>
                    <a:pt x="95" y="120"/>
                  </a:lnTo>
                  <a:lnTo>
                    <a:pt x="0" y="94"/>
                  </a:lnTo>
                  <a:lnTo>
                    <a:pt x="43"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5" name="Freeform 42"/>
            <p:cNvSpPr>
              <a:spLocks/>
            </p:cNvSpPr>
            <p:nvPr/>
          </p:nvSpPr>
          <p:spPr bwMode="auto">
            <a:xfrm>
              <a:off x="1567635" y="1829322"/>
              <a:ext cx="435891" cy="360553"/>
            </a:xfrm>
            <a:custGeom>
              <a:avLst/>
              <a:gdLst>
                <a:gd name="T0" fmla="*/ 17 w 81"/>
                <a:gd name="T1" fmla="*/ 67 h 67"/>
                <a:gd name="T2" fmla="*/ 0 w 81"/>
                <a:gd name="T3" fmla="*/ 0 h 67"/>
                <a:gd name="T4" fmla="*/ 81 w 81"/>
                <a:gd name="T5" fmla="*/ 64 h 67"/>
                <a:gd name="T6" fmla="*/ 17 w 81"/>
                <a:gd name="T7" fmla="*/ 67 h 67"/>
              </a:gdLst>
              <a:ahLst/>
              <a:cxnLst>
                <a:cxn ang="0">
                  <a:pos x="T0" y="T1"/>
                </a:cxn>
                <a:cxn ang="0">
                  <a:pos x="T2" y="T3"/>
                </a:cxn>
                <a:cxn ang="0">
                  <a:pos x="T4" y="T5"/>
                </a:cxn>
                <a:cxn ang="0">
                  <a:pos x="T6" y="T7"/>
                </a:cxn>
              </a:cxnLst>
              <a:rect l="0" t="0" r="r" b="b"/>
              <a:pathLst>
                <a:path w="81" h="67">
                  <a:moveTo>
                    <a:pt x="17" y="67"/>
                  </a:moveTo>
                  <a:lnTo>
                    <a:pt x="0" y="0"/>
                  </a:lnTo>
                  <a:lnTo>
                    <a:pt x="81" y="64"/>
                  </a:lnTo>
                  <a:lnTo>
                    <a:pt x="17" y="67"/>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6" name="Freeform 43"/>
            <p:cNvSpPr>
              <a:spLocks/>
            </p:cNvSpPr>
            <p:nvPr/>
          </p:nvSpPr>
          <p:spPr bwMode="auto">
            <a:xfrm>
              <a:off x="1659116" y="2173728"/>
              <a:ext cx="344406" cy="505849"/>
            </a:xfrm>
            <a:custGeom>
              <a:avLst/>
              <a:gdLst>
                <a:gd name="T0" fmla="*/ 0 w 64"/>
                <a:gd name="T1" fmla="*/ 3 h 94"/>
                <a:gd name="T2" fmla="*/ 21 w 64"/>
                <a:gd name="T3" fmla="*/ 94 h 94"/>
                <a:gd name="T4" fmla="*/ 64 w 64"/>
                <a:gd name="T5" fmla="*/ 0 h 94"/>
                <a:gd name="T6" fmla="*/ 0 w 64"/>
                <a:gd name="T7" fmla="*/ 3 h 94"/>
              </a:gdLst>
              <a:ahLst/>
              <a:cxnLst>
                <a:cxn ang="0">
                  <a:pos x="T0" y="T1"/>
                </a:cxn>
                <a:cxn ang="0">
                  <a:pos x="T2" y="T3"/>
                </a:cxn>
                <a:cxn ang="0">
                  <a:pos x="T4" y="T5"/>
                </a:cxn>
                <a:cxn ang="0">
                  <a:pos x="T6" y="T7"/>
                </a:cxn>
              </a:cxnLst>
              <a:rect l="0" t="0" r="r" b="b"/>
              <a:pathLst>
                <a:path w="64" h="94">
                  <a:moveTo>
                    <a:pt x="0" y="3"/>
                  </a:moveTo>
                  <a:lnTo>
                    <a:pt x="21" y="94"/>
                  </a:lnTo>
                  <a:lnTo>
                    <a:pt x="64" y="0"/>
                  </a:lnTo>
                  <a:lnTo>
                    <a:pt x="0" y="3"/>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7" name="Freeform 44"/>
            <p:cNvSpPr>
              <a:spLocks/>
            </p:cNvSpPr>
            <p:nvPr/>
          </p:nvSpPr>
          <p:spPr bwMode="auto">
            <a:xfrm>
              <a:off x="819623" y="2162966"/>
              <a:ext cx="392842" cy="306740"/>
            </a:xfrm>
            <a:custGeom>
              <a:avLst/>
              <a:gdLst>
                <a:gd name="T0" fmla="*/ 73 w 73"/>
                <a:gd name="T1" fmla="*/ 0 h 57"/>
                <a:gd name="T2" fmla="*/ 0 w 73"/>
                <a:gd name="T3" fmla="*/ 57 h 57"/>
                <a:gd name="T4" fmla="*/ 52 w 73"/>
                <a:gd name="T5" fmla="*/ 57 h 57"/>
                <a:gd name="T6" fmla="*/ 73 w 73"/>
                <a:gd name="T7" fmla="*/ 0 h 57"/>
              </a:gdLst>
              <a:ahLst/>
              <a:cxnLst>
                <a:cxn ang="0">
                  <a:pos x="T0" y="T1"/>
                </a:cxn>
                <a:cxn ang="0">
                  <a:pos x="T2" y="T3"/>
                </a:cxn>
                <a:cxn ang="0">
                  <a:pos x="T4" y="T5"/>
                </a:cxn>
                <a:cxn ang="0">
                  <a:pos x="T6" y="T7"/>
                </a:cxn>
              </a:cxnLst>
              <a:rect l="0" t="0" r="r" b="b"/>
              <a:pathLst>
                <a:path w="73" h="57">
                  <a:moveTo>
                    <a:pt x="73" y="0"/>
                  </a:moveTo>
                  <a:lnTo>
                    <a:pt x="0" y="57"/>
                  </a:lnTo>
                  <a:lnTo>
                    <a:pt x="52" y="57"/>
                  </a:lnTo>
                  <a:lnTo>
                    <a:pt x="73"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8" name="Line 45"/>
            <p:cNvSpPr>
              <a:spLocks noChangeShapeType="1"/>
            </p:cNvSpPr>
            <p:nvPr/>
          </p:nvSpPr>
          <p:spPr bwMode="auto">
            <a:xfrm>
              <a:off x="1061786" y="1323473"/>
              <a:ext cx="0" cy="0"/>
            </a:xfrm>
            <a:prstGeom prst="line">
              <a:avLst/>
            </a:prstGeom>
            <a:grpFill/>
            <a:ln w="3175">
              <a:solidFill>
                <a:schemeClr val="bg1"/>
              </a:solidFill>
              <a:round/>
              <a:headEnd/>
              <a:tailEnd/>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9" name="Line 46"/>
            <p:cNvSpPr>
              <a:spLocks noChangeShapeType="1"/>
            </p:cNvSpPr>
            <p:nvPr/>
          </p:nvSpPr>
          <p:spPr bwMode="auto">
            <a:xfrm>
              <a:off x="1061786" y="1323473"/>
              <a:ext cx="0" cy="0"/>
            </a:xfrm>
            <a:prstGeom prst="line">
              <a:avLst/>
            </a:prstGeom>
            <a:grpFill/>
            <a:ln w="3175">
              <a:solidFill>
                <a:schemeClr val="bg1"/>
              </a:solidFill>
              <a:round/>
              <a:headEnd/>
              <a:tailEnd/>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00" name="Line 47"/>
            <p:cNvSpPr>
              <a:spLocks noChangeShapeType="1"/>
            </p:cNvSpPr>
            <p:nvPr/>
          </p:nvSpPr>
          <p:spPr bwMode="auto">
            <a:xfrm>
              <a:off x="399876" y="2469704"/>
              <a:ext cx="0" cy="0"/>
            </a:xfrm>
            <a:prstGeom prst="line">
              <a:avLst/>
            </a:prstGeom>
            <a:grpFill/>
            <a:ln w="3175">
              <a:solidFill>
                <a:schemeClr val="bg1"/>
              </a:solidFill>
              <a:round/>
              <a:headEnd/>
              <a:tailEnd/>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01" name="Line 48"/>
            <p:cNvSpPr>
              <a:spLocks noChangeShapeType="1"/>
            </p:cNvSpPr>
            <p:nvPr/>
          </p:nvSpPr>
          <p:spPr bwMode="auto">
            <a:xfrm>
              <a:off x="399876" y="2469704"/>
              <a:ext cx="0" cy="0"/>
            </a:xfrm>
            <a:prstGeom prst="line">
              <a:avLst/>
            </a:prstGeom>
            <a:grpFill/>
            <a:ln w="3175">
              <a:solidFill>
                <a:schemeClr val="bg1"/>
              </a:solidFill>
              <a:round/>
              <a:headEnd/>
              <a:tailEnd/>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grpSp>
    </p:spTree>
  </p:cSld>
  <p:clrMapOvr>
    <a:masterClrMapping/>
  </p:clrMapOvr>
  <p:transition spd="slow" advClick="0" advTm="3000">
    <p:comb/>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 name="等腰三角形 2"/>
          <p:cNvSpPr/>
          <p:nvPr/>
        </p:nvSpPr>
        <p:spPr>
          <a:xfrm rot="10800000">
            <a:off x="4195763" y="0"/>
            <a:ext cx="7996237" cy="6858000"/>
          </a:xfrm>
          <a:prstGeom prst="triangl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矩形 14"/>
          <p:cNvSpPr/>
          <p:nvPr/>
        </p:nvSpPr>
        <p:spPr>
          <a:xfrm>
            <a:off x="7524750" y="3390900"/>
            <a:ext cx="1346200" cy="1876425"/>
          </a:xfrm>
          <a:prstGeom prst="rect">
            <a:avLst/>
          </a:prstGeom>
          <a:solidFill>
            <a:srgbClr val="C0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等腰三角形 1"/>
          <p:cNvSpPr/>
          <p:nvPr/>
        </p:nvSpPr>
        <p:spPr>
          <a:xfrm>
            <a:off x="0" y="0"/>
            <a:ext cx="7996238" cy="68580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7173" name="矩形 3"/>
          <p:cNvSpPr>
            <a:spLocks noChangeArrowheads="1"/>
          </p:cNvSpPr>
          <p:nvPr/>
        </p:nvSpPr>
        <p:spPr bwMode="auto">
          <a:xfrm>
            <a:off x="5649913" y="1463675"/>
            <a:ext cx="5064125" cy="7525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30000"/>
              </a:lnSpc>
            </a:pPr>
            <a:r>
              <a:rPr lang="zh-CN" altLang="en-US" sz="1100" dirty="0">
                <a:latin typeface="华文细黑" panose="02010600040101010101" pitchFamily="2" charset="-122"/>
                <a:ea typeface="华文细黑" panose="02010600040101010101" pitchFamily="2" charset="-122"/>
              </a:rPr>
              <a:t>单击此处编辑您要的内容，建议您在展示时采用微软雅黑字体，本模版所有图形线条及其相应素材均可自由编辑。然后，我觉得，你可以在这里写点儿简单的介绍什么的，这样看起来也美观</a:t>
            </a:r>
            <a:r>
              <a:rPr lang="en-US" altLang="zh-CN" sz="1100" dirty="0">
                <a:latin typeface="华文细黑" panose="02010600040101010101" pitchFamily="2" charset="-122"/>
                <a:ea typeface="华文细黑" panose="02010600040101010101" pitchFamily="2" charset="-122"/>
              </a:rPr>
              <a:t>……</a:t>
            </a:r>
            <a:r>
              <a:rPr lang="zh-CN" altLang="en-US" sz="1100" dirty="0">
                <a:latin typeface="华文细黑" panose="02010600040101010101" pitchFamily="2" charset="-122"/>
                <a:ea typeface="华文细黑" panose="02010600040101010101" pitchFamily="2" charset="-122"/>
              </a:rPr>
              <a:t>再然后</a:t>
            </a:r>
            <a:endParaRPr lang="en-US" altLang="zh-CN" sz="1100" dirty="0">
              <a:latin typeface="华文细黑" panose="02010600040101010101" pitchFamily="2" charset="-122"/>
              <a:ea typeface="华文细黑" panose="02010600040101010101" pitchFamily="2" charset="-122"/>
            </a:endParaRPr>
          </a:p>
        </p:txBody>
      </p:sp>
      <p:sp>
        <p:nvSpPr>
          <p:cNvPr id="7174" name="矩形 5"/>
          <p:cNvSpPr>
            <a:spLocks noChangeArrowheads="1"/>
          </p:cNvSpPr>
          <p:nvPr/>
        </p:nvSpPr>
        <p:spPr bwMode="auto">
          <a:xfrm>
            <a:off x="6540500" y="2328863"/>
            <a:ext cx="3282950" cy="7525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30000"/>
              </a:lnSpc>
            </a:pPr>
            <a:r>
              <a:rPr lang="zh-CN" altLang="en-US" sz="1100" dirty="0">
                <a:latin typeface="华文细黑" panose="02010600040101010101" pitchFamily="2" charset="-122"/>
                <a:ea typeface="华文细黑" panose="02010600040101010101" pitchFamily="2" charset="-122"/>
              </a:rPr>
              <a:t>单击此处编辑您要的内容，建议您在展示时采用微软雅黑字体，本模版所有图形线条及其相应素材均可自由编辑。然后，我觉得，</a:t>
            </a:r>
            <a:endParaRPr lang="en-US" altLang="zh-CN" sz="1100" dirty="0">
              <a:latin typeface="华文细黑" panose="02010600040101010101" pitchFamily="2" charset="-122"/>
              <a:ea typeface="华文细黑" panose="02010600040101010101" pitchFamily="2" charset="-122"/>
            </a:endParaRPr>
          </a:p>
        </p:txBody>
      </p:sp>
      <p:sp>
        <p:nvSpPr>
          <p:cNvPr id="7175" name="矩形 6"/>
          <p:cNvSpPr>
            <a:spLocks noChangeArrowheads="1"/>
          </p:cNvSpPr>
          <p:nvPr/>
        </p:nvSpPr>
        <p:spPr bwMode="auto">
          <a:xfrm>
            <a:off x="2124075" y="4322763"/>
            <a:ext cx="3670300" cy="9725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30000"/>
              </a:lnSpc>
            </a:pPr>
            <a:r>
              <a:rPr lang="zh-CN" altLang="en-US" sz="1100" dirty="0">
                <a:latin typeface="华文细黑" panose="02010600040101010101" pitchFamily="2" charset="-122"/>
                <a:ea typeface="华文细黑" panose="02010600040101010101" pitchFamily="2" charset="-122"/>
              </a:rPr>
              <a:t>单击此处编辑您要的内容，建议您在展示时采用微软雅黑字体，本模版所有图形线条及其相应素材均可自由编辑。然后，我觉得，你可以在这里写点儿简单的介绍什么的，这样看起来也美观</a:t>
            </a:r>
            <a:r>
              <a:rPr lang="en-US" altLang="zh-CN" sz="1100" dirty="0">
                <a:latin typeface="华文细黑" panose="02010600040101010101" pitchFamily="2" charset="-122"/>
                <a:ea typeface="华文细黑" panose="02010600040101010101" pitchFamily="2" charset="-122"/>
              </a:rPr>
              <a:t>……</a:t>
            </a:r>
            <a:r>
              <a:rPr lang="zh-CN" altLang="en-US" sz="1100" dirty="0">
                <a:latin typeface="华文细黑" panose="02010600040101010101" pitchFamily="2" charset="-122"/>
                <a:ea typeface="华文细黑" panose="02010600040101010101" pitchFamily="2" charset="-122"/>
              </a:rPr>
              <a:t>再然后，可以写点</a:t>
            </a:r>
            <a:r>
              <a:rPr lang="en-US" altLang="zh-CN" sz="1100" dirty="0">
                <a:latin typeface="华文细黑" panose="02010600040101010101" pitchFamily="2" charset="-122"/>
                <a:ea typeface="华文细黑" panose="02010600040101010101" pitchFamily="2" charset="-122"/>
              </a:rPr>
              <a:t>Slogan</a:t>
            </a:r>
          </a:p>
        </p:txBody>
      </p:sp>
      <p:sp>
        <p:nvSpPr>
          <p:cNvPr id="14" name="矩形 13"/>
          <p:cNvSpPr/>
          <p:nvPr/>
        </p:nvSpPr>
        <p:spPr>
          <a:xfrm>
            <a:off x="3321050" y="2039938"/>
            <a:ext cx="1346200" cy="1878012"/>
          </a:xfrm>
          <a:prstGeom prst="rect">
            <a:avLst/>
          </a:prstGeom>
          <a:solidFill>
            <a:srgbClr val="C0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178" name="文本框 9"/>
          <p:cNvSpPr txBox="1">
            <a:spLocks noChangeArrowheads="1"/>
          </p:cNvSpPr>
          <p:nvPr/>
        </p:nvSpPr>
        <p:spPr bwMode="auto">
          <a:xfrm>
            <a:off x="3382963" y="2062163"/>
            <a:ext cx="1230312" cy="1108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6600" b="1">
                <a:solidFill>
                  <a:schemeClr val="bg1"/>
                </a:solidFill>
                <a:latin typeface="微软雅黑" panose="020B0503020204020204" pitchFamily="34" charset="-122"/>
                <a:ea typeface="微软雅黑" panose="020B0503020204020204" pitchFamily="34" charset="-122"/>
              </a:rPr>
              <a:t>20</a:t>
            </a:r>
          </a:p>
        </p:txBody>
      </p:sp>
      <p:sp>
        <p:nvSpPr>
          <p:cNvPr id="7179" name="矩形 10"/>
          <p:cNvSpPr>
            <a:spLocks noChangeArrowheads="1"/>
          </p:cNvSpPr>
          <p:nvPr/>
        </p:nvSpPr>
        <p:spPr bwMode="auto">
          <a:xfrm>
            <a:off x="3382963" y="2763838"/>
            <a:ext cx="1229824" cy="11079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6600" b="1" dirty="0" smtClean="0">
                <a:solidFill>
                  <a:schemeClr val="bg1"/>
                </a:solidFill>
                <a:latin typeface="微软雅黑" panose="020B0503020204020204" pitchFamily="34" charset="-122"/>
                <a:ea typeface="微软雅黑" panose="020B0503020204020204" pitchFamily="34" charset="-122"/>
              </a:rPr>
              <a:t>17</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7180" name="文本框 11"/>
          <p:cNvSpPr txBox="1">
            <a:spLocks noChangeArrowheads="1"/>
          </p:cNvSpPr>
          <p:nvPr/>
        </p:nvSpPr>
        <p:spPr bwMode="auto">
          <a:xfrm>
            <a:off x="7583488" y="3381375"/>
            <a:ext cx="1230312" cy="1108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6600" b="1">
                <a:solidFill>
                  <a:schemeClr val="bg1"/>
                </a:solidFill>
                <a:latin typeface="微软雅黑" panose="020B0503020204020204" pitchFamily="34" charset="-122"/>
                <a:ea typeface="微软雅黑" panose="020B0503020204020204" pitchFamily="34" charset="-122"/>
              </a:rPr>
              <a:t>20</a:t>
            </a:r>
          </a:p>
        </p:txBody>
      </p:sp>
      <p:sp>
        <p:nvSpPr>
          <p:cNvPr id="7181" name="矩形 12"/>
          <p:cNvSpPr>
            <a:spLocks noChangeArrowheads="1"/>
          </p:cNvSpPr>
          <p:nvPr/>
        </p:nvSpPr>
        <p:spPr bwMode="auto">
          <a:xfrm>
            <a:off x="7583488" y="4084638"/>
            <a:ext cx="1229824" cy="11079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6600" b="1" dirty="0" smtClean="0">
                <a:solidFill>
                  <a:schemeClr val="bg1"/>
                </a:solidFill>
                <a:latin typeface="微软雅黑" panose="020B0503020204020204" pitchFamily="34" charset="-122"/>
                <a:ea typeface="微软雅黑" panose="020B0503020204020204" pitchFamily="34" charset="-122"/>
              </a:rPr>
              <a:t>17</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grpSp>
        <p:nvGrpSpPr>
          <p:cNvPr id="7182" name="组合 15"/>
          <p:cNvGrpSpPr>
            <a:grpSpLocks/>
          </p:cNvGrpSpPr>
          <p:nvPr/>
        </p:nvGrpSpPr>
        <p:grpSpPr bwMode="auto">
          <a:xfrm rot="10800000">
            <a:off x="144463" y="-715963"/>
            <a:ext cx="2667000" cy="4097338"/>
            <a:chOff x="399876" y="1323473"/>
            <a:chExt cx="1883481" cy="2895177"/>
          </a:xfrm>
        </p:grpSpPr>
        <p:sp>
          <p:nvSpPr>
            <p:cNvPr id="17" name="Freeform 5"/>
            <p:cNvSpPr>
              <a:spLocks/>
            </p:cNvSpPr>
            <p:nvPr/>
          </p:nvSpPr>
          <p:spPr bwMode="auto">
            <a:xfrm>
              <a:off x="610646" y="2155794"/>
              <a:ext cx="608768" cy="307353"/>
            </a:xfrm>
            <a:custGeom>
              <a:avLst/>
              <a:gdLst>
                <a:gd name="T0" fmla="*/ 113 w 113"/>
                <a:gd name="T1" fmla="*/ 0 h 57"/>
                <a:gd name="T2" fmla="*/ 40 w 113"/>
                <a:gd name="T3" fmla="*/ 57 h 57"/>
                <a:gd name="T4" fmla="*/ 0 w 113"/>
                <a:gd name="T5" fmla="*/ 9 h 57"/>
                <a:gd name="T6" fmla="*/ 113 w 113"/>
                <a:gd name="T7" fmla="*/ 0 h 57"/>
              </a:gdLst>
              <a:ahLst/>
              <a:cxnLst>
                <a:cxn ang="0">
                  <a:pos x="T0" y="T1"/>
                </a:cxn>
                <a:cxn ang="0">
                  <a:pos x="T2" y="T3"/>
                </a:cxn>
                <a:cxn ang="0">
                  <a:pos x="T4" y="T5"/>
                </a:cxn>
                <a:cxn ang="0">
                  <a:pos x="T6" y="T7"/>
                </a:cxn>
              </a:cxnLst>
              <a:rect l="0" t="0" r="r" b="b"/>
              <a:pathLst>
                <a:path w="113" h="57">
                  <a:moveTo>
                    <a:pt x="113" y="0"/>
                  </a:moveTo>
                  <a:lnTo>
                    <a:pt x="40" y="57"/>
                  </a:lnTo>
                  <a:lnTo>
                    <a:pt x="0" y="9"/>
                  </a:lnTo>
                  <a:lnTo>
                    <a:pt x="113" y="0"/>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8" name="Freeform 6"/>
            <p:cNvSpPr>
              <a:spLocks/>
            </p:cNvSpPr>
            <p:nvPr/>
          </p:nvSpPr>
          <p:spPr bwMode="auto">
            <a:xfrm>
              <a:off x="454811" y="2205150"/>
              <a:ext cx="371090" cy="257997"/>
            </a:xfrm>
            <a:custGeom>
              <a:avLst/>
              <a:gdLst>
                <a:gd name="T0" fmla="*/ 29 w 69"/>
                <a:gd name="T1" fmla="*/ 0 h 48"/>
                <a:gd name="T2" fmla="*/ 0 w 69"/>
                <a:gd name="T3" fmla="*/ 48 h 48"/>
                <a:gd name="T4" fmla="*/ 69 w 69"/>
                <a:gd name="T5" fmla="*/ 48 h 48"/>
                <a:gd name="T6" fmla="*/ 29 w 69"/>
                <a:gd name="T7" fmla="*/ 0 h 48"/>
              </a:gdLst>
              <a:ahLst/>
              <a:cxnLst>
                <a:cxn ang="0">
                  <a:pos x="T0" y="T1"/>
                </a:cxn>
                <a:cxn ang="0">
                  <a:pos x="T2" y="T3"/>
                </a:cxn>
                <a:cxn ang="0">
                  <a:pos x="T4" y="T5"/>
                </a:cxn>
                <a:cxn ang="0">
                  <a:pos x="T6" y="T7"/>
                </a:cxn>
              </a:cxnLst>
              <a:rect l="0" t="0" r="r" b="b"/>
              <a:pathLst>
                <a:path w="69" h="48">
                  <a:moveTo>
                    <a:pt x="29" y="0"/>
                  </a:moveTo>
                  <a:lnTo>
                    <a:pt x="0" y="48"/>
                  </a:lnTo>
                  <a:lnTo>
                    <a:pt x="69" y="48"/>
                  </a:lnTo>
                  <a:lnTo>
                    <a:pt x="29" y="0"/>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9" name="Freeform 7"/>
            <p:cNvSpPr>
              <a:spLocks/>
            </p:cNvSpPr>
            <p:nvPr/>
          </p:nvSpPr>
          <p:spPr bwMode="auto">
            <a:xfrm>
              <a:off x="1112908" y="2469878"/>
              <a:ext cx="344184" cy="710053"/>
            </a:xfrm>
            <a:custGeom>
              <a:avLst/>
              <a:gdLst>
                <a:gd name="T0" fmla="*/ 0 w 64"/>
                <a:gd name="T1" fmla="*/ 0 h 132"/>
                <a:gd name="T2" fmla="*/ 64 w 64"/>
                <a:gd name="T3" fmla="*/ 62 h 132"/>
                <a:gd name="T4" fmla="*/ 0 w 64"/>
                <a:gd name="T5" fmla="*/ 132 h 132"/>
                <a:gd name="T6" fmla="*/ 0 w 64"/>
                <a:gd name="T7" fmla="*/ 0 h 132"/>
              </a:gdLst>
              <a:ahLst/>
              <a:cxnLst>
                <a:cxn ang="0">
                  <a:pos x="T0" y="T1"/>
                </a:cxn>
                <a:cxn ang="0">
                  <a:pos x="T2" y="T3"/>
                </a:cxn>
                <a:cxn ang="0">
                  <a:pos x="T4" y="T5"/>
                </a:cxn>
                <a:cxn ang="0">
                  <a:pos x="T6" y="T7"/>
                </a:cxn>
              </a:cxnLst>
              <a:rect l="0" t="0" r="r" b="b"/>
              <a:pathLst>
                <a:path w="64" h="132">
                  <a:moveTo>
                    <a:pt x="0" y="0"/>
                  </a:moveTo>
                  <a:lnTo>
                    <a:pt x="64" y="62"/>
                  </a:lnTo>
                  <a:lnTo>
                    <a:pt x="0" y="132"/>
                  </a:lnTo>
                  <a:lnTo>
                    <a:pt x="0" y="0"/>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0" name="Freeform 8"/>
            <p:cNvSpPr>
              <a:spLocks/>
            </p:cNvSpPr>
            <p:nvPr/>
          </p:nvSpPr>
          <p:spPr bwMode="auto">
            <a:xfrm>
              <a:off x="1106181" y="2796300"/>
              <a:ext cx="457417" cy="673036"/>
            </a:xfrm>
            <a:custGeom>
              <a:avLst/>
              <a:gdLst>
                <a:gd name="T0" fmla="*/ 64 w 85"/>
                <a:gd name="T1" fmla="*/ 0 h 125"/>
                <a:gd name="T2" fmla="*/ 85 w 85"/>
                <a:gd name="T3" fmla="*/ 125 h 125"/>
                <a:gd name="T4" fmla="*/ 0 w 85"/>
                <a:gd name="T5" fmla="*/ 70 h 125"/>
                <a:gd name="T6" fmla="*/ 64 w 85"/>
                <a:gd name="T7" fmla="*/ 0 h 125"/>
              </a:gdLst>
              <a:ahLst/>
              <a:cxnLst>
                <a:cxn ang="0">
                  <a:pos x="T0" y="T1"/>
                </a:cxn>
                <a:cxn ang="0">
                  <a:pos x="T2" y="T3"/>
                </a:cxn>
                <a:cxn ang="0">
                  <a:pos x="T4" y="T5"/>
                </a:cxn>
                <a:cxn ang="0">
                  <a:pos x="T6" y="T7"/>
                </a:cxn>
              </a:cxnLst>
              <a:rect l="0" t="0" r="r" b="b"/>
              <a:pathLst>
                <a:path w="85" h="125">
                  <a:moveTo>
                    <a:pt x="64" y="0"/>
                  </a:moveTo>
                  <a:lnTo>
                    <a:pt x="85" y="125"/>
                  </a:lnTo>
                  <a:lnTo>
                    <a:pt x="0" y="70"/>
                  </a:lnTo>
                  <a:lnTo>
                    <a:pt x="64" y="0"/>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1" name="Freeform 9"/>
            <p:cNvSpPr>
              <a:spLocks/>
            </p:cNvSpPr>
            <p:nvPr/>
          </p:nvSpPr>
          <p:spPr bwMode="auto">
            <a:xfrm>
              <a:off x="1106181" y="3179930"/>
              <a:ext cx="457417" cy="667428"/>
            </a:xfrm>
            <a:custGeom>
              <a:avLst/>
              <a:gdLst>
                <a:gd name="T0" fmla="*/ 0 w 85"/>
                <a:gd name="T1" fmla="*/ 124 h 124"/>
                <a:gd name="T2" fmla="*/ 85 w 85"/>
                <a:gd name="T3" fmla="*/ 55 h 124"/>
                <a:gd name="T4" fmla="*/ 0 w 85"/>
                <a:gd name="T5" fmla="*/ 0 h 124"/>
                <a:gd name="T6" fmla="*/ 0 w 85"/>
                <a:gd name="T7" fmla="*/ 124 h 124"/>
              </a:gdLst>
              <a:ahLst/>
              <a:cxnLst>
                <a:cxn ang="0">
                  <a:pos x="T0" y="T1"/>
                </a:cxn>
                <a:cxn ang="0">
                  <a:pos x="T2" y="T3"/>
                </a:cxn>
                <a:cxn ang="0">
                  <a:pos x="T4" y="T5"/>
                </a:cxn>
                <a:cxn ang="0">
                  <a:pos x="T6" y="T7"/>
                </a:cxn>
              </a:cxnLst>
              <a:rect l="0" t="0" r="r" b="b"/>
              <a:pathLst>
                <a:path w="85" h="124">
                  <a:moveTo>
                    <a:pt x="0" y="124"/>
                  </a:moveTo>
                  <a:lnTo>
                    <a:pt x="85" y="55"/>
                  </a:lnTo>
                  <a:lnTo>
                    <a:pt x="0" y="0"/>
                  </a:lnTo>
                  <a:lnTo>
                    <a:pt x="0" y="124"/>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2" name="Freeform 10"/>
            <p:cNvSpPr>
              <a:spLocks/>
            </p:cNvSpPr>
            <p:nvPr/>
          </p:nvSpPr>
          <p:spPr bwMode="auto">
            <a:xfrm>
              <a:off x="728364" y="1710468"/>
              <a:ext cx="484324" cy="452056"/>
            </a:xfrm>
            <a:custGeom>
              <a:avLst/>
              <a:gdLst>
                <a:gd name="T0" fmla="*/ 90 w 90"/>
                <a:gd name="T1" fmla="*/ 84 h 84"/>
                <a:gd name="T2" fmla="*/ 76 w 90"/>
                <a:gd name="T3" fmla="*/ 0 h 84"/>
                <a:gd name="T4" fmla="*/ 0 w 90"/>
                <a:gd name="T5" fmla="*/ 50 h 84"/>
                <a:gd name="T6" fmla="*/ 90 w 90"/>
                <a:gd name="T7" fmla="*/ 84 h 84"/>
              </a:gdLst>
              <a:ahLst/>
              <a:cxnLst>
                <a:cxn ang="0">
                  <a:pos x="T0" y="T1"/>
                </a:cxn>
                <a:cxn ang="0">
                  <a:pos x="T2" y="T3"/>
                </a:cxn>
                <a:cxn ang="0">
                  <a:pos x="T4" y="T5"/>
                </a:cxn>
                <a:cxn ang="0">
                  <a:pos x="T6" y="T7"/>
                </a:cxn>
              </a:cxnLst>
              <a:rect l="0" t="0" r="r" b="b"/>
              <a:pathLst>
                <a:path w="90" h="84">
                  <a:moveTo>
                    <a:pt x="90" y="84"/>
                  </a:moveTo>
                  <a:lnTo>
                    <a:pt x="76" y="0"/>
                  </a:lnTo>
                  <a:lnTo>
                    <a:pt x="0" y="50"/>
                  </a:lnTo>
                  <a:lnTo>
                    <a:pt x="90" y="84"/>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3" name="Freeform 11"/>
            <p:cNvSpPr>
              <a:spLocks/>
            </p:cNvSpPr>
            <p:nvPr/>
          </p:nvSpPr>
          <p:spPr bwMode="auto">
            <a:xfrm>
              <a:off x="735091" y="1635313"/>
              <a:ext cx="409208" cy="344370"/>
            </a:xfrm>
            <a:custGeom>
              <a:avLst/>
              <a:gdLst>
                <a:gd name="T0" fmla="*/ 38 w 76"/>
                <a:gd name="T1" fmla="*/ 0 h 64"/>
                <a:gd name="T2" fmla="*/ 76 w 76"/>
                <a:gd name="T3" fmla="*/ 14 h 64"/>
                <a:gd name="T4" fmla="*/ 0 w 76"/>
                <a:gd name="T5" fmla="*/ 64 h 64"/>
                <a:gd name="T6" fmla="*/ 38 w 76"/>
                <a:gd name="T7" fmla="*/ 0 h 64"/>
              </a:gdLst>
              <a:ahLst/>
              <a:cxnLst>
                <a:cxn ang="0">
                  <a:pos x="T0" y="T1"/>
                </a:cxn>
                <a:cxn ang="0">
                  <a:pos x="T2" y="T3"/>
                </a:cxn>
                <a:cxn ang="0">
                  <a:pos x="T4" y="T5"/>
                </a:cxn>
                <a:cxn ang="0">
                  <a:pos x="T6" y="T7"/>
                </a:cxn>
              </a:cxnLst>
              <a:rect l="0" t="0" r="r" b="b"/>
              <a:pathLst>
                <a:path w="76" h="64">
                  <a:moveTo>
                    <a:pt x="38" y="0"/>
                  </a:moveTo>
                  <a:lnTo>
                    <a:pt x="76" y="14"/>
                  </a:lnTo>
                  <a:lnTo>
                    <a:pt x="0" y="64"/>
                  </a:lnTo>
                  <a:lnTo>
                    <a:pt x="38" y="0"/>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4" name="Freeform 12"/>
            <p:cNvSpPr>
              <a:spLocks/>
            </p:cNvSpPr>
            <p:nvPr/>
          </p:nvSpPr>
          <p:spPr bwMode="auto">
            <a:xfrm>
              <a:off x="939135" y="1323473"/>
              <a:ext cx="205165" cy="386995"/>
            </a:xfrm>
            <a:custGeom>
              <a:avLst/>
              <a:gdLst>
                <a:gd name="T0" fmla="*/ 38 w 38"/>
                <a:gd name="T1" fmla="*/ 72 h 72"/>
                <a:gd name="T2" fmla="*/ 31 w 38"/>
                <a:gd name="T3" fmla="*/ 0 h 72"/>
                <a:gd name="T4" fmla="*/ 0 w 38"/>
                <a:gd name="T5" fmla="*/ 58 h 72"/>
                <a:gd name="T6" fmla="*/ 38 w 38"/>
                <a:gd name="T7" fmla="*/ 72 h 72"/>
              </a:gdLst>
              <a:ahLst/>
              <a:cxnLst>
                <a:cxn ang="0">
                  <a:pos x="T0" y="T1"/>
                </a:cxn>
                <a:cxn ang="0">
                  <a:pos x="T2" y="T3"/>
                </a:cxn>
                <a:cxn ang="0">
                  <a:pos x="T4" y="T5"/>
                </a:cxn>
                <a:cxn ang="0">
                  <a:pos x="T6" y="T7"/>
                </a:cxn>
              </a:cxnLst>
              <a:rect l="0" t="0" r="r" b="b"/>
              <a:pathLst>
                <a:path w="38" h="72">
                  <a:moveTo>
                    <a:pt x="38" y="72"/>
                  </a:moveTo>
                  <a:lnTo>
                    <a:pt x="31" y="0"/>
                  </a:lnTo>
                  <a:lnTo>
                    <a:pt x="0" y="58"/>
                  </a:lnTo>
                  <a:lnTo>
                    <a:pt x="38" y="72"/>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5" name="Freeform 13"/>
            <p:cNvSpPr>
              <a:spLocks/>
            </p:cNvSpPr>
            <p:nvPr/>
          </p:nvSpPr>
          <p:spPr bwMode="auto">
            <a:xfrm>
              <a:off x="1568083" y="1330203"/>
              <a:ext cx="434994" cy="850269"/>
            </a:xfrm>
            <a:custGeom>
              <a:avLst/>
              <a:gdLst>
                <a:gd name="T0" fmla="*/ 0 w 81"/>
                <a:gd name="T1" fmla="*/ 94 h 158"/>
                <a:gd name="T2" fmla="*/ 81 w 81"/>
                <a:gd name="T3" fmla="*/ 158 h 158"/>
                <a:gd name="T4" fmla="*/ 24 w 81"/>
                <a:gd name="T5" fmla="*/ 0 h 158"/>
                <a:gd name="T6" fmla="*/ 0 w 81"/>
                <a:gd name="T7" fmla="*/ 94 h 158"/>
              </a:gdLst>
              <a:ahLst/>
              <a:cxnLst>
                <a:cxn ang="0">
                  <a:pos x="T0" y="T1"/>
                </a:cxn>
                <a:cxn ang="0">
                  <a:pos x="T2" y="T3"/>
                </a:cxn>
                <a:cxn ang="0">
                  <a:pos x="T4" y="T5"/>
                </a:cxn>
                <a:cxn ang="0">
                  <a:pos x="T6" y="T7"/>
                </a:cxn>
              </a:cxnLst>
              <a:rect l="0" t="0" r="r" b="b"/>
              <a:pathLst>
                <a:path w="81" h="158">
                  <a:moveTo>
                    <a:pt x="0" y="94"/>
                  </a:moveTo>
                  <a:lnTo>
                    <a:pt x="81" y="158"/>
                  </a:lnTo>
                  <a:lnTo>
                    <a:pt x="24" y="0"/>
                  </a:lnTo>
                  <a:lnTo>
                    <a:pt x="0" y="94"/>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6" name="Freeform 14"/>
            <p:cNvSpPr>
              <a:spLocks/>
            </p:cNvSpPr>
            <p:nvPr/>
          </p:nvSpPr>
          <p:spPr bwMode="auto">
            <a:xfrm>
              <a:off x="1212688" y="1829371"/>
              <a:ext cx="446206" cy="360075"/>
            </a:xfrm>
            <a:custGeom>
              <a:avLst/>
              <a:gdLst>
                <a:gd name="T0" fmla="*/ 0 w 83"/>
                <a:gd name="T1" fmla="*/ 62 h 67"/>
                <a:gd name="T2" fmla="*/ 83 w 83"/>
                <a:gd name="T3" fmla="*/ 67 h 67"/>
                <a:gd name="T4" fmla="*/ 66 w 83"/>
                <a:gd name="T5" fmla="*/ 0 h 67"/>
                <a:gd name="T6" fmla="*/ 0 w 83"/>
                <a:gd name="T7" fmla="*/ 62 h 67"/>
              </a:gdLst>
              <a:ahLst/>
              <a:cxnLst>
                <a:cxn ang="0">
                  <a:pos x="T0" y="T1"/>
                </a:cxn>
                <a:cxn ang="0">
                  <a:pos x="T2" y="T3"/>
                </a:cxn>
                <a:cxn ang="0">
                  <a:pos x="T4" y="T5"/>
                </a:cxn>
                <a:cxn ang="0">
                  <a:pos x="T6" y="T7"/>
                </a:cxn>
              </a:cxnLst>
              <a:rect l="0" t="0" r="r" b="b"/>
              <a:pathLst>
                <a:path w="83" h="67">
                  <a:moveTo>
                    <a:pt x="0" y="62"/>
                  </a:moveTo>
                  <a:lnTo>
                    <a:pt x="83" y="67"/>
                  </a:lnTo>
                  <a:lnTo>
                    <a:pt x="66" y="0"/>
                  </a:lnTo>
                  <a:lnTo>
                    <a:pt x="0" y="62"/>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7" name="Freeform 15"/>
            <p:cNvSpPr>
              <a:spLocks/>
            </p:cNvSpPr>
            <p:nvPr/>
          </p:nvSpPr>
          <p:spPr bwMode="auto">
            <a:xfrm>
              <a:off x="1219415" y="2162525"/>
              <a:ext cx="446206" cy="640506"/>
            </a:xfrm>
            <a:custGeom>
              <a:avLst/>
              <a:gdLst>
                <a:gd name="T0" fmla="*/ 83 w 83"/>
                <a:gd name="T1" fmla="*/ 5 h 119"/>
                <a:gd name="T2" fmla="*/ 43 w 83"/>
                <a:gd name="T3" fmla="*/ 119 h 119"/>
                <a:gd name="T4" fmla="*/ 0 w 83"/>
                <a:gd name="T5" fmla="*/ 0 h 119"/>
                <a:gd name="T6" fmla="*/ 83 w 83"/>
                <a:gd name="T7" fmla="*/ 5 h 119"/>
              </a:gdLst>
              <a:ahLst/>
              <a:cxnLst>
                <a:cxn ang="0">
                  <a:pos x="T0" y="T1"/>
                </a:cxn>
                <a:cxn ang="0">
                  <a:pos x="T2" y="T3"/>
                </a:cxn>
                <a:cxn ang="0">
                  <a:pos x="T4" y="T5"/>
                </a:cxn>
                <a:cxn ang="0">
                  <a:pos x="T6" y="T7"/>
                </a:cxn>
              </a:cxnLst>
              <a:rect l="0" t="0" r="r" b="b"/>
              <a:pathLst>
                <a:path w="83" h="119">
                  <a:moveTo>
                    <a:pt x="83" y="5"/>
                  </a:moveTo>
                  <a:lnTo>
                    <a:pt x="43" y="119"/>
                  </a:lnTo>
                  <a:lnTo>
                    <a:pt x="0" y="0"/>
                  </a:lnTo>
                  <a:lnTo>
                    <a:pt x="83" y="5"/>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8" name="Freeform 16"/>
            <p:cNvSpPr>
              <a:spLocks/>
            </p:cNvSpPr>
            <p:nvPr/>
          </p:nvSpPr>
          <p:spPr bwMode="auto">
            <a:xfrm>
              <a:off x="1112908" y="2162525"/>
              <a:ext cx="344184" cy="640506"/>
            </a:xfrm>
            <a:custGeom>
              <a:avLst/>
              <a:gdLst>
                <a:gd name="T0" fmla="*/ 64 w 64"/>
                <a:gd name="T1" fmla="*/ 119 h 119"/>
                <a:gd name="T2" fmla="*/ 0 w 64"/>
                <a:gd name="T3" fmla="*/ 57 h 119"/>
                <a:gd name="T4" fmla="*/ 21 w 64"/>
                <a:gd name="T5" fmla="*/ 0 h 119"/>
                <a:gd name="T6" fmla="*/ 64 w 64"/>
                <a:gd name="T7" fmla="*/ 119 h 119"/>
              </a:gdLst>
              <a:ahLst/>
              <a:cxnLst>
                <a:cxn ang="0">
                  <a:pos x="T0" y="T1"/>
                </a:cxn>
                <a:cxn ang="0">
                  <a:pos x="T2" y="T3"/>
                </a:cxn>
                <a:cxn ang="0">
                  <a:pos x="T4" y="T5"/>
                </a:cxn>
                <a:cxn ang="0">
                  <a:pos x="T6" y="T7"/>
                </a:cxn>
              </a:cxnLst>
              <a:rect l="0" t="0" r="r" b="b"/>
              <a:pathLst>
                <a:path w="64" h="119">
                  <a:moveTo>
                    <a:pt x="64" y="119"/>
                  </a:moveTo>
                  <a:lnTo>
                    <a:pt x="0" y="57"/>
                  </a:lnTo>
                  <a:lnTo>
                    <a:pt x="21" y="0"/>
                  </a:lnTo>
                  <a:lnTo>
                    <a:pt x="64" y="119"/>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9" name="Freeform 17"/>
            <p:cNvSpPr>
              <a:spLocks/>
            </p:cNvSpPr>
            <p:nvPr/>
          </p:nvSpPr>
          <p:spPr bwMode="auto">
            <a:xfrm>
              <a:off x="1703738" y="1323473"/>
              <a:ext cx="371090" cy="478977"/>
            </a:xfrm>
            <a:custGeom>
              <a:avLst/>
              <a:gdLst>
                <a:gd name="T0" fmla="*/ 69 w 69"/>
                <a:gd name="T1" fmla="*/ 0 h 89"/>
                <a:gd name="T2" fmla="*/ 69 w 69"/>
                <a:gd name="T3" fmla="*/ 89 h 89"/>
                <a:gd name="T4" fmla="*/ 0 w 69"/>
                <a:gd name="T5" fmla="*/ 0 h 89"/>
                <a:gd name="T6" fmla="*/ 69 w 69"/>
                <a:gd name="T7" fmla="*/ 0 h 89"/>
              </a:gdLst>
              <a:ahLst/>
              <a:cxnLst>
                <a:cxn ang="0">
                  <a:pos x="T0" y="T1"/>
                </a:cxn>
                <a:cxn ang="0">
                  <a:pos x="T2" y="T3"/>
                </a:cxn>
                <a:cxn ang="0">
                  <a:pos x="T4" y="T5"/>
                </a:cxn>
                <a:cxn ang="0">
                  <a:pos x="T6" y="T7"/>
                </a:cxn>
              </a:cxnLst>
              <a:rect l="0" t="0" r="r" b="b"/>
              <a:pathLst>
                <a:path w="69" h="89">
                  <a:moveTo>
                    <a:pt x="69" y="0"/>
                  </a:moveTo>
                  <a:lnTo>
                    <a:pt x="69" y="89"/>
                  </a:lnTo>
                  <a:lnTo>
                    <a:pt x="0" y="0"/>
                  </a:lnTo>
                  <a:lnTo>
                    <a:pt x="69" y="0"/>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30" name="Freeform 18"/>
            <p:cNvSpPr>
              <a:spLocks/>
            </p:cNvSpPr>
            <p:nvPr/>
          </p:nvSpPr>
          <p:spPr bwMode="auto">
            <a:xfrm>
              <a:off x="1703738" y="1330203"/>
              <a:ext cx="371090" cy="850269"/>
            </a:xfrm>
            <a:custGeom>
              <a:avLst/>
              <a:gdLst>
                <a:gd name="T0" fmla="*/ 69 w 69"/>
                <a:gd name="T1" fmla="*/ 89 h 158"/>
                <a:gd name="T2" fmla="*/ 57 w 69"/>
                <a:gd name="T3" fmla="*/ 158 h 158"/>
                <a:gd name="T4" fmla="*/ 0 w 69"/>
                <a:gd name="T5" fmla="*/ 0 h 158"/>
                <a:gd name="T6" fmla="*/ 69 w 69"/>
                <a:gd name="T7" fmla="*/ 89 h 158"/>
              </a:gdLst>
              <a:ahLst/>
              <a:cxnLst>
                <a:cxn ang="0">
                  <a:pos x="T0" y="T1"/>
                </a:cxn>
                <a:cxn ang="0">
                  <a:pos x="T2" y="T3"/>
                </a:cxn>
                <a:cxn ang="0">
                  <a:pos x="T4" y="T5"/>
                </a:cxn>
                <a:cxn ang="0">
                  <a:pos x="T6" y="T7"/>
                </a:cxn>
              </a:cxnLst>
              <a:rect l="0" t="0" r="r" b="b"/>
              <a:pathLst>
                <a:path w="69" h="158">
                  <a:moveTo>
                    <a:pt x="69" y="89"/>
                  </a:moveTo>
                  <a:lnTo>
                    <a:pt x="57" y="158"/>
                  </a:lnTo>
                  <a:lnTo>
                    <a:pt x="0" y="0"/>
                  </a:lnTo>
                  <a:lnTo>
                    <a:pt x="69" y="89"/>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31" name="Freeform 19"/>
            <p:cNvSpPr>
              <a:spLocks/>
            </p:cNvSpPr>
            <p:nvPr/>
          </p:nvSpPr>
          <p:spPr bwMode="auto">
            <a:xfrm>
              <a:off x="2068102" y="1323473"/>
              <a:ext cx="215255" cy="478977"/>
            </a:xfrm>
            <a:custGeom>
              <a:avLst/>
              <a:gdLst>
                <a:gd name="T0" fmla="*/ 40 w 40"/>
                <a:gd name="T1" fmla="*/ 0 h 89"/>
                <a:gd name="T2" fmla="*/ 0 w 40"/>
                <a:gd name="T3" fmla="*/ 89 h 89"/>
                <a:gd name="T4" fmla="*/ 0 w 40"/>
                <a:gd name="T5" fmla="*/ 0 h 89"/>
                <a:gd name="T6" fmla="*/ 40 w 40"/>
                <a:gd name="T7" fmla="*/ 0 h 89"/>
              </a:gdLst>
              <a:ahLst/>
              <a:cxnLst>
                <a:cxn ang="0">
                  <a:pos x="T0" y="T1"/>
                </a:cxn>
                <a:cxn ang="0">
                  <a:pos x="T2" y="T3"/>
                </a:cxn>
                <a:cxn ang="0">
                  <a:pos x="T4" y="T5"/>
                </a:cxn>
                <a:cxn ang="0">
                  <a:pos x="T6" y="T7"/>
                </a:cxn>
              </a:cxnLst>
              <a:rect l="0" t="0" r="r" b="b"/>
              <a:pathLst>
                <a:path w="40" h="89">
                  <a:moveTo>
                    <a:pt x="40" y="0"/>
                  </a:moveTo>
                  <a:lnTo>
                    <a:pt x="0" y="89"/>
                  </a:lnTo>
                  <a:lnTo>
                    <a:pt x="0" y="0"/>
                  </a:lnTo>
                  <a:lnTo>
                    <a:pt x="40" y="0"/>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32" name="Freeform 20"/>
            <p:cNvSpPr>
              <a:spLocks/>
            </p:cNvSpPr>
            <p:nvPr/>
          </p:nvSpPr>
          <p:spPr bwMode="auto">
            <a:xfrm>
              <a:off x="2068102" y="1330203"/>
              <a:ext cx="215255" cy="527212"/>
            </a:xfrm>
            <a:custGeom>
              <a:avLst/>
              <a:gdLst>
                <a:gd name="T0" fmla="*/ 40 w 40"/>
                <a:gd name="T1" fmla="*/ 98 h 98"/>
                <a:gd name="T2" fmla="*/ 0 w 40"/>
                <a:gd name="T3" fmla="*/ 89 h 98"/>
                <a:gd name="T4" fmla="*/ 40 w 40"/>
                <a:gd name="T5" fmla="*/ 0 h 98"/>
                <a:gd name="T6" fmla="*/ 40 w 40"/>
                <a:gd name="T7" fmla="*/ 98 h 98"/>
              </a:gdLst>
              <a:ahLst/>
              <a:cxnLst>
                <a:cxn ang="0">
                  <a:pos x="T0" y="T1"/>
                </a:cxn>
                <a:cxn ang="0">
                  <a:pos x="T2" y="T3"/>
                </a:cxn>
                <a:cxn ang="0">
                  <a:pos x="T4" y="T5"/>
                </a:cxn>
                <a:cxn ang="0">
                  <a:pos x="T6" y="T7"/>
                </a:cxn>
              </a:cxnLst>
              <a:rect l="0" t="0" r="r" b="b"/>
              <a:pathLst>
                <a:path w="40" h="98">
                  <a:moveTo>
                    <a:pt x="40" y="98"/>
                  </a:moveTo>
                  <a:lnTo>
                    <a:pt x="0" y="89"/>
                  </a:lnTo>
                  <a:lnTo>
                    <a:pt x="40" y="0"/>
                  </a:lnTo>
                  <a:lnTo>
                    <a:pt x="40" y="98"/>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33" name="Freeform 21"/>
            <p:cNvSpPr>
              <a:spLocks/>
            </p:cNvSpPr>
            <p:nvPr/>
          </p:nvSpPr>
          <p:spPr bwMode="auto">
            <a:xfrm>
              <a:off x="2003077" y="1802450"/>
              <a:ext cx="280280" cy="371292"/>
            </a:xfrm>
            <a:custGeom>
              <a:avLst/>
              <a:gdLst>
                <a:gd name="T0" fmla="*/ 12 w 52"/>
                <a:gd name="T1" fmla="*/ 0 h 69"/>
                <a:gd name="T2" fmla="*/ 52 w 52"/>
                <a:gd name="T3" fmla="*/ 69 h 69"/>
                <a:gd name="T4" fmla="*/ 0 w 52"/>
                <a:gd name="T5" fmla="*/ 69 h 69"/>
                <a:gd name="T6" fmla="*/ 12 w 52"/>
                <a:gd name="T7" fmla="*/ 0 h 69"/>
              </a:gdLst>
              <a:ahLst/>
              <a:cxnLst>
                <a:cxn ang="0">
                  <a:pos x="T0" y="T1"/>
                </a:cxn>
                <a:cxn ang="0">
                  <a:pos x="T2" y="T3"/>
                </a:cxn>
                <a:cxn ang="0">
                  <a:pos x="T4" y="T5"/>
                </a:cxn>
                <a:cxn ang="0">
                  <a:pos x="T6" y="T7"/>
                </a:cxn>
              </a:cxnLst>
              <a:rect l="0" t="0" r="r" b="b"/>
              <a:pathLst>
                <a:path w="52" h="69">
                  <a:moveTo>
                    <a:pt x="12" y="0"/>
                  </a:moveTo>
                  <a:lnTo>
                    <a:pt x="52" y="69"/>
                  </a:lnTo>
                  <a:lnTo>
                    <a:pt x="0" y="69"/>
                  </a:lnTo>
                  <a:lnTo>
                    <a:pt x="12" y="0"/>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34" name="Freeform 22"/>
            <p:cNvSpPr>
              <a:spLocks/>
            </p:cNvSpPr>
            <p:nvPr/>
          </p:nvSpPr>
          <p:spPr bwMode="auto">
            <a:xfrm>
              <a:off x="2068102" y="1802450"/>
              <a:ext cx="215255" cy="371292"/>
            </a:xfrm>
            <a:custGeom>
              <a:avLst/>
              <a:gdLst>
                <a:gd name="T0" fmla="*/ 40 w 40"/>
                <a:gd name="T1" fmla="*/ 9 h 69"/>
                <a:gd name="T2" fmla="*/ 40 w 40"/>
                <a:gd name="T3" fmla="*/ 69 h 69"/>
                <a:gd name="T4" fmla="*/ 0 w 40"/>
                <a:gd name="T5" fmla="*/ 0 h 69"/>
                <a:gd name="T6" fmla="*/ 40 w 40"/>
                <a:gd name="T7" fmla="*/ 9 h 69"/>
              </a:gdLst>
              <a:ahLst/>
              <a:cxnLst>
                <a:cxn ang="0">
                  <a:pos x="T0" y="T1"/>
                </a:cxn>
                <a:cxn ang="0">
                  <a:pos x="T2" y="T3"/>
                </a:cxn>
                <a:cxn ang="0">
                  <a:pos x="T4" y="T5"/>
                </a:cxn>
                <a:cxn ang="0">
                  <a:pos x="T6" y="T7"/>
                </a:cxn>
              </a:cxnLst>
              <a:rect l="0" t="0" r="r" b="b"/>
              <a:pathLst>
                <a:path w="40" h="69">
                  <a:moveTo>
                    <a:pt x="40" y="9"/>
                  </a:moveTo>
                  <a:lnTo>
                    <a:pt x="40" y="69"/>
                  </a:lnTo>
                  <a:lnTo>
                    <a:pt x="0" y="0"/>
                  </a:lnTo>
                  <a:lnTo>
                    <a:pt x="40" y="9"/>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35" name="Freeform 23"/>
            <p:cNvSpPr>
              <a:spLocks/>
            </p:cNvSpPr>
            <p:nvPr/>
          </p:nvSpPr>
          <p:spPr bwMode="auto">
            <a:xfrm>
              <a:off x="2003077" y="2167011"/>
              <a:ext cx="280280" cy="646115"/>
            </a:xfrm>
            <a:custGeom>
              <a:avLst/>
              <a:gdLst>
                <a:gd name="T0" fmla="*/ 52 w 52"/>
                <a:gd name="T1" fmla="*/ 0 h 120"/>
                <a:gd name="T2" fmla="*/ 52 w 52"/>
                <a:gd name="T3" fmla="*/ 120 h 120"/>
                <a:gd name="T4" fmla="*/ 0 w 52"/>
                <a:gd name="T5" fmla="*/ 0 h 120"/>
                <a:gd name="T6" fmla="*/ 52 w 52"/>
                <a:gd name="T7" fmla="*/ 0 h 120"/>
              </a:gdLst>
              <a:ahLst/>
              <a:cxnLst>
                <a:cxn ang="0">
                  <a:pos x="T0" y="T1"/>
                </a:cxn>
                <a:cxn ang="0">
                  <a:pos x="T2" y="T3"/>
                </a:cxn>
                <a:cxn ang="0">
                  <a:pos x="T4" y="T5"/>
                </a:cxn>
                <a:cxn ang="0">
                  <a:pos x="T6" y="T7"/>
                </a:cxn>
              </a:cxnLst>
              <a:rect l="0" t="0" r="r" b="b"/>
              <a:pathLst>
                <a:path w="52" h="120">
                  <a:moveTo>
                    <a:pt x="52" y="0"/>
                  </a:moveTo>
                  <a:lnTo>
                    <a:pt x="52" y="120"/>
                  </a:lnTo>
                  <a:lnTo>
                    <a:pt x="0" y="0"/>
                  </a:lnTo>
                  <a:lnTo>
                    <a:pt x="52" y="0"/>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36" name="Freeform 24"/>
            <p:cNvSpPr>
              <a:spLocks/>
            </p:cNvSpPr>
            <p:nvPr/>
          </p:nvSpPr>
          <p:spPr bwMode="auto">
            <a:xfrm>
              <a:off x="1778853" y="2679640"/>
              <a:ext cx="511231" cy="436352"/>
            </a:xfrm>
            <a:custGeom>
              <a:avLst/>
              <a:gdLst>
                <a:gd name="T0" fmla="*/ 95 w 95"/>
                <a:gd name="T1" fmla="*/ 26 h 81"/>
                <a:gd name="T2" fmla="*/ 24 w 95"/>
                <a:gd name="T3" fmla="*/ 81 h 81"/>
                <a:gd name="T4" fmla="*/ 0 w 95"/>
                <a:gd name="T5" fmla="*/ 0 h 81"/>
                <a:gd name="T6" fmla="*/ 95 w 95"/>
                <a:gd name="T7" fmla="*/ 26 h 81"/>
              </a:gdLst>
              <a:ahLst/>
              <a:cxnLst>
                <a:cxn ang="0">
                  <a:pos x="T0" y="T1"/>
                </a:cxn>
                <a:cxn ang="0">
                  <a:pos x="T2" y="T3"/>
                </a:cxn>
                <a:cxn ang="0">
                  <a:pos x="T4" y="T5"/>
                </a:cxn>
                <a:cxn ang="0">
                  <a:pos x="T6" y="T7"/>
                </a:cxn>
              </a:cxnLst>
              <a:rect l="0" t="0" r="r" b="b"/>
              <a:pathLst>
                <a:path w="95" h="81">
                  <a:moveTo>
                    <a:pt x="95" y="26"/>
                  </a:moveTo>
                  <a:lnTo>
                    <a:pt x="24" y="81"/>
                  </a:lnTo>
                  <a:lnTo>
                    <a:pt x="0" y="0"/>
                  </a:lnTo>
                  <a:lnTo>
                    <a:pt x="95" y="26"/>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37" name="Freeform 25"/>
            <p:cNvSpPr>
              <a:spLocks/>
            </p:cNvSpPr>
            <p:nvPr/>
          </p:nvSpPr>
          <p:spPr bwMode="auto">
            <a:xfrm>
              <a:off x="1914509" y="2819856"/>
              <a:ext cx="382301" cy="694348"/>
            </a:xfrm>
            <a:custGeom>
              <a:avLst/>
              <a:gdLst>
                <a:gd name="T0" fmla="*/ 0 w 71"/>
                <a:gd name="T1" fmla="*/ 55 h 129"/>
                <a:gd name="T2" fmla="*/ 31 w 71"/>
                <a:gd name="T3" fmla="*/ 129 h 129"/>
                <a:gd name="T4" fmla="*/ 71 w 71"/>
                <a:gd name="T5" fmla="*/ 0 h 129"/>
                <a:gd name="T6" fmla="*/ 0 w 71"/>
                <a:gd name="T7" fmla="*/ 55 h 129"/>
              </a:gdLst>
              <a:ahLst/>
              <a:cxnLst>
                <a:cxn ang="0">
                  <a:pos x="T0" y="T1"/>
                </a:cxn>
                <a:cxn ang="0">
                  <a:pos x="T2" y="T3"/>
                </a:cxn>
                <a:cxn ang="0">
                  <a:pos x="T4" y="T5"/>
                </a:cxn>
                <a:cxn ang="0">
                  <a:pos x="T6" y="T7"/>
                </a:cxn>
              </a:cxnLst>
              <a:rect l="0" t="0" r="r" b="b"/>
              <a:pathLst>
                <a:path w="71" h="129">
                  <a:moveTo>
                    <a:pt x="0" y="55"/>
                  </a:moveTo>
                  <a:lnTo>
                    <a:pt x="31" y="129"/>
                  </a:lnTo>
                  <a:lnTo>
                    <a:pt x="71" y="0"/>
                  </a:lnTo>
                  <a:lnTo>
                    <a:pt x="0" y="55"/>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38" name="Freeform 26"/>
            <p:cNvSpPr>
              <a:spLocks/>
            </p:cNvSpPr>
            <p:nvPr/>
          </p:nvSpPr>
          <p:spPr bwMode="auto">
            <a:xfrm>
              <a:off x="1563598" y="3115992"/>
              <a:ext cx="511231" cy="398213"/>
            </a:xfrm>
            <a:custGeom>
              <a:avLst/>
              <a:gdLst>
                <a:gd name="T0" fmla="*/ 95 w 95"/>
                <a:gd name="T1" fmla="*/ 74 h 74"/>
                <a:gd name="T2" fmla="*/ 0 w 95"/>
                <a:gd name="T3" fmla="*/ 67 h 74"/>
                <a:gd name="T4" fmla="*/ 64 w 95"/>
                <a:gd name="T5" fmla="*/ 0 h 74"/>
                <a:gd name="T6" fmla="*/ 95 w 95"/>
                <a:gd name="T7" fmla="*/ 74 h 74"/>
              </a:gdLst>
              <a:ahLst/>
              <a:cxnLst>
                <a:cxn ang="0">
                  <a:pos x="T0" y="T1"/>
                </a:cxn>
                <a:cxn ang="0">
                  <a:pos x="T2" y="T3"/>
                </a:cxn>
                <a:cxn ang="0">
                  <a:pos x="T4" y="T5"/>
                </a:cxn>
                <a:cxn ang="0">
                  <a:pos x="T6" y="T7"/>
                </a:cxn>
              </a:cxnLst>
              <a:rect l="0" t="0" r="r" b="b"/>
              <a:pathLst>
                <a:path w="95" h="74">
                  <a:moveTo>
                    <a:pt x="95" y="74"/>
                  </a:moveTo>
                  <a:lnTo>
                    <a:pt x="0" y="67"/>
                  </a:lnTo>
                  <a:lnTo>
                    <a:pt x="64" y="0"/>
                  </a:lnTo>
                  <a:lnTo>
                    <a:pt x="95" y="74"/>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39" name="Freeform 27"/>
            <p:cNvSpPr>
              <a:spLocks/>
            </p:cNvSpPr>
            <p:nvPr/>
          </p:nvSpPr>
          <p:spPr bwMode="auto">
            <a:xfrm>
              <a:off x="2074829" y="3514205"/>
              <a:ext cx="215255" cy="425135"/>
            </a:xfrm>
            <a:custGeom>
              <a:avLst/>
              <a:gdLst>
                <a:gd name="T0" fmla="*/ 40 w 40"/>
                <a:gd name="T1" fmla="*/ 79 h 79"/>
                <a:gd name="T2" fmla="*/ 40 w 40"/>
                <a:gd name="T3" fmla="*/ 2 h 79"/>
                <a:gd name="T4" fmla="*/ 0 w 40"/>
                <a:gd name="T5" fmla="*/ 0 h 79"/>
                <a:gd name="T6" fmla="*/ 40 w 40"/>
                <a:gd name="T7" fmla="*/ 79 h 79"/>
              </a:gdLst>
              <a:ahLst/>
              <a:cxnLst>
                <a:cxn ang="0">
                  <a:pos x="T0" y="T1"/>
                </a:cxn>
                <a:cxn ang="0">
                  <a:pos x="T2" y="T3"/>
                </a:cxn>
                <a:cxn ang="0">
                  <a:pos x="T4" y="T5"/>
                </a:cxn>
                <a:cxn ang="0">
                  <a:pos x="T6" y="T7"/>
                </a:cxn>
              </a:cxnLst>
              <a:rect l="0" t="0" r="r" b="b"/>
              <a:pathLst>
                <a:path w="40" h="79">
                  <a:moveTo>
                    <a:pt x="40" y="79"/>
                  </a:moveTo>
                  <a:lnTo>
                    <a:pt x="40" y="2"/>
                  </a:lnTo>
                  <a:lnTo>
                    <a:pt x="0" y="0"/>
                  </a:lnTo>
                  <a:lnTo>
                    <a:pt x="40" y="79"/>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40" name="Freeform 28"/>
            <p:cNvSpPr>
              <a:spLocks/>
            </p:cNvSpPr>
            <p:nvPr/>
          </p:nvSpPr>
          <p:spPr bwMode="auto">
            <a:xfrm>
              <a:off x="2074829" y="2813126"/>
              <a:ext cx="215255" cy="704444"/>
            </a:xfrm>
            <a:custGeom>
              <a:avLst/>
              <a:gdLst>
                <a:gd name="T0" fmla="*/ 40 w 40"/>
                <a:gd name="T1" fmla="*/ 131 h 131"/>
                <a:gd name="T2" fmla="*/ 40 w 40"/>
                <a:gd name="T3" fmla="*/ 0 h 131"/>
                <a:gd name="T4" fmla="*/ 0 w 40"/>
                <a:gd name="T5" fmla="*/ 129 h 131"/>
                <a:gd name="T6" fmla="*/ 40 w 40"/>
                <a:gd name="T7" fmla="*/ 131 h 131"/>
              </a:gdLst>
              <a:ahLst/>
              <a:cxnLst>
                <a:cxn ang="0">
                  <a:pos x="T0" y="T1"/>
                </a:cxn>
                <a:cxn ang="0">
                  <a:pos x="T2" y="T3"/>
                </a:cxn>
                <a:cxn ang="0">
                  <a:pos x="T4" y="T5"/>
                </a:cxn>
                <a:cxn ang="0">
                  <a:pos x="T6" y="T7"/>
                </a:cxn>
              </a:cxnLst>
              <a:rect l="0" t="0" r="r" b="b"/>
              <a:pathLst>
                <a:path w="40" h="131">
                  <a:moveTo>
                    <a:pt x="40" y="131"/>
                  </a:moveTo>
                  <a:lnTo>
                    <a:pt x="40" y="0"/>
                  </a:lnTo>
                  <a:lnTo>
                    <a:pt x="0" y="129"/>
                  </a:lnTo>
                  <a:lnTo>
                    <a:pt x="40" y="131"/>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41" name="Freeform 29"/>
            <p:cNvSpPr>
              <a:spLocks/>
            </p:cNvSpPr>
            <p:nvPr/>
          </p:nvSpPr>
          <p:spPr bwMode="auto">
            <a:xfrm>
              <a:off x="1563598" y="3469336"/>
              <a:ext cx="511231" cy="742584"/>
            </a:xfrm>
            <a:custGeom>
              <a:avLst/>
              <a:gdLst>
                <a:gd name="T0" fmla="*/ 95 w 95"/>
                <a:gd name="T1" fmla="*/ 7 h 138"/>
                <a:gd name="T2" fmla="*/ 38 w 95"/>
                <a:gd name="T3" fmla="*/ 138 h 138"/>
                <a:gd name="T4" fmla="*/ 0 w 95"/>
                <a:gd name="T5" fmla="*/ 0 h 138"/>
                <a:gd name="T6" fmla="*/ 95 w 95"/>
                <a:gd name="T7" fmla="*/ 7 h 138"/>
              </a:gdLst>
              <a:ahLst/>
              <a:cxnLst>
                <a:cxn ang="0">
                  <a:pos x="T0" y="T1"/>
                </a:cxn>
                <a:cxn ang="0">
                  <a:pos x="T2" y="T3"/>
                </a:cxn>
                <a:cxn ang="0">
                  <a:pos x="T4" y="T5"/>
                </a:cxn>
                <a:cxn ang="0">
                  <a:pos x="T6" y="T7"/>
                </a:cxn>
              </a:cxnLst>
              <a:rect l="0" t="0" r="r" b="b"/>
              <a:pathLst>
                <a:path w="95" h="138">
                  <a:moveTo>
                    <a:pt x="95" y="7"/>
                  </a:moveTo>
                  <a:lnTo>
                    <a:pt x="38" y="138"/>
                  </a:lnTo>
                  <a:lnTo>
                    <a:pt x="0" y="0"/>
                  </a:lnTo>
                  <a:lnTo>
                    <a:pt x="95" y="7"/>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42" name="Freeform 30"/>
            <p:cNvSpPr>
              <a:spLocks/>
            </p:cNvSpPr>
            <p:nvPr/>
          </p:nvSpPr>
          <p:spPr bwMode="auto">
            <a:xfrm>
              <a:off x="1767642" y="3507475"/>
              <a:ext cx="522442" cy="704445"/>
            </a:xfrm>
            <a:custGeom>
              <a:avLst/>
              <a:gdLst>
                <a:gd name="T0" fmla="*/ 97 w 97"/>
                <a:gd name="T1" fmla="*/ 79 h 131"/>
                <a:gd name="T2" fmla="*/ 0 w 97"/>
                <a:gd name="T3" fmla="*/ 131 h 131"/>
                <a:gd name="T4" fmla="*/ 57 w 97"/>
                <a:gd name="T5" fmla="*/ 0 h 131"/>
                <a:gd name="T6" fmla="*/ 97 w 97"/>
                <a:gd name="T7" fmla="*/ 79 h 131"/>
              </a:gdLst>
              <a:ahLst/>
              <a:cxnLst>
                <a:cxn ang="0">
                  <a:pos x="T0" y="T1"/>
                </a:cxn>
                <a:cxn ang="0">
                  <a:pos x="T2" y="T3"/>
                </a:cxn>
                <a:cxn ang="0">
                  <a:pos x="T4" y="T5"/>
                </a:cxn>
                <a:cxn ang="0">
                  <a:pos x="T6" y="T7"/>
                </a:cxn>
              </a:cxnLst>
              <a:rect l="0" t="0" r="r" b="b"/>
              <a:pathLst>
                <a:path w="97" h="131">
                  <a:moveTo>
                    <a:pt x="97" y="79"/>
                  </a:moveTo>
                  <a:lnTo>
                    <a:pt x="0" y="131"/>
                  </a:lnTo>
                  <a:lnTo>
                    <a:pt x="57" y="0"/>
                  </a:lnTo>
                  <a:lnTo>
                    <a:pt x="97" y="79"/>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43" name="Freeform 31"/>
            <p:cNvSpPr>
              <a:spLocks/>
            </p:cNvSpPr>
            <p:nvPr/>
          </p:nvSpPr>
          <p:spPr bwMode="auto">
            <a:xfrm>
              <a:off x="1767642" y="3939340"/>
              <a:ext cx="522442" cy="279310"/>
            </a:xfrm>
            <a:custGeom>
              <a:avLst/>
              <a:gdLst>
                <a:gd name="T0" fmla="*/ 97 w 97"/>
                <a:gd name="T1" fmla="*/ 52 h 52"/>
                <a:gd name="T2" fmla="*/ 97 w 97"/>
                <a:gd name="T3" fmla="*/ 0 h 52"/>
                <a:gd name="T4" fmla="*/ 0 w 97"/>
                <a:gd name="T5" fmla="*/ 52 h 52"/>
                <a:gd name="T6" fmla="*/ 97 w 97"/>
                <a:gd name="T7" fmla="*/ 52 h 52"/>
              </a:gdLst>
              <a:ahLst/>
              <a:cxnLst>
                <a:cxn ang="0">
                  <a:pos x="T0" y="T1"/>
                </a:cxn>
                <a:cxn ang="0">
                  <a:pos x="T2" y="T3"/>
                </a:cxn>
                <a:cxn ang="0">
                  <a:pos x="T4" y="T5"/>
                </a:cxn>
                <a:cxn ang="0">
                  <a:pos x="T6" y="T7"/>
                </a:cxn>
              </a:cxnLst>
              <a:rect l="0" t="0" r="r" b="b"/>
              <a:pathLst>
                <a:path w="97" h="52">
                  <a:moveTo>
                    <a:pt x="97" y="52"/>
                  </a:moveTo>
                  <a:lnTo>
                    <a:pt x="97" y="0"/>
                  </a:lnTo>
                  <a:lnTo>
                    <a:pt x="0" y="52"/>
                  </a:lnTo>
                  <a:lnTo>
                    <a:pt x="97" y="52"/>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44" name="Freeform 32"/>
            <p:cNvSpPr>
              <a:spLocks/>
            </p:cNvSpPr>
            <p:nvPr/>
          </p:nvSpPr>
          <p:spPr bwMode="auto">
            <a:xfrm>
              <a:off x="1106181" y="3469336"/>
              <a:ext cx="661461" cy="742584"/>
            </a:xfrm>
            <a:custGeom>
              <a:avLst/>
              <a:gdLst>
                <a:gd name="T0" fmla="*/ 123 w 123"/>
                <a:gd name="T1" fmla="*/ 138 h 138"/>
                <a:gd name="T2" fmla="*/ 0 w 123"/>
                <a:gd name="T3" fmla="*/ 69 h 138"/>
                <a:gd name="T4" fmla="*/ 85 w 123"/>
                <a:gd name="T5" fmla="*/ 0 h 138"/>
                <a:gd name="T6" fmla="*/ 123 w 123"/>
                <a:gd name="T7" fmla="*/ 138 h 138"/>
              </a:gdLst>
              <a:ahLst/>
              <a:cxnLst>
                <a:cxn ang="0">
                  <a:pos x="T0" y="T1"/>
                </a:cxn>
                <a:cxn ang="0">
                  <a:pos x="T2" y="T3"/>
                </a:cxn>
                <a:cxn ang="0">
                  <a:pos x="T4" y="T5"/>
                </a:cxn>
                <a:cxn ang="0">
                  <a:pos x="T6" y="T7"/>
                </a:cxn>
              </a:cxnLst>
              <a:rect l="0" t="0" r="r" b="b"/>
              <a:pathLst>
                <a:path w="123" h="138">
                  <a:moveTo>
                    <a:pt x="123" y="138"/>
                  </a:moveTo>
                  <a:lnTo>
                    <a:pt x="0" y="69"/>
                  </a:lnTo>
                  <a:lnTo>
                    <a:pt x="85" y="0"/>
                  </a:lnTo>
                  <a:lnTo>
                    <a:pt x="123" y="138"/>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45" name="Freeform 33"/>
            <p:cNvSpPr>
              <a:spLocks/>
            </p:cNvSpPr>
            <p:nvPr/>
          </p:nvSpPr>
          <p:spPr bwMode="auto">
            <a:xfrm>
              <a:off x="1106181" y="3847358"/>
              <a:ext cx="661461" cy="371292"/>
            </a:xfrm>
            <a:custGeom>
              <a:avLst/>
              <a:gdLst>
                <a:gd name="T0" fmla="*/ 123 w 123"/>
                <a:gd name="T1" fmla="*/ 69 h 69"/>
                <a:gd name="T2" fmla="*/ 0 w 123"/>
                <a:gd name="T3" fmla="*/ 0 h 69"/>
                <a:gd name="T4" fmla="*/ 0 w 123"/>
                <a:gd name="T5" fmla="*/ 69 h 69"/>
                <a:gd name="T6" fmla="*/ 123 w 123"/>
                <a:gd name="T7" fmla="*/ 69 h 69"/>
              </a:gdLst>
              <a:ahLst/>
              <a:cxnLst>
                <a:cxn ang="0">
                  <a:pos x="T0" y="T1"/>
                </a:cxn>
                <a:cxn ang="0">
                  <a:pos x="T2" y="T3"/>
                </a:cxn>
                <a:cxn ang="0">
                  <a:pos x="T4" y="T5"/>
                </a:cxn>
                <a:cxn ang="0">
                  <a:pos x="T6" y="T7"/>
                </a:cxn>
              </a:cxnLst>
              <a:rect l="0" t="0" r="r" b="b"/>
              <a:pathLst>
                <a:path w="123" h="69">
                  <a:moveTo>
                    <a:pt x="123" y="69"/>
                  </a:moveTo>
                  <a:lnTo>
                    <a:pt x="0" y="0"/>
                  </a:lnTo>
                  <a:lnTo>
                    <a:pt x="0" y="69"/>
                  </a:lnTo>
                  <a:lnTo>
                    <a:pt x="123" y="69"/>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46" name="Freeform 34"/>
            <p:cNvSpPr>
              <a:spLocks/>
            </p:cNvSpPr>
            <p:nvPr/>
          </p:nvSpPr>
          <p:spPr bwMode="auto">
            <a:xfrm>
              <a:off x="610646" y="1979683"/>
              <a:ext cx="608768" cy="232198"/>
            </a:xfrm>
            <a:custGeom>
              <a:avLst/>
              <a:gdLst>
                <a:gd name="T0" fmla="*/ 0 w 113"/>
                <a:gd name="T1" fmla="*/ 43 h 43"/>
                <a:gd name="T2" fmla="*/ 113 w 113"/>
                <a:gd name="T3" fmla="*/ 34 h 43"/>
                <a:gd name="T4" fmla="*/ 23 w 113"/>
                <a:gd name="T5" fmla="*/ 0 h 43"/>
                <a:gd name="T6" fmla="*/ 0 w 113"/>
                <a:gd name="T7" fmla="*/ 43 h 43"/>
              </a:gdLst>
              <a:ahLst/>
              <a:cxnLst>
                <a:cxn ang="0">
                  <a:pos x="T0" y="T1"/>
                </a:cxn>
                <a:cxn ang="0">
                  <a:pos x="T2" y="T3"/>
                </a:cxn>
                <a:cxn ang="0">
                  <a:pos x="T4" y="T5"/>
                </a:cxn>
                <a:cxn ang="0">
                  <a:pos x="T6" y="T7"/>
                </a:cxn>
              </a:cxnLst>
              <a:rect l="0" t="0" r="r" b="b"/>
              <a:pathLst>
                <a:path w="113" h="43">
                  <a:moveTo>
                    <a:pt x="0" y="43"/>
                  </a:moveTo>
                  <a:lnTo>
                    <a:pt x="113" y="34"/>
                  </a:lnTo>
                  <a:lnTo>
                    <a:pt x="23" y="0"/>
                  </a:lnTo>
                  <a:lnTo>
                    <a:pt x="0" y="43"/>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47" name="Freeform 35"/>
            <p:cNvSpPr>
              <a:spLocks/>
            </p:cNvSpPr>
            <p:nvPr/>
          </p:nvSpPr>
          <p:spPr bwMode="auto">
            <a:xfrm>
              <a:off x="1144299" y="1323473"/>
              <a:ext cx="559439" cy="505898"/>
            </a:xfrm>
            <a:custGeom>
              <a:avLst/>
              <a:gdLst>
                <a:gd name="T0" fmla="*/ 104 w 104"/>
                <a:gd name="T1" fmla="*/ 0 h 94"/>
                <a:gd name="T2" fmla="*/ 80 w 104"/>
                <a:gd name="T3" fmla="*/ 94 h 94"/>
                <a:gd name="T4" fmla="*/ 0 w 104"/>
                <a:gd name="T5" fmla="*/ 72 h 94"/>
                <a:gd name="T6" fmla="*/ 104 w 104"/>
                <a:gd name="T7" fmla="*/ 0 h 94"/>
              </a:gdLst>
              <a:ahLst/>
              <a:cxnLst>
                <a:cxn ang="0">
                  <a:pos x="T0" y="T1"/>
                </a:cxn>
                <a:cxn ang="0">
                  <a:pos x="T2" y="T3"/>
                </a:cxn>
                <a:cxn ang="0">
                  <a:pos x="T4" y="T5"/>
                </a:cxn>
                <a:cxn ang="0">
                  <a:pos x="T6" y="T7"/>
                </a:cxn>
              </a:cxnLst>
              <a:rect l="0" t="0" r="r" b="b"/>
              <a:pathLst>
                <a:path w="104" h="94">
                  <a:moveTo>
                    <a:pt x="104" y="0"/>
                  </a:moveTo>
                  <a:lnTo>
                    <a:pt x="80" y="94"/>
                  </a:lnTo>
                  <a:lnTo>
                    <a:pt x="0" y="72"/>
                  </a:lnTo>
                  <a:lnTo>
                    <a:pt x="104" y="0"/>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48" name="Freeform 36"/>
            <p:cNvSpPr>
              <a:spLocks/>
            </p:cNvSpPr>
            <p:nvPr/>
          </p:nvSpPr>
          <p:spPr bwMode="auto">
            <a:xfrm>
              <a:off x="1137573" y="1710468"/>
              <a:ext cx="430510" cy="452056"/>
            </a:xfrm>
            <a:custGeom>
              <a:avLst/>
              <a:gdLst>
                <a:gd name="T0" fmla="*/ 0 w 80"/>
                <a:gd name="T1" fmla="*/ 0 h 84"/>
                <a:gd name="T2" fmla="*/ 14 w 80"/>
                <a:gd name="T3" fmla="*/ 84 h 84"/>
                <a:gd name="T4" fmla="*/ 80 w 80"/>
                <a:gd name="T5" fmla="*/ 22 h 84"/>
                <a:gd name="T6" fmla="*/ 0 w 80"/>
                <a:gd name="T7" fmla="*/ 0 h 84"/>
              </a:gdLst>
              <a:ahLst/>
              <a:cxnLst>
                <a:cxn ang="0">
                  <a:pos x="T0" y="T1"/>
                </a:cxn>
                <a:cxn ang="0">
                  <a:pos x="T2" y="T3"/>
                </a:cxn>
                <a:cxn ang="0">
                  <a:pos x="T4" y="T5"/>
                </a:cxn>
                <a:cxn ang="0">
                  <a:pos x="T6" y="T7"/>
                </a:cxn>
              </a:cxnLst>
              <a:rect l="0" t="0" r="r" b="b"/>
              <a:pathLst>
                <a:path w="80" h="84">
                  <a:moveTo>
                    <a:pt x="0" y="0"/>
                  </a:moveTo>
                  <a:lnTo>
                    <a:pt x="14" y="84"/>
                  </a:lnTo>
                  <a:lnTo>
                    <a:pt x="80" y="22"/>
                  </a:lnTo>
                  <a:lnTo>
                    <a:pt x="0" y="0"/>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49" name="Freeform 37"/>
            <p:cNvSpPr>
              <a:spLocks/>
            </p:cNvSpPr>
            <p:nvPr/>
          </p:nvSpPr>
          <p:spPr bwMode="auto">
            <a:xfrm>
              <a:off x="1106181" y="1323473"/>
              <a:ext cx="597557" cy="386995"/>
            </a:xfrm>
            <a:custGeom>
              <a:avLst/>
              <a:gdLst>
                <a:gd name="T0" fmla="*/ 0 w 111"/>
                <a:gd name="T1" fmla="*/ 0 h 72"/>
                <a:gd name="T2" fmla="*/ 7 w 111"/>
                <a:gd name="T3" fmla="*/ 72 h 72"/>
                <a:gd name="T4" fmla="*/ 111 w 111"/>
                <a:gd name="T5" fmla="*/ 0 h 72"/>
                <a:gd name="T6" fmla="*/ 0 w 111"/>
                <a:gd name="T7" fmla="*/ 0 h 72"/>
              </a:gdLst>
              <a:ahLst/>
              <a:cxnLst>
                <a:cxn ang="0">
                  <a:pos x="T0" y="T1"/>
                </a:cxn>
                <a:cxn ang="0">
                  <a:pos x="T2" y="T3"/>
                </a:cxn>
                <a:cxn ang="0">
                  <a:pos x="T4" y="T5"/>
                </a:cxn>
                <a:cxn ang="0">
                  <a:pos x="T6" y="T7"/>
                </a:cxn>
              </a:cxnLst>
              <a:rect l="0" t="0" r="r" b="b"/>
              <a:pathLst>
                <a:path w="111" h="72">
                  <a:moveTo>
                    <a:pt x="0" y="0"/>
                  </a:moveTo>
                  <a:lnTo>
                    <a:pt x="7" y="72"/>
                  </a:lnTo>
                  <a:lnTo>
                    <a:pt x="111" y="0"/>
                  </a:lnTo>
                  <a:lnTo>
                    <a:pt x="0" y="0"/>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50" name="Freeform 38"/>
            <p:cNvSpPr>
              <a:spLocks/>
            </p:cNvSpPr>
            <p:nvPr/>
          </p:nvSpPr>
          <p:spPr bwMode="auto">
            <a:xfrm>
              <a:off x="1457092" y="2672910"/>
              <a:ext cx="328488" cy="796426"/>
            </a:xfrm>
            <a:custGeom>
              <a:avLst/>
              <a:gdLst>
                <a:gd name="T0" fmla="*/ 61 w 61"/>
                <a:gd name="T1" fmla="*/ 0 h 148"/>
                <a:gd name="T2" fmla="*/ 21 w 61"/>
                <a:gd name="T3" fmla="*/ 148 h 148"/>
                <a:gd name="T4" fmla="*/ 0 w 61"/>
                <a:gd name="T5" fmla="*/ 23 h 148"/>
                <a:gd name="T6" fmla="*/ 61 w 61"/>
                <a:gd name="T7" fmla="*/ 0 h 148"/>
              </a:gdLst>
              <a:ahLst/>
              <a:cxnLst>
                <a:cxn ang="0">
                  <a:pos x="T0" y="T1"/>
                </a:cxn>
                <a:cxn ang="0">
                  <a:pos x="T2" y="T3"/>
                </a:cxn>
                <a:cxn ang="0">
                  <a:pos x="T4" y="T5"/>
                </a:cxn>
                <a:cxn ang="0">
                  <a:pos x="T6" y="T7"/>
                </a:cxn>
              </a:cxnLst>
              <a:rect l="0" t="0" r="r" b="b"/>
              <a:pathLst>
                <a:path w="61" h="148">
                  <a:moveTo>
                    <a:pt x="61" y="0"/>
                  </a:moveTo>
                  <a:lnTo>
                    <a:pt x="21" y="148"/>
                  </a:lnTo>
                  <a:lnTo>
                    <a:pt x="0" y="23"/>
                  </a:lnTo>
                  <a:lnTo>
                    <a:pt x="61" y="0"/>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51" name="Freeform 39"/>
            <p:cNvSpPr>
              <a:spLocks/>
            </p:cNvSpPr>
            <p:nvPr/>
          </p:nvSpPr>
          <p:spPr bwMode="auto">
            <a:xfrm>
              <a:off x="1570325" y="2672910"/>
              <a:ext cx="344184" cy="796426"/>
            </a:xfrm>
            <a:custGeom>
              <a:avLst/>
              <a:gdLst>
                <a:gd name="T0" fmla="*/ 40 w 64"/>
                <a:gd name="T1" fmla="*/ 0 h 148"/>
                <a:gd name="T2" fmla="*/ 64 w 64"/>
                <a:gd name="T3" fmla="*/ 81 h 148"/>
                <a:gd name="T4" fmla="*/ 0 w 64"/>
                <a:gd name="T5" fmla="*/ 148 h 148"/>
                <a:gd name="T6" fmla="*/ 40 w 64"/>
                <a:gd name="T7" fmla="*/ 0 h 148"/>
              </a:gdLst>
              <a:ahLst/>
              <a:cxnLst>
                <a:cxn ang="0">
                  <a:pos x="T0" y="T1"/>
                </a:cxn>
                <a:cxn ang="0">
                  <a:pos x="T2" y="T3"/>
                </a:cxn>
                <a:cxn ang="0">
                  <a:pos x="T4" y="T5"/>
                </a:cxn>
                <a:cxn ang="0">
                  <a:pos x="T6" y="T7"/>
                </a:cxn>
              </a:cxnLst>
              <a:rect l="0" t="0" r="r" b="b"/>
              <a:pathLst>
                <a:path w="64" h="148">
                  <a:moveTo>
                    <a:pt x="40" y="0"/>
                  </a:moveTo>
                  <a:lnTo>
                    <a:pt x="64" y="81"/>
                  </a:lnTo>
                  <a:lnTo>
                    <a:pt x="0" y="148"/>
                  </a:lnTo>
                  <a:lnTo>
                    <a:pt x="40" y="0"/>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52" name="Freeform 40"/>
            <p:cNvSpPr>
              <a:spLocks/>
            </p:cNvSpPr>
            <p:nvPr/>
          </p:nvSpPr>
          <p:spPr bwMode="auto">
            <a:xfrm>
              <a:off x="1450365" y="2189446"/>
              <a:ext cx="328488" cy="613584"/>
            </a:xfrm>
            <a:custGeom>
              <a:avLst/>
              <a:gdLst>
                <a:gd name="T0" fmla="*/ 40 w 61"/>
                <a:gd name="T1" fmla="*/ 0 h 114"/>
                <a:gd name="T2" fmla="*/ 0 w 61"/>
                <a:gd name="T3" fmla="*/ 114 h 114"/>
                <a:gd name="T4" fmla="*/ 61 w 61"/>
                <a:gd name="T5" fmla="*/ 91 h 114"/>
                <a:gd name="T6" fmla="*/ 40 w 61"/>
                <a:gd name="T7" fmla="*/ 0 h 114"/>
              </a:gdLst>
              <a:ahLst/>
              <a:cxnLst>
                <a:cxn ang="0">
                  <a:pos x="T0" y="T1"/>
                </a:cxn>
                <a:cxn ang="0">
                  <a:pos x="T2" y="T3"/>
                </a:cxn>
                <a:cxn ang="0">
                  <a:pos x="T4" y="T5"/>
                </a:cxn>
                <a:cxn ang="0">
                  <a:pos x="T6" y="T7"/>
                </a:cxn>
              </a:cxnLst>
              <a:rect l="0" t="0" r="r" b="b"/>
              <a:pathLst>
                <a:path w="61" h="114">
                  <a:moveTo>
                    <a:pt x="40" y="0"/>
                  </a:moveTo>
                  <a:lnTo>
                    <a:pt x="0" y="114"/>
                  </a:lnTo>
                  <a:lnTo>
                    <a:pt x="61" y="91"/>
                  </a:lnTo>
                  <a:lnTo>
                    <a:pt x="40" y="0"/>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53" name="Freeform 41"/>
            <p:cNvSpPr>
              <a:spLocks/>
            </p:cNvSpPr>
            <p:nvPr/>
          </p:nvSpPr>
          <p:spPr bwMode="auto">
            <a:xfrm>
              <a:off x="1772126" y="2167011"/>
              <a:ext cx="511231" cy="646115"/>
            </a:xfrm>
            <a:custGeom>
              <a:avLst/>
              <a:gdLst>
                <a:gd name="T0" fmla="*/ 43 w 95"/>
                <a:gd name="T1" fmla="*/ 0 h 120"/>
                <a:gd name="T2" fmla="*/ 95 w 95"/>
                <a:gd name="T3" fmla="*/ 120 h 120"/>
                <a:gd name="T4" fmla="*/ 0 w 95"/>
                <a:gd name="T5" fmla="*/ 94 h 120"/>
                <a:gd name="T6" fmla="*/ 43 w 95"/>
                <a:gd name="T7" fmla="*/ 0 h 120"/>
              </a:gdLst>
              <a:ahLst/>
              <a:cxnLst>
                <a:cxn ang="0">
                  <a:pos x="T0" y="T1"/>
                </a:cxn>
                <a:cxn ang="0">
                  <a:pos x="T2" y="T3"/>
                </a:cxn>
                <a:cxn ang="0">
                  <a:pos x="T4" y="T5"/>
                </a:cxn>
                <a:cxn ang="0">
                  <a:pos x="T6" y="T7"/>
                </a:cxn>
              </a:cxnLst>
              <a:rect l="0" t="0" r="r" b="b"/>
              <a:pathLst>
                <a:path w="95" h="120">
                  <a:moveTo>
                    <a:pt x="43" y="0"/>
                  </a:moveTo>
                  <a:lnTo>
                    <a:pt x="95" y="120"/>
                  </a:lnTo>
                  <a:lnTo>
                    <a:pt x="0" y="94"/>
                  </a:lnTo>
                  <a:lnTo>
                    <a:pt x="43" y="0"/>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54" name="Freeform 42"/>
            <p:cNvSpPr>
              <a:spLocks/>
            </p:cNvSpPr>
            <p:nvPr/>
          </p:nvSpPr>
          <p:spPr bwMode="auto">
            <a:xfrm>
              <a:off x="1568083" y="1829371"/>
              <a:ext cx="434994" cy="360075"/>
            </a:xfrm>
            <a:custGeom>
              <a:avLst/>
              <a:gdLst>
                <a:gd name="T0" fmla="*/ 17 w 81"/>
                <a:gd name="T1" fmla="*/ 67 h 67"/>
                <a:gd name="T2" fmla="*/ 0 w 81"/>
                <a:gd name="T3" fmla="*/ 0 h 67"/>
                <a:gd name="T4" fmla="*/ 81 w 81"/>
                <a:gd name="T5" fmla="*/ 64 h 67"/>
                <a:gd name="T6" fmla="*/ 17 w 81"/>
                <a:gd name="T7" fmla="*/ 67 h 67"/>
              </a:gdLst>
              <a:ahLst/>
              <a:cxnLst>
                <a:cxn ang="0">
                  <a:pos x="T0" y="T1"/>
                </a:cxn>
                <a:cxn ang="0">
                  <a:pos x="T2" y="T3"/>
                </a:cxn>
                <a:cxn ang="0">
                  <a:pos x="T4" y="T5"/>
                </a:cxn>
                <a:cxn ang="0">
                  <a:pos x="T6" y="T7"/>
                </a:cxn>
              </a:cxnLst>
              <a:rect l="0" t="0" r="r" b="b"/>
              <a:pathLst>
                <a:path w="81" h="67">
                  <a:moveTo>
                    <a:pt x="17" y="67"/>
                  </a:moveTo>
                  <a:lnTo>
                    <a:pt x="0" y="0"/>
                  </a:lnTo>
                  <a:lnTo>
                    <a:pt x="81" y="64"/>
                  </a:lnTo>
                  <a:lnTo>
                    <a:pt x="17" y="67"/>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55" name="Freeform 43"/>
            <p:cNvSpPr>
              <a:spLocks/>
            </p:cNvSpPr>
            <p:nvPr/>
          </p:nvSpPr>
          <p:spPr bwMode="auto">
            <a:xfrm>
              <a:off x="1665620" y="2173742"/>
              <a:ext cx="344183" cy="505898"/>
            </a:xfrm>
            <a:custGeom>
              <a:avLst/>
              <a:gdLst>
                <a:gd name="T0" fmla="*/ 0 w 64"/>
                <a:gd name="T1" fmla="*/ 3 h 94"/>
                <a:gd name="T2" fmla="*/ 21 w 64"/>
                <a:gd name="T3" fmla="*/ 94 h 94"/>
                <a:gd name="T4" fmla="*/ 64 w 64"/>
                <a:gd name="T5" fmla="*/ 0 h 94"/>
                <a:gd name="T6" fmla="*/ 0 w 64"/>
                <a:gd name="T7" fmla="*/ 3 h 94"/>
              </a:gdLst>
              <a:ahLst/>
              <a:cxnLst>
                <a:cxn ang="0">
                  <a:pos x="T0" y="T1"/>
                </a:cxn>
                <a:cxn ang="0">
                  <a:pos x="T2" y="T3"/>
                </a:cxn>
                <a:cxn ang="0">
                  <a:pos x="T4" y="T5"/>
                </a:cxn>
                <a:cxn ang="0">
                  <a:pos x="T6" y="T7"/>
                </a:cxn>
              </a:cxnLst>
              <a:rect l="0" t="0" r="r" b="b"/>
              <a:pathLst>
                <a:path w="64" h="94">
                  <a:moveTo>
                    <a:pt x="0" y="3"/>
                  </a:moveTo>
                  <a:lnTo>
                    <a:pt x="21" y="94"/>
                  </a:lnTo>
                  <a:lnTo>
                    <a:pt x="64" y="0"/>
                  </a:lnTo>
                  <a:lnTo>
                    <a:pt x="0" y="3"/>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56" name="Freeform 44"/>
            <p:cNvSpPr>
              <a:spLocks/>
            </p:cNvSpPr>
            <p:nvPr/>
          </p:nvSpPr>
          <p:spPr bwMode="auto">
            <a:xfrm>
              <a:off x="825901" y="2155794"/>
              <a:ext cx="393513" cy="307353"/>
            </a:xfrm>
            <a:custGeom>
              <a:avLst/>
              <a:gdLst>
                <a:gd name="T0" fmla="*/ 73 w 73"/>
                <a:gd name="T1" fmla="*/ 0 h 57"/>
                <a:gd name="T2" fmla="*/ 0 w 73"/>
                <a:gd name="T3" fmla="*/ 57 h 57"/>
                <a:gd name="T4" fmla="*/ 52 w 73"/>
                <a:gd name="T5" fmla="*/ 57 h 57"/>
                <a:gd name="T6" fmla="*/ 73 w 73"/>
                <a:gd name="T7" fmla="*/ 0 h 57"/>
              </a:gdLst>
              <a:ahLst/>
              <a:cxnLst>
                <a:cxn ang="0">
                  <a:pos x="T0" y="T1"/>
                </a:cxn>
                <a:cxn ang="0">
                  <a:pos x="T2" y="T3"/>
                </a:cxn>
                <a:cxn ang="0">
                  <a:pos x="T4" y="T5"/>
                </a:cxn>
                <a:cxn ang="0">
                  <a:pos x="T6" y="T7"/>
                </a:cxn>
              </a:cxnLst>
              <a:rect l="0" t="0" r="r" b="b"/>
              <a:pathLst>
                <a:path w="73" h="57">
                  <a:moveTo>
                    <a:pt x="73" y="0"/>
                  </a:moveTo>
                  <a:lnTo>
                    <a:pt x="0" y="57"/>
                  </a:lnTo>
                  <a:lnTo>
                    <a:pt x="52" y="57"/>
                  </a:lnTo>
                  <a:lnTo>
                    <a:pt x="73" y="0"/>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57" name="Line 45"/>
            <p:cNvSpPr>
              <a:spLocks noChangeShapeType="1"/>
            </p:cNvSpPr>
            <p:nvPr/>
          </p:nvSpPr>
          <p:spPr bwMode="auto">
            <a:xfrm>
              <a:off x="1061337" y="1330203"/>
              <a:ext cx="0" cy="0"/>
            </a:xfrm>
            <a:prstGeom prst="line">
              <a:avLst/>
            </a:prstGeom>
            <a:noFill/>
            <a:ln w="3175">
              <a:solidFill>
                <a:schemeClr val="bg1">
                  <a:lumMod val="85000"/>
                </a:schemeClr>
              </a:solidFill>
              <a:round/>
              <a:headEnd/>
              <a:tailEnd/>
            </a:ln>
            <a:extLst>
              <a:ext uri="{909E8E84-426E-40DD-AFC4-6F175D3DCCD1}">
                <a14:hiddenFill xmlns:a14="http://schemas.microsoft.com/office/drawing/2010/main" xmlns="">
                  <a:noFill/>
                </a14:hiddenFill>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58" name="Line 46"/>
            <p:cNvSpPr>
              <a:spLocks noChangeShapeType="1"/>
            </p:cNvSpPr>
            <p:nvPr/>
          </p:nvSpPr>
          <p:spPr bwMode="auto">
            <a:xfrm>
              <a:off x="1061337" y="1330203"/>
              <a:ext cx="0" cy="0"/>
            </a:xfrm>
            <a:prstGeom prst="line">
              <a:avLst/>
            </a:prstGeom>
            <a:noFill/>
            <a:ln w="3175">
              <a:solidFill>
                <a:schemeClr val="bg1">
                  <a:lumMod val="85000"/>
                </a:schemeClr>
              </a:solidFill>
              <a:round/>
              <a:headEnd/>
              <a:tailEnd/>
            </a:ln>
            <a:extLst>
              <a:ext uri="{909E8E84-426E-40DD-AFC4-6F175D3DCCD1}">
                <a14:hiddenFill xmlns:a14="http://schemas.microsoft.com/office/drawing/2010/main" xmlns="">
                  <a:noFill/>
                </a14:hiddenFill>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59" name="Line 47"/>
            <p:cNvSpPr>
              <a:spLocks noChangeShapeType="1"/>
            </p:cNvSpPr>
            <p:nvPr/>
          </p:nvSpPr>
          <p:spPr bwMode="auto">
            <a:xfrm>
              <a:off x="399876" y="2463147"/>
              <a:ext cx="0" cy="0"/>
            </a:xfrm>
            <a:prstGeom prst="line">
              <a:avLst/>
            </a:prstGeom>
            <a:noFill/>
            <a:ln w="3175">
              <a:solidFill>
                <a:schemeClr val="bg1">
                  <a:lumMod val="85000"/>
                </a:schemeClr>
              </a:solidFill>
              <a:round/>
              <a:headEnd/>
              <a:tailEnd/>
            </a:ln>
            <a:extLst>
              <a:ext uri="{909E8E84-426E-40DD-AFC4-6F175D3DCCD1}">
                <a14:hiddenFill xmlns:a14="http://schemas.microsoft.com/office/drawing/2010/main" xmlns="">
                  <a:noFill/>
                </a14:hiddenFill>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0" name="Line 48"/>
            <p:cNvSpPr>
              <a:spLocks noChangeShapeType="1"/>
            </p:cNvSpPr>
            <p:nvPr/>
          </p:nvSpPr>
          <p:spPr bwMode="auto">
            <a:xfrm>
              <a:off x="399876" y="2463147"/>
              <a:ext cx="0" cy="0"/>
            </a:xfrm>
            <a:prstGeom prst="line">
              <a:avLst/>
            </a:prstGeom>
            <a:noFill/>
            <a:ln w="3175">
              <a:solidFill>
                <a:schemeClr val="bg1">
                  <a:lumMod val="85000"/>
                </a:schemeClr>
              </a:solidFill>
              <a:round/>
              <a:headEnd/>
              <a:tailEnd/>
            </a:ln>
            <a:extLst>
              <a:ext uri="{909E8E84-426E-40DD-AFC4-6F175D3DCCD1}">
                <a14:hiddenFill xmlns:a14="http://schemas.microsoft.com/office/drawing/2010/main" xmlns="">
                  <a:noFill/>
                </a14:hiddenFill>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grpSp>
      <p:grpSp>
        <p:nvGrpSpPr>
          <p:cNvPr id="7183" name="组合 60"/>
          <p:cNvGrpSpPr>
            <a:grpSpLocks/>
          </p:cNvGrpSpPr>
          <p:nvPr/>
        </p:nvGrpSpPr>
        <p:grpSpPr bwMode="auto">
          <a:xfrm>
            <a:off x="9385300" y="3390900"/>
            <a:ext cx="2667000" cy="4097338"/>
            <a:chOff x="399876" y="1323473"/>
            <a:chExt cx="1883481" cy="2895177"/>
          </a:xfrm>
        </p:grpSpPr>
        <p:sp>
          <p:nvSpPr>
            <p:cNvPr id="62" name="Freeform 5"/>
            <p:cNvSpPr>
              <a:spLocks/>
            </p:cNvSpPr>
            <p:nvPr/>
          </p:nvSpPr>
          <p:spPr bwMode="auto">
            <a:xfrm>
              <a:off x="603920" y="2162525"/>
              <a:ext cx="608768" cy="307353"/>
            </a:xfrm>
            <a:custGeom>
              <a:avLst/>
              <a:gdLst>
                <a:gd name="T0" fmla="*/ 113 w 113"/>
                <a:gd name="T1" fmla="*/ 0 h 57"/>
                <a:gd name="T2" fmla="*/ 40 w 113"/>
                <a:gd name="T3" fmla="*/ 57 h 57"/>
                <a:gd name="T4" fmla="*/ 0 w 113"/>
                <a:gd name="T5" fmla="*/ 9 h 57"/>
                <a:gd name="T6" fmla="*/ 113 w 113"/>
                <a:gd name="T7" fmla="*/ 0 h 57"/>
              </a:gdLst>
              <a:ahLst/>
              <a:cxnLst>
                <a:cxn ang="0">
                  <a:pos x="T0" y="T1"/>
                </a:cxn>
                <a:cxn ang="0">
                  <a:pos x="T2" y="T3"/>
                </a:cxn>
                <a:cxn ang="0">
                  <a:pos x="T4" y="T5"/>
                </a:cxn>
                <a:cxn ang="0">
                  <a:pos x="T6" y="T7"/>
                </a:cxn>
              </a:cxnLst>
              <a:rect l="0" t="0" r="r" b="b"/>
              <a:pathLst>
                <a:path w="113" h="57">
                  <a:moveTo>
                    <a:pt x="113" y="0"/>
                  </a:moveTo>
                  <a:lnTo>
                    <a:pt x="40" y="57"/>
                  </a:lnTo>
                  <a:lnTo>
                    <a:pt x="0" y="9"/>
                  </a:lnTo>
                  <a:lnTo>
                    <a:pt x="113" y="0"/>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3" name="Freeform 6"/>
            <p:cNvSpPr>
              <a:spLocks/>
            </p:cNvSpPr>
            <p:nvPr/>
          </p:nvSpPr>
          <p:spPr bwMode="auto">
            <a:xfrm>
              <a:off x="448084" y="2211881"/>
              <a:ext cx="371090" cy="257997"/>
            </a:xfrm>
            <a:custGeom>
              <a:avLst/>
              <a:gdLst>
                <a:gd name="T0" fmla="*/ 29 w 69"/>
                <a:gd name="T1" fmla="*/ 0 h 48"/>
                <a:gd name="T2" fmla="*/ 0 w 69"/>
                <a:gd name="T3" fmla="*/ 48 h 48"/>
                <a:gd name="T4" fmla="*/ 69 w 69"/>
                <a:gd name="T5" fmla="*/ 48 h 48"/>
                <a:gd name="T6" fmla="*/ 29 w 69"/>
                <a:gd name="T7" fmla="*/ 0 h 48"/>
              </a:gdLst>
              <a:ahLst/>
              <a:cxnLst>
                <a:cxn ang="0">
                  <a:pos x="T0" y="T1"/>
                </a:cxn>
                <a:cxn ang="0">
                  <a:pos x="T2" y="T3"/>
                </a:cxn>
                <a:cxn ang="0">
                  <a:pos x="T4" y="T5"/>
                </a:cxn>
                <a:cxn ang="0">
                  <a:pos x="T6" y="T7"/>
                </a:cxn>
              </a:cxnLst>
              <a:rect l="0" t="0" r="r" b="b"/>
              <a:pathLst>
                <a:path w="69" h="48">
                  <a:moveTo>
                    <a:pt x="29" y="0"/>
                  </a:moveTo>
                  <a:lnTo>
                    <a:pt x="0" y="48"/>
                  </a:lnTo>
                  <a:lnTo>
                    <a:pt x="69" y="48"/>
                  </a:lnTo>
                  <a:lnTo>
                    <a:pt x="29" y="0"/>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4" name="Freeform 7"/>
            <p:cNvSpPr>
              <a:spLocks/>
            </p:cNvSpPr>
            <p:nvPr/>
          </p:nvSpPr>
          <p:spPr bwMode="auto">
            <a:xfrm>
              <a:off x="1099455" y="2469878"/>
              <a:ext cx="344184" cy="710053"/>
            </a:xfrm>
            <a:custGeom>
              <a:avLst/>
              <a:gdLst>
                <a:gd name="T0" fmla="*/ 0 w 64"/>
                <a:gd name="T1" fmla="*/ 0 h 132"/>
                <a:gd name="T2" fmla="*/ 64 w 64"/>
                <a:gd name="T3" fmla="*/ 62 h 132"/>
                <a:gd name="T4" fmla="*/ 0 w 64"/>
                <a:gd name="T5" fmla="*/ 132 h 132"/>
                <a:gd name="T6" fmla="*/ 0 w 64"/>
                <a:gd name="T7" fmla="*/ 0 h 132"/>
              </a:gdLst>
              <a:ahLst/>
              <a:cxnLst>
                <a:cxn ang="0">
                  <a:pos x="T0" y="T1"/>
                </a:cxn>
                <a:cxn ang="0">
                  <a:pos x="T2" y="T3"/>
                </a:cxn>
                <a:cxn ang="0">
                  <a:pos x="T4" y="T5"/>
                </a:cxn>
                <a:cxn ang="0">
                  <a:pos x="T6" y="T7"/>
                </a:cxn>
              </a:cxnLst>
              <a:rect l="0" t="0" r="r" b="b"/>
              <a:pathLst>
                <a:path w="64" h="132">
                  <a:moveTo>
                    <a:pt x="0" y="0"/>
                  </a:moveTo>
                  <a:lnTo>
                    <a:pt x="64" y="62"/>
                  </a:lnTo>
                  <a:lnTo>
                    <a:pt x="0" y="132"/>
                  </a:lnTo>
                  <a:lnTo>
                    <a:pt x="0" y="0"/>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5" name="Freeform 8"/>
            <p:cNvSpPr>
              <a:spLocks/>
            </p:cNvSpPr>
            <p:nvPr/>
          </p:nvSpPr>
          <p:spPr bwMode="auto">
            <a:xfrm>
              <a:off x="1099455" y="2803031"/>
              <a:ext cx="457417" cy="673036"/>
            </a:xfrm>
            <a:custGeom>
              <a:avLst/>
              <a:gdLst>
                <a:gd name="T0" fmla="*/ 64 w 85"/>
                <a:gd name="T1" fmla="*/ 0 h 125"/>
                <a:gd name="T2" fmla="*/ 85 w 85"/>
                <a:gd name="T3" fmla="*/ 125 h 125"/>
                <a:gd name="T4" fmla="*/ 0 w 85"/>
                <a:gd name="T5" fmla="*/ 70 h 125"/>
                <a:gd name="T6" fmla="*/ 64 w 85"/>
                <a:gd name="T7" fmla="*/ 0 h 125"/>
              </a:gdLst>
              <a:ahLst/>
              <a:cxnLst>
                <a:cxn ang="0">
                  <a:pos x="T0" y="T1"/>
                </a:cxn>
                <a:cxn ang="0">
                  <a:pos x="T2" y="T3"/>
                </a:cxn>
                <a:cxn ang="0">
                  <a:pos x="T4" y="T5"/>
                </a:cxn>
                <a:cxn ang="0">
                  <a:pos x="T6" y="T7"/>
                </a:cxn>
              </a:cxnLst>
              <a:rect l="0" t="0" r="r" b="b"/>
              <a:pathLst>
                <a:path w="85" h="125">
                  <a:moveTo>
                    <a:pt x="64" y="0"/>
                  </a:moveTo>
                  <a:lnTo>
                    <a:pt x="85" y="125"/>
                  </a:lnTo>
                  <a:lnTo>
                    <a:pt x="0" y="70"/>
                  </a:lnTo>
                  <a:lnTo>
                    <a:pt x="64" y="0"/>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6" name="Freeform 9"/>
            <p:cNvSpPr>
              <a:spLocks/>
            </p:cNvSpPr>
            <p:nvPr/>
          </p:nvSpPr>
          <p:spPr bwMode="auto">
            <a:xfrm>
              <a:off x="1099455" y="3179931"/>
              <a:ext cx="457417" cy="667427"/>
            </a:xfrm>
            <a:custGeom>
              <a:avLst/>
              <a:gdLst>
                <a:gd name="T0" fmla="*/ 0 w 85"/>
                <a:gd name="T1" fmla="*/ 124 h 124"/>
                <a:gd name="T2" fmla="*/ 85 w 85"/>
                <a:gd name="T3" fmla="*/ 55 h 124"/>
                <a:gd name="T4" fmla="*/ 0 w 85"/>
                <a:gd name="T5" fmla="*/ 0 h 124"/>
                <a:gd name="T6" fmla="*/ 0 w 85"/>
                <a:gd name="T7" fmla="*/ 124 h 124"/>
              </a:gdLst>
              <a:ahLst/>
              <a:cxnLst>
                <a:cxn ang="0">
                  <a:pos x="T0" y="T1"/>
                </a:cxn>
                <a:cxn ang="0">
                  <a:pos x="T2" y="T3"/>
                </a:cxn>
                <a:cxn ang="0">
                  <a:pos x="T4" y="T5"/>
                </a:cxn>
                <a:cxn ang="0">
                  <a:pos x="T6" y="T7"/>
                </a:cxn>
              </a:cxnLst>
              <a:rect l="0" t="0" r="r" b="b"/>
              <a:pathLst>
                <a:path w="85" h="124">
                  <a:moveTo>
                    <a:pt x="0" y="124"/>
                  </a:moveTo>
                  <a:lnTo>
                    <a:pt x="85" y="55"/>
                  </a:lnTo>
                  <a:lnTo>
                    <a:pt x="0" y="0"/>
                  </a:lnTo>
                  <a:lnTo>
                    <a:pt x="0" y="124"/>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7" name="Freeform 10"/>
            <p:cNvSpPr>
              <a:spLocks/>
            </p:cNvSpPr>
            <p:nvPr/>
          </p:nvSpPr>
          <p:spPr bwMode="auto">
            <a:xfrm>
              <a:off x="728364" y="1710469"/>
              <a:ext cx="484324" cy="452056"/>
            </a:xfrm>
            <a:custGeom>
              <a:avLst/>
              <a:gdLst>
                <a:gd name="T0" fmla="*/ 90 w 90"/>
                <a:gd name="T1" fmla="*/ 84 h 84"/>
                <a:gd name="T2" fmla="*/ 76 w 90"/>
                <a:gd name="T3" fmla="*/ 0 h 84"/>
                <a:gd name="T4" fmla="*/ 0 w 90"/>
                <a:gd name="T5" fmla="*/ 50 h 84"/>
                <a:gd name="T6" fmla="*/ 90 w 90"/>
                <a:gd name="T7" fmla="*/ 84 h 84"/>
              </a:gdLst>
              <a:ahLst/>
              <a:cxnLst>
                <a:cxn ang="0">
                  <a:pos x="T0" y="T1"/>
                </a:cxn>
                <a:cxn ang="0">
                  <a:pos x="T2" y="T3"/>
                </a:cxn>
                <a:cxn ang="0">
                  <a:pos x="T4" y="T5"/>
                </a:cxn>
                <a:cxn ang="0">
                  <a:pos x="T6" y="T7"/>
                </a:cxn>
              </a:cxnLst>
              <a:rect l="0" t="0" r="r" b="b"/>
              <a:pathLst>
                <a:path w="90" h="84">
                  <a:moveTo>
                    <a:pt x="90" y="84"/>
                  </a:moveTo>
                  <a:lnTo>
                    <a:pt x="76" y="0"/>
                  </a:lnTo>
                  <a:lnTo>
                    <a:pt x="0" y="50"/>
                  </a:lnTo>
                  <a:lnTo>
                    <a:pt x="90" y="84"/>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8" name="Freeform 11"/>
            <p:cNvSpPr>
              <a:spLocks/>
            </p:cNvSpPr>
            <p:nvPr/>
          </p:nvSpPr>
          <p:spPr bwMode="auto">
            <a:xfrm>
              <a:off x="728364" y="1635313"/>
              <a:ext cx="409208" cy="344370"/>
            </a:xfrm>
            <a:custGeom>
              <a:avLst/>
              <a:gdLst>
                <a:gd name="T0" fmla="*/ 38 w 76"/>
                <a:gd name="T1" fmla="*/ 0 h 64"/>
                <a:gd name="T2" fmla="*/ 76 w 76"/>
                <a:gd name="T3" fmla="*/ 14 h 64"/>
                <a:gd name="T4" fmla="*/ 0 w 76"/>
                <a:gd name="T5" fmla="*/ 64 h 64"/>
                <a:gd name="T6" fmla="*/ 38 w 76"/>
                <a:gd name="T7" fmla="*/ 0 h 64"/>
              </a:gdLst>
              <a:ahLst/>
              <a:cxnLst>
                <a:cxn ang="0">
                  <a:pos x="T0" y="T1"/>
                </a:cxn>
                <a:cxn ang="0">
                  <a:pos x="T2" y="T3"/>
                </a:cxn>
                <a:cxn ang="0">
                  <a:pos x="T4" y="T5"/>
                </a:cxn>
                <a:cxn ang="0">
                  <a:pos x="T6" y="T7"/>
                </a:cxn>
              </a:cxnLst>
              <a:rect l="0" t="0" r="r" b="b"/>
              <a:pathLst>
                <a:path w="76" h="64">
                  <a:moveTo>
                    <a:pt x="38" y="0"/>
                  </a:moveTo>
                  <a:lnTo>
                    <a:pt x="76" y="14"/>
                  </a:lnTo>
                  <a:lnTo>
                    <a:pt x="0" y="64"/>
                  </a:lnTo>
                  <a:lnTo>
                    <a:pt x="38" y="0"/>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9" name="Freeform 12"/>
            <p:cNvSpPr>
              <a:spLocks/>
            </p:cNvSpPr>
            <p:nvPr/>
          </p:nvSpPr>
          <p:spPr bwMode="auto">
            <a:xfrm>
              <a:off x="932408" y="1323473"/>
              <a:ext cx="205165" cy="386996"/>
            </a:xfrm>
            <a:custGeom>
              <a:avLst/>
              <a:gdLst>
                <a:gd name="T0" fmla="*/ 38 w 38"/>
                <a:gd name="T1" fmla="*/ 72 h 72"/>
                <a:gd name="T2" fmla="*/ 31 w 38"/>
                <a:gd name="T3" fmla="*/ 0 h 72"/>
                <a:gd name="T4" fmla="*/ 0 w 38"/>
                <a:gd name="T5" fmla="*/ 58 h 72"/>
                <a:gd name="T6" fmla="*/ 38 w 38"/>
                <a:gd name="T7" fmla="*/ 72 h 72"/>
              </a:gdLst>
              <a:ahLst/>
              <a:cxnLst>
                <a:cxn ang="0">
                  <a:pos x="T0" y="T1"/>
                </a:cxn>
                <a:cxn ang="0">
                  <a:pos x="T2" y="T3"/>
                </a:cxn>
                <a:cxn ang="0">
                  <a:pos x="T4" y="T5"/>
                </a:cxn>
                <a:cxn ang="0">
                  <a:pos x="T6" y="T7"/>
                </a:cxn>
              </a:cxnLst>
              <a:rect l="0" t="0" r="r" b="b"/>
              <a:pathLst>
                <a:path w="38" h="72">
                  <a:moveTo>
                    <a:pt x="38" y="72"/>
                  </a:moveTo>
                  <a:lnTo>
                    <a:pt x="31" y="0"/>
                  </a:lnTo>
                  <a:lnTo>
                    <a:pt x="0" y="58"/>
                  </a:lnTo>
                  <a:lnTo>
                    <a:pt x="38" y="72"/>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0" name="Freeform 13"/>
            <p:cNvSpPr>
              <a:spLocks/>
            </p:cNvSpPr>
            <p:nvPr/>
          </p:nvSpPr>
          <p:spPr bwMode="auto">
            <a:xfrm>
              <a:off x="1568083" y="1323473"/>
              <a:ext cx="434994" cy="850269"/>
            </a:xfrm>
            <a:custGeom>
              <a:avLst/>
              <a:gdLst>
                <a:gd name="T0" fmla="*/ 0 w 81"/>
                <a:gd name="T1" fmla="*/ 94 h 158"/>
                <a:gd name="T2" fmla="*/ 81 w 81"/>
                <a:gd name="T3" fmla="*/ 158 h 158"/>
                <a:gd name="T4" fmla="*/ 24 w 81"/>
                <a:gd name="T5" fmla="*/ 0 h 158"/>
                <a:gd name="T6" fmla="*/ 0 w 81"/>
                <a:gd name="T7" fmla="*/ 94 h 158"/>
              </a:gdLst>
              <a:ahLst/>
              <a:cxnLst>
                <a:cxn ang="0">
                  <a:pos x="T0" y="T1"/>
                </a:cxn>
                <a:cxn ang="0">
                  <a:pos x="T2" y="T3"/>
                </a:cxn>
                <a:cxn ang="0">
                  <a:pos x="T4" y="T5"/>
                </a:cxn>
                <a:cxn ang="0">
                  <a:pos x="T6" y="T7"/>
                </a:cxn>
              </a:cxnLst>
              <a:rect l="0" t="0" r="r" b="b"/>
              <a:pathLst>
                <a:path w="81" h="158">
                  <a:moveTo>
                    <a:pt x="0" y="94"/>
                  </a:moveTo>
                  <a:lnTo>
                    <a:pt x="81" y="158"/>
                  </a:lnTo>
                  <a:lnTo>
                    <a:pt x="24" y="0"/>
                  </a:lnTo>
                  <a:lnTo>
                    <a:pt x="0" y="94"/>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1" name="Freeform 14"/>
            <p:cNvSpPr>
              <a:spLocks/>
            </p:cNvSpPr>
            <p:nvPr/>
          </p:nvSpPr>
          <p:spPr bwMode="auto">
            <a:xfrm>
              <a:off x="1212688" y="1829372"/>
              <a:ext cx="446206" cy="360074"/>
            </a:xfrm>
            <a:custGeom>
              <a:avLst/>
              <a:gdLst>
                <a:gd name="T0" fmla="*/ 0 w 83"/>
                <a:gd name="T1" fmla="*/ 62 h 67"/>
                <a:gd name="T2" fmla="*/ 83 w 83"/>
                <a:gd name="T3" fmla="*/ 67 h 67"/>
                <a:gd name="T4" fmla="*/ 66 w 83"/>
                <a:gd name="T5" fmla="*/ 0 h 67"/>
                <a:gd name="T6" fmla="*/ 0 w 83"/>
                <a:gd name="T7" fmla="*/ 62 h 67"/>
              </a:gdLst>
              <a:ahLst/>
              <a:cxnLst>
                <a:cxn ang="0">
                  <a:pos x="T0" y="T1"/>
                </a:cxn>
                <a:cxn ang="0">
                  <a:pos x="T2" y="T3"/>
                </a:cxn>
                <a:cxn ang="0">
                  <a:pos x="T4" y="T5"/>
                </a:cxn>
                <a:cxn ang="0">
                  <a:pos x="T6" y="T7"/>
                </a:cxn>
              </a:cxnLst>
              <a:rect l="0" t="0" r="r" b="b"/>
              <a:pathLst>
                <a:path w="83" h="67">
                  <a:moveTo>
                    <a:pt x="0" y="62"/>
                  </a:moveTo>
                  <a:lnTo>
                    <a:pt x="83" y="67"/>
                  </a:lnTo>
                  <a:lnTo>
                    <a:pt x="66" y="0"/>
                  </a:lnTo>
                  <a:lnTo>
                    <a:pt x="0" y="62"/>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2" name="Freeform 15"/>
            <p:cNvSpPr>
              <a:spLocks/>
            </p:cNvSpPr>
            <p:nvPr/>
          </p:nvSpPr>
          <p:spPr bwMode="auto">
            <a:xfrm>
              <a:off x="1212688" y="2162525"/>
              <a:ext cx="446206" cy="640506"/>
            </a:xfrm>
            <a:custGeom>
              <a:avLst/>
              <a:gdLst>
                <a:gd name="T0" fmla="*/ 83 w 83"/>
                <a:gd name="T1" fmla="*/ 5 h 119"/>
                <a:gd name="T2" fmla="*/ 43 w 83"/>
                <a:gd name="T3" fmla="*/ 119 h 119"/>
                <a:gd name="T4" fmla="*/ 0 w 83"/>
                <a:gd name="T5" fmla="*/ 0 h 119"/>
                <a:gd name="T6" fmla="*/ 83 w 83"/>
                <a:gd name="T7" fmla="*/ 5 h 119"/>
              </a:gdLst>
              <a:ahLst/>
              <a:cxnLst>
                <a:cxn ang="0">
                  <a:pos x="T0" y="T1"/>
                </a:cxn>
                <a:cxn ang="0">
                  <a:pos x="T2" y="T3"/>
                </a:cxn>
                <a:cxn ang="0">
                  <a:pos x="T4" y="T5"/>
                </a:cxn>
                <a:cxn ang="0">
                  <a:pos x="T6" y="T7"/>
                </a:cxn>
              </a:cxnLst>
              <a:rect l="0" t="0" r="r" b="b"/>
              <a:pathLst>
                <a:path w="83" h="119">
                  <a:moveTo>
                    <a:pt x="83" y="5"/>
                  </a:moveTo>
                  <a:lnTo>
                    <a:pt x="43" y="119"/>
                  </a:lnTo>
                  <a:lnTo>
                    <a:pt x="0" y="0"/>
                  </a:lnTo>
                  <a:lnTo>
                    <a:pt x="83" y="5"/>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3" name="Freeform 16"/>
            <p:cNvSpPr>
              <a:spLocks/>
            </p:cNvSpPr>
            <p:nvPr/>
          </p:nvSpPr>
          <p:spPr bwMode="auto">
            <a:xfrm>
              <a:off x="1099455" y="2162525"/>
              <a:ext cx="344184" cy="640506"/>
            </a:xfrm>
            <a:custGeom>
              <a:avLst/>
              <a:gdLst>
                <a:gd name="T0" fmla="*/ 64 w 64"/>
                <a:gd name="T1" fmla="*/ 119 h 119"/>
                <a:gd name="T2" fmla="*/ 0 w 64"/>
                <a:gd name="T3" fmla="*/ 57 h 119"/>
                <a:gd name="T4" fmla="*/ 21 w 64"/>
                <a:gd name="T5" fmla="*/ 0 h 119"/>
                <a:gd name="T6" fmla="*/ 64 w 64"/>
                <a:gd name="T7" fmla="*/ 119 h 119"/>
              </a:gdLst>
              <a:ahLst/>
              <a:cxnLst>
                <a:cxn ang="0">
                  <a:pos x="T0" y="T1"/>
                </a:cxn>
                <a:cxn ang="0">
                  <a:pos x="T2" y="T3"/>
                </a:cxn>
                <a:cxn ang="0">
                  <a:pos x="T4" y="T5"/>
                </a:cxn>
                <a:cxn ang="0">
                  <a:pos x="T6" y="T7"/>
                </a:cxn>
              </a:cxnLst>
              <a:rect l="0" t="0" r="r" b="b"/>
              <a:pathLst>
                <a:path w="64" h="119">
                  <a:moveTo>
                    <a:pt x="64" y="119"/>
                  </a:moveTo>
                  <a:lnTo>
                    <a:pt x="0" y="57"/>
                  </a:lnTo>
                  <a:lnTo>
                    <a:pt x="21" y="0"/>
                  </a:lnTo>
                  <a:lnTo>
                    <a:pt x="64" y="119"/>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4" name="Freeform 17"/>
            <p:cNvSpPr>
              <a:spLocks/>
            </p:cNvSpPr>
            <p:nvPr/>
          </p:nvSpPr>
          <p:spPr bwMode="auto">
            <a:xfrm>
              <a:off x="1697012" y="1323473"/>
              <a:ext cx="371090" cy="478978"/>
            </a:xfrm>
            <a:custGeom>
              <a:avLst/>
              <a:gdLst>
                <a:gd name="T0" fmla="*/ 69 w 69"/>
                <a:gd name="T1" fmla="*/ 0 h 89"/>
                <a:gd name="T2" fmla="*/ 69 w 69"/>
                <a:gd name="T3" fmla="*/ 89 h 89"/>
                <a:gd name="T4" fmla="*/ 0 w 69"/>
                <a:gd name="T5" fmla="*/ 0 h 89"/>
                <a:gd name="T6" fmla="*/ 69 w 69"/>
                <a:gd name="T7" fmla="*/ 0 h 89"/>
              </a:gdLst>
              <a:ahLst/>
              <a:cxnLst>
                <a:cxn ang="0">
                  <a:pos x="T0" y="T1"/>
                </a:cxn>
                <a:cxn ang="0">
                  <a:pos x="T2" y="T3"/>
                </a:cxn>
                <a:cxn ang="0">
                  <a:pos x="T4" y="T5"/>
                </a:cxn>
                <a:cxn ang="0">
                  <a:pos x="T6" y="T7"/>
                </a:cxn>
              </a:cxnLst>
              <a:rect l="0" t="0" r="r" b="b"/>
              <a:pathLst>
                <a:path w="69" h="89">
                  <a:moveTo>
                    <a:pt x="69" y="0"/>
                  </a:moveTo>
                  <a:lnTo>
                    <a:pt x="69" y="89"/>
                  </a:lnTo>
                  <a:lnTo>
                    <a:pt x="0" y="0"/>
                  </a:lnTo>
                  <a:lnTo>
                    <a:pt x="69" y="0"/>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5" name="Freeform 18"/>
            <p:cNvSpPr>
              <a:spLocks/>
            </p:cNvSpPr>
            <p:nvPr/>
          </p:nvSpPr>
          <p:spPr bwMode="auto">
            <a:xfrm>
              <a:off x="1697012" y="1323473"/>
              <a:ext cx="371090" cy="850269"/>
            </a:xfrm>
            <a:custGeom>
              <a:avLst/>
              <a:gdLst>
                <a:gd name="T0" fmla="*/ 69 w 69"/>
                <a:gd name="T1" fmla="*/ 89 h 158"/>
                <a:gd name="T2" fmla="*/ 57 w 69"/>
                <a:gd name="T3" fmla="*/ 158 h 158"/>
                <a:gd name="T4" fmla="*/ 0 w 69"/>
                <a:gd name="T5" fmla="*/ 0 h 158"/>
                <a:gd name="T6" fmla="*/ 69 w 69"/>
                <a:gd name="T7" fmla="*/ 89 h 158"/>
              </a:gdLst>
              <a:ahLst/>
              <a:cxnLst>
                <a:cxn ang="0">
                  <a:pos x="T0" y="T1"/>
                </a:cxn>
                <a:cxn ang="0">
                  <a:pos x="T2" y="T3"/>
                </a:cxn>
                <a:cxn ang="0">
                  <a:pos x="T4" y="T5"/>
                </a:cxn>
                <a:cxn ang="0">
                  <a:pos x="T6" y="T7"/>
                </a:cxn>
              </a:cxnLst>
              <a:rect l="0" t="0" r="r" b="b"/>
              <a:pathLst>
                <a:path w="69" h="158">
                  <a:moveTo>
                    <a:pt x="69" y="89"/>
                  </a:moveTo>
                  <a:lnTo>
                    <a:pt x="57" y="158"/>
                  </a:lnTo>
                  <a:lnTo>
                    <a:pt x="0" y="0"/>
                  </a:lnTo>
                  <a:lnTo>
                    <a:pt x="69" y="89"/>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6" name="Freeform 19"/>
            <p:cNvSpPr>
              <a:spLocks/>
            </p:cNvSpPr>
            <p:nvPr/>
          </p:nvSpPr>
          <p:spPr bwMode="auto">
            <a:xfrm>
              <a:off x="2068102" y="1323473"/>
              <a:ext cx="215255" cy="478978"/>
            </a:xfrm>
            <a:custGeom>
              <a:avLst/>
              <a:gdLst>
                <a:gd name="T0" fmla="*/ 40 w 40"/>
                <a:gd name="T1" fmla="*/ 0 h 89"/>
                <a:gd name="T2" fmla="*/ 0 w 40"/>
                <a:gd name="T3" fmla="*/ 89 h 89"/>
                <a:gd name="T4" fmla="*/ 0 w 40"/>
                <a:gd name="T5" fmla="*/ 0 h 89"/>
                <a:gd name="T6" fmla="*/ 40 w 40"/>
                <a:gd name="T7" fmla="*/ 0 h 89"/>
              </a:gdLst>
              <a:ahLst/>
              <a:cxnLst>
                <a:cxn ang="0">
                  <a:pos x="T0" y="T1"/>
                </a:cxn>
                <a:cxn ang="0">
                  <a:pos x="T2" y="T3"/>
                </a:cxn>
                <a:cxn ang="0">
                  <a:pos x="T4" y="T5"/>
                </a:cxn>
                <a:cxn ang="0">
                  <a:pos x="T6" y="T7"/>
                </a:cxn>
              </a:cxnLst>
              <a:rect l="0" t="0" r="r" b="b"/>
              <a:pathLst>
                <a:path w="40" h="89">
                  <a:moveTo>
                    <a:pt x="40" y="0"/>
                  </a:moveTo>
                  <a:lnTo>
                    <a:pt x="0" y="89"/>
                  </a:lnTo>
                  <a:lnTo>
                    <a:pt x="0" y="0"/>
                  </a:lnTo>
                  <a:lnTo>
                    <a:pt x="40" y="0"/>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7" name="Freeform 20"/>
            <p:cNvSpPr>
              <a:spLocks/>
            </p:cNvSpPr>
            <p:nvPr/>
          </p:nvSpPr>
          <p:spPr bwMode="auto">
            <a:xfrm>
              <a:off x="2068102" y="1323473"/>
              <a:ext cx="215255" cy="527212"/>
            </a:xfrm>
            <a:custGeom>
              <a:avLst/>
              <a:gdLst>
                <a:gd name="T0" fmla="*/ 40 w 40"/>
                <a:gd name="T1" fmla="*/ 98 h 98"/>
                <a:gd name="T2" fmla="*/ 0 w 40"/>
                <a:gd name="T3" fmla="*/ 89 h 98"/>
                <a:gd name="T4" fmla="*/ 40 w 40"/>
                <a:gd name="T5" fmla="*/ 0 h 98"/>
                <a:gd name="T6" fmla="*/ 40 w 40"/>
                <a:gd name="T7" fmla="*/ 98 h 98"/>
              </a:gdLst>
              <a:ahLst/>
              <a:cxnLst>
                <a:cxn ang="0">
                  <a:pos x="T0" y="T1"/>
                </a:cxn>
                <a:cxn ang="0">
                  <a:pos x="T2" y="T3"/>
                </a:cxn>
                <a:cxn ang="0">
                  <a:pos x="T4" y="T5"/>
                </a:cxn>
                <a:cxn ang="0">
                  <a:pos x="T6" y="T7"/>
                </a:cxn>
              </a:cxnLst>
              <a:rect l="0" t="0" r="r" b="b"/>
              <a:pathLst>
                <a:path w="40" h="98">
                  <a:moveTo>
                    <a:pt x="40" y="98"/>
                  </a:moveTo>
                  <a:lnTo>
                    <a:pt x="0" y="89"/>
                  </a:lnTo>
                  <a:lnTo>
                    <a:pt x="40" y="0"/>
                  </a:lnTo>
                  <a:lnTo>
                    <a:pt x="40" y="98"/>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8" name="Freeform 21"/>
            <p:cNvSpPr>
              <a:spLocks/>
            </p:cNvSpPr>
            <p:nvPr/>
          </p:nvSpPr>
          <p:spPr bwMode="auto">
            <a:xfrm>
              <a:off x="2003077" y="1802451"/>
              <a:ext cx="280280" cy="371291"/>
            </a:xfrm>
            <a:custGeom>
              <a:avLst/>
              <a:gdLst>
                <a:gd name="T0" fmla="*/ 12 w 52"/>
                <a:gd name="T1" fmla="*/ 0 h 69"/>
                <a:gd name="T2" fmla="*/ 52 w 52"/>
                <a:gd name="T3" fmla="*/ 69 h 69"/>
                <a:gd name="T4" fmla="*/ 0 w 52"/>
                <a:gd name="T5" fmla="*/ 69 h 69"/>
                <a:gd name="T6" fmla="*/ 12 w 52"/>
                <a:gd name="T7" fmla="*/ 0 h 69"/>
              </a:gdLst>
              <a:ahLst/>
              <a:cxnLst>
                <a:cxn ang="0">
                  <a:pos x="T0" y="T1"/>
                </a:cxn>
                <a:cxn ang="0">
                  <a:pos x="T2" y="T3"/>
                </a:cxn>
                <a:cxn ang="0">
                  <a:pos x="T4" y="T5"/>
                </a:cxn>
                <a:cxn ang="0">
                  <a:pos x="T6" y="T7"/>
                </a:cxn>
              </a:cxnLst>
              <a:rect l="0" t="0" r="r" b="b"/>
              <a:pathLst>
                <a:path w="52" h="69">
                  <a:moveTo>
                    <a:pt x="12" y="0"/>
                  </a:moveTo>
                  <a:lnTo>
                    <a:pt x="52" y="69"/>
                  </a:lnTo>
                  <a:lnTo>
                    <a:pt x="0" y="69"/>
                  </a:lnTo>
                  <a:lnTo>
                    <a:pt x="12" y="0"/>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9" name="Freeform 22"/>
            <p:cNvSpPr>
              <a:spLocks/>
            </p:cNvSpPr>
            <p:nvPr/>
          </p:nvSpPr>
          <p:spPr bwMode="auto">
            <a:xfrm>
              <a:off x="2068102" y="1802451"/>
              <a:ext cx="215255" cy="371291"/>
            </a:xfrm>
            <a:custGeom>
              <a:avLst/>
              <a:gdLst>
                <a:gd name="T0" fmla="*/ 40 w 40"/>
                <a:gd name="T1" fmla="*/ 9 h 69"/>
                <a:gd name="T2" fmla="*/ 40 w 40"/>
                <a:gd name="T3" fmla="*/ 69 h 69"/>
                <a:gd name="T4" fmla="*/ 0 w 40"/>
                <a:gd name="T5" fmla="*/ 0 h 69"/>
                <a:gd name="T6" fmla="*/ 40 w 40"/>
                <a:gd name="T7" fmla="*/ 9 h 69"/>
              </a:gdLst>
              <a:ahLst/>
              <a:cxnLst>
                <a:cxn ang="0">
                  <a:pos x="T0" y="T1"/>
                </a:cxn>
                <a:cxn ang="0">
                  <a:pos x="T2" y="T3"/>
                </a:cxn>
                <a:cxn ang="0">
                  <a:pos x="T4" y="T5"/>
                </a:cxn>
                <a:cxn ang="0">
                  <a:pos x="T6" y="T7"/>
                </a:cxn>
              </a:cxnLst>
              <a:rect l="0" t="0" r="r" b="b"/>
              <a:pathLst>
                <a:path w="40" h="69">
                  <a:moveTo>
                    <a:pt x="40" y="9"/>
                  </a:moveTo>
                  <a:lnTo>
                    <a:pt x="40" y="69"/>
                  </a:lnTo>
                  <a:lnTo>
                    <a:pt x="0" y="0"/>
                  </a:lnTo>
                  <a:lnTo>
                    <a:pt x="40" y="9"/>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0" name="Freeform 23"/>
            <p:cNvSpPr>
              <a:spLocks/>
            </p:cNvSpPr>
            <p:nvPr/>
          </p:nvSpPr>
          <p:spPr bwMode="auto">
            <a:xfrm>
              <a:off x="2003077" y="2173742"/>
              <a:ext cx="280280" cy="646115"/>
            </a:xfrm>
            <a:custGeom>
              <a:avLst/>
              <a:gdLst>
                <a:gd name="T0" fmla="*/ 52 w 52"/>
                <a:gd name="T1" fmla="*/ 0 h 120"/>
                <a:gd name="T2" fmla="*/ 52 w 52"/>
                <a:gd name="T3" fmla="*/ 120 h 120"/>
                <a:gd name="T4" fmla="*/ 0 w 52"/>
                <a:gd name="T5" fmla="*/ 0 h 120"/>
                <a:gd name="T6" fmla="*/ 52 w 52"/>
                <a:gd name="T7" fmla="*/ 0 h 120"/>
              </a:gdLst>
              <a:ahLst/>
              <a:cxnLst>
                <a:cxn ang="0">
                  <a:pos x="T0" y="T1"/>
                </a:cxn>
                <a:cxn ang="0">
                  <a:pos x="T2" y="T3"/>
                </a:cxn>
                <a:cxn ang="0">
                  <a:pos x="T4" y="T5"/>
                </a:cxn>
                <a:cxn ang="0">
                  <a:pos x="T6" y="T7"/>
                </a:cxn>
              </a:cxnLst>
              <a:rect l="0" t="0" r="r" b="b"/>
              <a:pathLst>
                <a:path w="52" h="120">
                  <a:moveTo>
                    <a:pt x="52" y="0"/>
                  </a:moveTo>
                  <a:lnTo>
                    <a:pt x="52" y="120"/>
                  </a:lnTo>
                  <a:lnTo>
                    <a:pt x="0" y="0"/>
                  </a:lnTo>
                  <a:lnTo>
                    <a:pt x="52" y="0"/>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1" name="Freeform 24"/>
            <p:cNvSpPr>
              <a:spLocks/>
            </p:cNvSpPr>
            <p:nvPr/>
          </p:nvSpPr>
          <p:spPr bwMode="auto">
            <a:xfrm>
              <a:off x="1772126" y="2679641"/>
              <a:ext cx="511231" cy="436351"/>
            </a:xfrm>
            <a:custGeom>
              <a:avLst/>
              <a:gdLst>
                <a:gd name="T0" fmla="*/ 95 w 95"/>
                <a:gd name="T1" fmla="*/ 26 h 81"/>
                <a:gd name="T2" fmla="*/ 24 w 95"/>
                <a:gd name="T3" fmla="*/ 81 h 81"/>
                <a:gd name="T4" fmla="*/ 0 w 95"/>
                <a:gd name="T5" fmla="*/ 0 h 81"/>
                <a:gd name="T6" fmla="*/ 95 w 95"/>
                <a:gd name="T7" fmla="*/ 26 h 81"/>
              </a:gdLst>
              <a:ahLst/>
              <a:cxnLst>
                <a:cxn ang="0">
                  <a:pos x="T0" y="T1"/>
                </a:cxn>
                <a:cxn ang="0">
                  <a:pos x="T2" y="T3"/>
                </a:cxn>
                <a:cxn ang="0">
                  <a:pos x="T4" y="T5"/>
                </a:cxn>
                <a:cxn ang="0">
                  <a:pos x="T6" y="T7"/>
                </a:cxn>
              </a:cxnLst>
              <a:rect l="0" t="0" r="r" b="b"/>
              <a:pathLst>
                <a:path w="95" h="81">
                  <a:moveTo>
                    <a:pt x="95" y="26"/>
                  </a:moveTo>
                  <a:lnTo>
                    <a:pt x="24" y="81"/>
                  </a:lnTo>
                  <a:lnTo>
                    <a:pt x="0" y="0"/>
                  </a:lnTo>
                  <a:lnTo>
                    <a:pt x="95" y="26"/>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2" name="Freeform 25"/>
            <p:cNvSpPr>
              <a:spLocks/>
            </p:cNvSpPr>
            <p:nvPr/>
          </p:nvSpPr>
          <p:spPr bwMode="auto">
            <a:xfrm>
              <a:off x="1901056" y="2819856"/>
              <a:ext cx="382301" cy="694349"/>
            </a:xfrm>
            <a:custGeom>
              <a:avLst/>
              <a:gdLst>
                <a:gd name="T0" fmla="*/ 0 w 71"/>
                <a:gd name="T1" fmla="*/ 55 h 129"/>
                <a:gd name="T2" fmla="*/ 31 w 71"/>
                <a:gd name="T3" fmla="*/ 129 h 129"/>
                <a:gd name="T4" fmla="*/ 71 w 71"/>
                <a:gd name="T5" fmla="*/ 0 h 129"/>
                <a:gd name="T6" fmla="*/ 0 w 71"/>
                <a:gd name="T7" fmla="*/ 55 h 129"/>
              </a:gdLst>
              <a:ahLst/>
              <a:cxnLst>
                <a:cxn ang="0">
                  <a:pos x="T0" y="T1"/>
                </a:cxn>
                <a:cxn ang="0">
                  <a:pos x="T2" y="T3"/>
                </a:cxn>
                <a:cxn ang="0">
                  <a:pos x="T4" y="T5"/>
                </a:cxn>
                <a:cxn ang="0">
                  <a:pos x="T6" y="T7"/>
                </a:cxn>
              </a:cxnLst>
              <a:rect l="0" t="0" r="r" b="b"/>
              <a:pathLst>
                <a:path w="71" h="129">
                  <a:moveTo>
                    <a:pt x="0" y="55"/>
                  </a:moveTo>
                  <a:lnTo>
                    <a:pt x="31" y="129"/>
                  </a:lnTo>
                  <a:lnTo>
                    <a:pt x="71" y="0"/>
                  </a:lnTo>
                  <a:lnTo>
                    <a:pt x="0" y="55"/>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3" name="Freeform 26"/>
            <p:cNvSpPr>
              <a:spLocks/>
            </p:cNvSpPr>
            <p:nvPr/>
          </p:nvSpPr>
          <p:spPr bwMode="auto">
            <a:xfrm>
              <a:off x="1556871" y="3115992"/>
              <a:ext cx="511231" cy="398213"/>
            </a:xfrm>
            <a:custGeom>
              <a:avLst/>
              <a:gdLst>
                <a:gd name="T0" fmla="*/ 95 w 95"/>
                <a:gd name="T1" fmla="*/ 74 h 74"/>
                <a:gd name="T2" fmla="*/ 0 w 95"/>
                <a:gd name="T3" fmla="*/ 67 h 74"/>
                <a:gd name="T4" fmla="*/ 64 w 95"/>
                <a:gd name="T5" fmla="*/ 0 h 74"/>
                <a:gd name="T6" fmla="*/ 95 w 95"/>
                <a:gd name="T7" fmla="*/ 74 h 74"/>
              </a:gdLst>
              <a:ahLst/>
              <a:cxnLst>
                <a:cxn ang="0">
                  <a:pos x="T0" y="T1"/>
                </a:cxn>
                <a:cxn ang="0">
                  <a:pos x="T2" y="T3"/>
                </a:cxn>
                <a:cxn ang="0">
                  <a:pos x="T4" y="T5"/>
                </a:cxn>
                <a:cxn ang="0">
                  <a:pos x="T6" y="T7"/>
                </a:cxn>
              </a:cxnLst>
              <a:rect l="0" t="0" r="r" b="b"/>
              <a:pathLst>
                <a:path w="95" h="74">
                  <a:moveTo>
                    <a:pt x="95" y="74"/>
                  </a:moveTo>
                  <a:lnTo>
                    <a:pt x="0" y="67"/>
                  </a:lnTo>
                  <a:lnTo>
                    <a:pt x="64" y="0"/>
                  </a:lnTo>
                  <a:lnTo>
                    <a:pt x="95" y="74"/>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4" name="Freeform 27"/>
            <p:cNvSpPr>
              <a:spLocks/>
            </p:cNvSpPr>
            <p:nvPr/>
          </p:nvSpPr>
          <p:spPr bwMode="auto">
            <a:xfrm>
              <a:off x="2068102" y="3514206"/>
              <a:ext cx="215255" cy="425134"/>
            </a:xfrm>
            <a:custGeom>
              <a:avLst/>
              <a:gdLst>
                <a:gd name="T0" fmla="*/ 40 w 40"/>
                <a:gd name="T1" fmla="*/ 79 h 79"/>
                <a:gd name="T2" fmla="*/ 40 w 40"/>
                <a:gd name="T3" fmla="*/ 2 h 79"/>
                <a:gd name="T4" fmla="*/ 0 w 40"/>
                <a:gd name="T5" fmla="*/ 0 h 79"/>
                <a:gd name="T6" fmla="*/ 40 w 40"/>
                <a:gd name="T7" fmla="*/ 79 h 79"/>
              </a:gdLst>
              <a:ahLst/>
              <a:cxnLst>
                <a:cxn ang="0">
                  <a:pos x="T0" y="T1"/>
                </a:cxn>
                <a:cxn ang="0">
                  <a:pos x="T2" y="T3"/>
                </a:cxn>
                <a:cxn ang="0">
                  <a:pos x="T4" y="T5"/>
                </a:cxn>
                <a:cxn ang="0">
                  <a:pos x="T6" y="T7"/>
                </a:cxn>
              </a:cxnLst>
              <a:rect l="0" t="0" r="r" b="b"/>
              <a:pathLst>
                <a:path w="40" h="79">
                  <a:moveTo>
                    <a:pt x="40" y="79"/>
                  </a:moveTo>
                  <a:lnTo>
                    <a:pt x="40" y="2"/>
                  </a:lnTo>
                  <a:lnTo>
                    <a:pt x="0" y="0"/>
                  </a:lnTo>
                  <a:lnTo>
                    <a:pt x="40" y="79"/>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5" name="Freeform 28"/>
            <p:cNvSpPr>
              <a:spLocks/>
            </p:cNvSpPr>
            <p:nvPr/>
          </p:nvSpPr>
          <p:spPr bwMode="auto">
            <a:xfrm>
              <a:off x="2068102" y="2819856"/>
              <a:ext cx="215255" cy="704444"/>
            </a:xfrm>
            <a:custGeom>
              <a:avLst/>
              <a:gdLst>
                <a:gd name="T0" fmla="*/ 40 w 40"/>
                <a:gd name="T1" fmla="*/ 131 h 131"/>
                <a:gd name="T2" fmla="*/ 40 w 40"/>
                <a:gd name="T3" fmla="*/ 0 h 131"/>
                <a:gd name="T4" fmla="*/ 0 w 40"/>
                <a:gd name="T5" fmla="*/ 129 h 131"/>
                <a:gd name="T6" fmla="*/ 40 w 40"/>
                <a:gd name="T7" fmla="*/ 131 h 131"/>
              </a:gdLst>
              <a:ahLst/>
              <a:cxnLst>
                <a:cxn ang="0">
                  <a:pos x="T0" y="T1"/>
                </a:cxn>
                <a:cxn ang="0">
                  <a:pos x="T2" y="T3"/>
                </a:cxn>
                <a:cxn ang="0">
                  <a:pos x="T4" y="T5"/>
                </a:cxn>
                <a:cxn ang="0">
                  <a:pos x="T6" y="T7"/>
                </a:cxn>
              </a:cxnLst>
              <a:rect l="0" t="0" r="r" b="b"/>
              <a:pathLst>
                <a:path w="40" h="131">
                  <a:moveTo>
                    <a:pt x="40" y="131"/>
                  </a:moveTo>
                  <a:lnTo>
                    <a:pt x="40" y="0"/>
                  </a:lnTo>
                  <a:lnTo>
                    <a:pt x="0" y="129"/>
                  </a:lnTo>
                  <a:lnTo>
                    <a:pt x="40" y="131"/>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6" name="Freeform 29"/>
            <p:cNvSpPr>
              <a:spLocks/>
            </p:cNvSpPr>
            <p:nvPr/>
          </p:nvSpPr>
          <p:spPr bwMode="auto">
            <a:xfrm>
              <a:off x="1556871" y="3476067"/>
              <a:ext cx="511231" cy="742583"/>
            </a:xfrm>
            <a:custGeom>
              <a:avLst/>
              <a:gdLst>
                <a:gd name="T0" fmla="*/ 95 w 95"/>
                <a:gd name="T1" fmla="*/ 7 h 138"/>
                <a:gd name="T2" fmla="*/ 38 w 95"/>
                <a:gd name="T3" fmla="*/ 138 h 138"/>
                <a:gd name="T4" fmla="*/ 0 w 95"/>
                <a:gd name="T5" fmla="*/ 0 h 138"/>
                <a:gd name="T6" fmla="*/ 95 w 95"/>
                <a:gd name="T7" fmla="*/ 7 h 138"/>
              </a:gdLst>
              <a:ahLst/>
              <a:cxnLst>
                <a:cxn ang="0">
                  <a:pos x="T0" y="T1"/>
                </a:cxn>
                <a:cxn ang="0">
                  <a:pos x="T2" y="T3"/>
                </a:cxn>
                <a:cxn ang="0">
                  <a:pos x="T4" y="T5"/>
                </a:cxn>
                <a:cxn ang="0">
                  <a:pos x="T6" y="T7"/>
                </a:cxn>
              </a:cxnLst>
              <a:rect l="0" t="0" r="r" b="b"/>
              <a:pathLst>
                <a:path w="95" h="138">
                  <a:moveTo>
                    <a:pt x="95" y="7"/>
                  </a:moveTo>
                  <a:lnTo>
                    <a:pt x="38" y="138"/>
                  </a:lnTo>
                  <a:lnTo>
                    <a:pt x="0" y="0"/>
                  </a:lnTo>
                  <a:lnTo>
                    <a:pt x="95" y="7"/>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7" name="Freeform 30"/>
            <p:cNvSpPr>
              <a:spLocks/>
            </p:cNvSpPr>
            <p:nvPr/>
          </p:nvSpPr>
          <p:spPr bwMode="auto">
            <a:xfrm>
              <a:off x="1760915" y="3514206"/>
              <a:ext cx="522442" cy="704444"/>
            </a:xfrm>
            <a:custGeom>
              <a:avLst/>
              <a:gdLst>
                <a:gd name="T0" fmla="*/ 97 w 97"/>
                <a:gd name="T1" fmla="*/ 79 h 131"/>
                <a:gd name="T2" fmla="*/ 0 w 97"/>
                <a:gd name="T3" fmla="*/ 131 h 131"/>
                <a:gd name="T4" fmla="*/ 57 w 97"/>
                <a:gd name="T5" fmla="*/ 0 h 131"/>
                <a:gd name="T6" fmla="*/ 97 w 97"/>
                <a:gd name="T7" fmla="*/ 79 h 131"/>
              </a:gdLst>
              <a:ahLst/>
              <a:cxnLst>
                <a:cxn ang="0">
                  <a:pos x="T0" y="T1"/>
                </a:cxn>
                <a:cxn ang="0">
                  <a:pos x="T2" y="T3"/>
                </a:cxn>
                <a:cxn ang="0">
                  <a:pos x="T4" y="T5"/>
                </a:cxn>
                <a:cxn ang="0">
                  <a:pos x="T6" y="T7"/>
                </a:cxn>
              </a:cxnLst>
              <a:rect l="0" t="0" r="r" b="b"/>
              <a:pathLst>
                <a:path w="97" h="131">
                  <a:moveTo>
                    <a:pt x="97" y="79"/>
                  </a:moveTo>
                  <a:lnTo>
                    <a:pt x="0" y="131"/>
                  </a:lnTo>
                  <a:lnTo>
                    <a:pt x="57" y="0"/>
                  </a:lnTo>
                  <a:lnTo>
                    <a:pt x="97" y="79"/>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8" name="Freeform 31"/>
            <p:cNvSpPr>
              <a:spLocks/>
            </p:cNvSpPr>
            <p:nvPr/>
          </p:nvSpPr>
          <p:spPr bwMode="auto">
            <a:xfrm>
              <a:off x="1760915" y="3939340"/>
              <a:ext cx="522442" cy="279310"/>
            </a:xfrm>
            <a:custGeom>
              <a:avLst/>
              <a:gdLst>
                <a:gd name="T0" fmla="*/ 97 w 97"/>
                <a:gd name="T1" fmla="*/ 52 h 52"/>
                <a:gd name="T2" fmla="*/ 97 w 97"/>
                <a:gd name="T3" fmla="*/ 0 h 52"/>
                <a:gd name="T4" fmla="*/ 0 w 97"/>
                <a:gd name="T5" fmla="*/ 52 h 52"/>
                <a:gd name="T6" fmla="*/ 97 w 97"/>
                <a:gd name="T7" fmla="*/ 52 h 52"/>
              </a:gdLst>
              <a:ahLst/>
              <a:cxnLst>
                <a:cxn ang="0">
                  <a:pos x="T0" y="T1"/>
                </a:cxn>
                <a:cxn ang="0">
                  <a:pos x="T2" y="T3"/>
                </a:cxn>
                <a:cxn ang="0">
                  <a:pos x="T4" y="T5"/>
                </a:cxn>
                <a:cxn ang="0">
                  <a:pos x="T6" y="T7"/>
                </a:cxn>
              </a:cxnLst>
              <a:rect l="0" t="0" r="r" b="b"/>
              <a:pathLst>
                <a:path w="97" h="52">
                  <a:moveTo>
                    <a:pt x="97" y="52"/>
                  </a:moveTo>
                  <a:lnTo>
                    <a:pt x="97" y="0"/>
                  </a:lnTo>
                  <a:lnTo>
                    <a:pt x="0" y="52"/>
                  </a:lnTo>
                  <a:lnTo>
                    <a:pt x="97" y="52"/>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9" name="Freeform 32"/>
            <p:cNvSpPr>
              <a:spLocks/>
            </p:cNvSpPr>
            <p:nvPr/>
          </p:nvSpPr>
          <p:spPr bwMode="auto">
            <a:xfrm>
              <a:off x="1099455" y="3476067"/>
              <a:ext cx="661461" cy="742583"/>
            </a:xfrm>
            <a:custGeom>
              <a:avLst/>
              <a:gdLst>
                <a:gd name="T0" fmla="*/ 123 w 123"/>
                <a:gd name="T1" fmla="*/ 138 h 138"/>
                <a:gd name="T2" fmla="*/ 0 w 123"/>
                <a:gd name="T3" fmla="*/ 69 h 138"/>
                <a:gd name="T4" fmla="*/ 85 w 123"/>
                <a:gd name="T5" fmla="*/ 0 h 138"/>
                <a:gd name="T6" fmla="*/ 123 w 123"/>
                <a:gd name="T7" fmla="*/ 138 h 138"/>
              </a:gdLst>
              <a:ahLst/>
              <a:cxnLst>
                <a:cxn ang="0">
                  <a:pos x="T0" y="T1"/>
                </a:cxn>
                <a:cxn ang="0">
                  <a:pos x="T2" y="T3"/>
                </a:cxn>
                <a:cxn ang="0">
                  <a:pos x="T4" y="T5"/>
                </a:cxn>
                <a:cxn ang="0">
                  <a:pos x="T6" y="T7"/>
                </a:cxn>
              </a:cxnLst>
              <a:rect l="0" t="0" r="r" b="b"/>
              <a:pathLst>
                <a:path w="123" h="138">
                  <a:moveTo>
                    <a:pt x="123" y="138"/>
                  </a:moveTo>
                  <a:lnTo>
                    <a:pt x="0" y="69"/>
                  </a:lnTo>
                  <a:lnTo>
                    <a:pt x="85" y="0"/>
                  </a:lnTo>
                  <a:lnTo>
                    <a:pt x="123" y="138"/>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0" name="Freeform 33"/>
            <p:cNvSpPr>
              <a:spLocks/>
            </p:cNvSpPr>
            <p:nvPr/>
          </p:nvSpPr>
          <p:spPr bwMode="auto">
            <a:xfrm>
              <a:off x="1099455" y="3847358"/>
              <a:ext cx="661461" cy="371292"/>
            </a:xfrm>
            <a:custGeom>
              <a:avLst/>
              <a:gdLst>
                <a:gd name="T0" fmla="*/ 123 w 123"/>
                <a:gd name="T1" fmla="*/ 69 h 69"/>
                <a:gd name="T2" fmla="*/ 0 w 123"/>
                <a:gd name="T3" fmla="*/ 0 h 69"/>
                <a:gd name="T4" fmla="*/ 0 w 123"/>
                <a:gd name="T5" fmla="*/ 69 h 69"/>
                <a:gd name="T6" fmla="*/ 123 w 123"/>
                <a:gd name="T7" fmla="*/ 69 h 69"/>
              </a:gdLst>
              <a:ahLst/>
              <a:cxnLst>
                <a:cxn ang="0">
                  <a:pos x="T0" y="T1"/>
                </a:cxn>
                <a:cxn ang="0">
                  <a:pos x="T2" y="T3"/>
                </a:cxn>
                <a:cxn ang="0">
                  <a:pos x="T4" y="T5"/>
                </a:cxn>
                <a:cxn ang="0">
                  <a:pos x="T6" y="T7"/>
                </a:cxn>
              </a:cxnLst>
              <a:rect l="0" t="0" r="r" b="b"/>
              <a:pathLst>
                <a:path w="123" h="69">
                  <a:moveTo>
                    <a:pt x="123" y="69"/>
                  </a:moveTo>
                  <a:lnTo>
                    <a:pt x="0" y="0"/>
                  </a:lnTo>
                  <a:lnTo>
                    <a:pt x="0" y="69"/>
                  </a:lnTo>
                  <a:lnTo>
                    <a:pt x="123" y="69"/>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1" name="Freeform 34"/>
            <p:cNvSpPr>
              <a:spLocks/>
            </p:cNvSpPr>
            <p:nvPr/>
          </p:nvSpPr>
          <p:spPr bwMode="auto">
            <a:xfrm>
              <a:off x="603920" y="1979683"/>
              <a:ext cx="608768" cy="232197"/>
            </a:xfrm>
            <a:custGeom>
              <a:avLst/>
              <a:gdLst>
                <a:gd name="T0" fmla="*/ 0 w 113"/>
                <a:gd name="T1" fmla="*/ 43 h 43"/>
                <a:gd name="T2" fmla="*/ 113 w 113"/>
                <a:gd name="T3" fmla="*/ 34 h 43"/>
                <a:gd name="T4" fmla="*/ 23 w 113"/>
                <a:gd name="T5" fmla="*/ 0 h 43"/>
                <a:gd name="T6" fmla="*/ 0 w 113"/>
                <a:gd name="T7" fmla="*/ 43 h 43"/>
              </a:gdLst>
              <a:ahLst/>
              <a:cxnLst>
                <a:cxn ang="0">
                  <a:pos x="T0" y="T1"/>
                </a:cxn>
                <a:cxn ang="0">
                  <a:pos x="T2" y="T3"/>
                </a:cxn>
                <a:cxn ang="0">
                  <a:pos x="T4" y="T5"/>
                </a:cxn>
                <a:cxn ang="0">
                  <a:pos x="T6" y="T7"/>
                </a:cxn>
              </a:cxnLst>
              <a:rect l="0" t="0" r="r" b="b"/>
              <a:pathLst>
                <a:path w="113" h="43">
                  <a:moveTo>
                    <a:pt x="0" y="43"/>
                  </a:moveTo>
                  <a:lnTo>
                    <a:pt x="113" y="34"/>
                  </a:lnTo>
                  <a:lnTo>
                    <a:pt x="23" y="0"/>
                  </a:lnTo>
                  <a:lnTo>
                    <a:pt x="0" y="43"/>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2" name="Freeform 35"/>
            <p:cNvSpPr>
              <a:spLocks/>
            </p:cNvSpPr>
            <p:nvPr/>
          </p:nvSpPr>
          <p:spPr bwMode="auto">
            <a:xfrm>
              <a:off x="1137573" y="1323473"/>
              <a:ext cx="559439" cy="505899"/>
            </a:xfrm>
            <a:custGeom>
              <a:avLst/>
              <a:gdLst>
                <a:gd name="T0" fmla="*/ 104 w 104"/>
                <a:gd name="T1" fmla="*/ 0 h 94"/>
                <a:gd name="T2" fmla="*/ 80 w 104"/>
                <a:gd name="T3" fmla="*/ 94 h 94"/>
                <a:gd name="T4" fmla="*/ 0 w 104"/>
                <a:gd name="T5" fmla="*/ 72 h 94"/>
                <a:gd name="T6" fmla="*/ 104 w 104"/>
                <a:gd name="T7" fmla="*/ 0 h 94"/>
              </a:gdLst>
              <a:ahLst/>
              <a:cxnLst>
                <a:cxn ang="0">
                  <a:pos x="T0" y="T1"/>
                </a:cxn>
                <a:cxn ang="0">
                  <a:pos x="T2" y="T3"/>
                </a:cxn>
                <a:cxn ang="0">
                  <a:pos x="T4" y="T5"/>
                </a:cxn>
                <a:cxn ang="0">
                  <a:pos x="T6" y="T7"/>
                </a:cxn>
              </a:cxnLst>
              <a:rect l="0" t="0" r="r" b="b"/>
              <a:pathLst>
                <a:path w="104" h="94">
                  <a:moveTo>
                    <a:pt x="104" y="0"/>
                  </a:moveTo>
                  <a:lnTo>
                    <a:pt x="80" y="94"/>
                  </a:lnTo>
                  <a:lnTo>
                    <a:pt x="0" y="72"/>
                  </a:lnTo>
                  <a:lnTo>
                    <a:pt x="104" y="0"/>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3" name="Freeform 36"/>
            <p:cNvSpPr>
              <a:spLocks/>
            </p:cNvSpPr>
            <p:nvPr/>
          </p:nvSpPr>
          <p:spPr bwMode="auto">
            <a:xfrm>
              <a:off x="1137573" y="1710469"/>
              <a:ext cx="430510" cy="452056"/>
            </a:xfrm>
            <a:custGeom>
              <a:avLst/>
              <a:gdLst>
                <a:gd name="T0" fmla="*/ 0 w 80"/>
                <a:gd name="T1" fmla="*/ 0 h 84"/>
                <a:gd name="T2" fmla="*/ 14 w 80"/>
                <a:gd name="T3" fmla="*/ 84 h 84"/>
                <a:gd name="T4" fmla="*/ 80 w 80"/>
                <a:gd name="T5" fmla="*/ 22 h 84"/>
                <a:gd name="T6" fmla="*/ 0 w 80"/>
                <a:gd name="T7" fmla="*/ 0 h 84"/>
              </a:gdLst>
              <a:ahLst/>
              <a:cxnLst>
                <a:cxn ang="0">
                  <a:pos x="T0" y="T1"/>
                </a:cxn>
                <a:cxn ang="0">
                  <a:pos x="T2" y="T3"/>
                </a:cxn>
                <a:cxn ang="0">
                  <a:pos x="T4" y="T5"/>
                </a:cxn>
                <a:cxn ang="0">
                  <a:pos x="T6" y="T7"/>
                </a:cxn>
              </a:cxnLst>
              <a:rect l="0" t="0" r="r" b="b"/>
              <a:pathLst>
                <a:path w="80" h="84">
                  <a:moveTo>
                    <a:pt x="0" y="0"/>
                  </a:moveTo>
                  <a:lnTo>
                    <a:pt x="14" y="84"/>
                  </a:lnTo>
                  <a:lnTo>
                    <a:pt x="80" y="22"/>
                  </a:lnTo>
                  <a:lnTo>
                    <a:pt x="0" y="0"/>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4" name="Freeform 37"/>
            <p:cNvSpPr>
              <a:spLocks/>
            </p:cNvSpPr>
            <p:nvPr/>
          </p:nvSpPr>
          <p:spPr bwMode="auto">
            <a:xfrm>
              <a:off x="1099455" y="1323473"/>
              <a:ext cx="597557" cy="386996"/>
            </a:xfrm>
            <a:custGeom>
              <a:avLst/>
              <a:gdLst>
                <a:gd name="T0" fmla="*/ 0 w 111"/>
                <a:gd name="T1" fmla="*/ 0 h 72"/>
                <a:gd name="T2" fmla="*/ 7 w 111"/>
                <a:gd name="T3" fmla="*/ 72 h 72"/>
                <a:gd name="T4" fmla="*/ 111 w 111"/>
                <a:gd name="T5" fmla="*/ 0 h 72"/>
                <a:gd name="T6" fmla="*/ 0 w 111"/>
                <a:gd name="T7" fmla="*/ 0 h 72"/>
              </a:gdLst>
              <a:ahLst/>
              <a:cxnLst>
                <a:cxn ang="0">
                  <a:pos x="T0" y="T1"/>
                </a:cxn>
                <a:cxn ang="0">
                  <a:pos x="T2" y="T3"/>
                </a:cxn>
                <a:cxn ang="0">
                  <a:pos x="T4" y="T5"/>
                </a:cxn>
                <a:cxn ang="0">
                  <a:pos x="T6" y="T7"/>
                </a:cxn>
              </a:cxnLst>
              <a:rect l="0" t="0" r="r" b="b"/>
              <a:pathLst>
                <a:path w="111" h="72">
                  <a:moveTo>
                    <a:pt x="0" y="0"/>
                  </a:moveTo>
                  <a:lnTo>
                    <a:pt x="7" y="72"/>
                  </a:lnTo>
                  <a:lnTo>
                    <a:pt x="111" y="0"/>
                  </a:lnTo>
                  <a:lnTo>
                    <a:pt x="0" y="0"/>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5" name="Freeform 38"/>
            <p:cNvSpPr>
              <a:spLocks/>
            </p:cNvSpPr>
            <p:nvPr/>
          </p:nvSpPr>
          <p:spPr bwMode="auto">
            <a:xfrm>
              <a:off x="1443639" y="2679641"/>
              <a:ext cx="328488" cy="796426"/>
            </a:xfrm>
            <a:custGeom>
              <a:avLst/>
              <a:gdLst>
                <a:gd name="T0" fmla="*/ 61 w 61"/>
                <a:gd name="T1" fmla="*/ 0 h 148"/>
                <a:gd name="T2" fmla="*/ 21 w 61"/>
                <a:gd name="T3" fmla="*/ 148 h 148"/>
                <a:gd name="T4" fmla="*/ 0 w 61"/>
                <a:gd name="T5" fmla="*/ 23 h 148"/>
                <a:gd name="T6" fmla="*/ 61 w 61"/>
                <a:gd name="T7" fmla="*/ 0 h 148"/>
              </a:gdLst>
              <a:ahLst/>
              <a:cxnLst>
                <a:cxn ang="0">
                  <a:pos x="T0" y="T1"/>
                </a:cxn>
                <a:cxn ang="0">
                  <a:pos x="T2" y="T3"/>
                </a:cxn>
                <a:cxn ang="0">
                  <a:pos x="T4" y="T5"/>
                </a:cxn>
                <a:cxn ang="0">
                  <a:pos x="T6" y="T7"/>
                </a:cxn>
              </a:cxnLst>
              <a:rect l="0" t="0" r="r" b="b"/>
              <a:pathLst>
                <a:path w="61" h="148">
                  <a:moveTo>
                    <a:pt x="61" y="0"/>
                  </a:moveTo>
                  <a:lnTo>
                    <a:pt x="21" y="148"/>
                  </a:lnTo>
                  <a:lnTo>
                    <a:pt x="0" y="23"/>
                  </a:lnTo>
                  <a:lnTo>
                    <a:pt x="61" y="0"/>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6" name="Freeform 39"/>
            <p:cNvSpPr>
              <a:spLocks/>
            </p:cNvSpPr>
            <p:nvPr/>
          </p:nvSpPr>
          <p:spPr bwMode="auto">
            <a:xfrm>
              <a:off x="1556871" y="2679641"/>
              <a:ext cx="344184" cy="796426"/>
            </a:xfrm>
            <a:custGeom>
              <a:avLst/>
              <a:gdLst>
                <a:gd name="T0" fmla="*/ 40 w 64"/>
                <a:gd name="T1" fmla="*/ 0 h 148"/>
                <a:gd name="T2" fmla="*/ 64 w 64"/>
                <a:gd name="T3" fmla="*/ 81 h 148"/>
                <a:gd name="T4" fmla="*/ 0 w 64"/>
                <a:gd name="T5" fmla="*/ 148 h 148"/>
                <a:gd name="T6" fmla="*/ 40 w 64"/>
                <a:gd name="T7" fmla="*/ 0 h 148"/>
              </a:gdLst>
              <a:ahLst/>
              <a:cxnLst>
                <a:cxn ang="0">
                  <a:pos x="T0" y="T1"/>
                </a:cxn>
                <a:cxn ang="0">
                  <a:pos x="T2" y="T3"/>
                </a:cxn>
                <a:cxn ang="0">
                  <a:pos x="T4" y="T5"/>
                </a:cxn>
                <a:cxn ang="0">
                  <a:pos x="T6" y="T7"/>
                </a:cxn>
              </a:cxnLst>
              <a:rect l="0" t="0" r="r" b="b"/>
              <a:pathLst>
                <a:path w="64" h="148">
                  <a:moveTo>
                    <a:pt x="40" y="0"/>
                  </a:moveTo>
                  <a:lnTo>
                    <a:pt x="64" y="81"/>
                  </a:lnTo>
                  <a:lnTo>
                    <a:pt x="0" y="148"/>
                  </a:lnTo>
                  <a:lnTo>
                    <a:pt x="40" y="0"/>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7" name="Freeform 40"/>
            <p:cNvSpPr>
              <a:spLocks/>
            </p:cNvSpPr>
            <p:nvPr/>
          </p:nvSpPr>
          <p:spPr bwMode="auto">
            <a:xfrm>
              <a:off x="1443639" y="2189446"/>
              <a:ext cx="328488" cy="613585"/>
            </a:xfrm>
            <a:custGeom>
              <a:avLst/>
              <a:gdLst>
                <a:gd name="T0" fmla="*/ 40 w 61"/>
                <a:gd name="T1" fmla="*/ 0 h 114"/>
                <a:gd name="T2" fmla="*/ 0 w 61"/>
                <a:gd name="T3" fmla="*/ 114 h 114"/>
                <a:gd name="T4" fmla="*/ 61 w 61"/>
                <a:gd name="T5" fmla="*/ 91 h 114"/>
                <a:gd name="T6" fmla="*/ 40 w 61"/>
                <a:gd name="T7" fmla="*/ 0 h 114"/>
              </a:gdLst>
              <a:ahLst/>
              <a:cxnLst>
                <a:cxn ang="0">
                  <a:pos x="T0" y="T1"/>
                </a:cxn>
                <a:cxn ang="0">
                  <a:pos x="T2" y="T3"/>
                </a:cxn>
                <a:cxn ang="0">
                  <a:pos x="T4" y="T5"/>
                </a:cxn>
                <a:cxn ang="0">
                  <a:pos x="T6" y="T7"/>
                </a:cxn>
              </a:cxnLst>
              <a:rect l="0" t="0" r="r" b="b"/>
              <a:pathLst>
                <a:path w="61" h="114">
                  <a:moveTo>
                    <a:pt x="40" y="0"/>
                  </a:moveTo>
                  <a:lnTo>
                    <a:pt x="0" y="114"/>
                  </a:lnTo>
                  <a:lnTo>
                    <a:pt x="61" y="91"/>
                  </a:lnTo>
                  <a:lnTo>
                    <a:pt x="40" y="0"/>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8" name="Freeform 41"/>
            <p:cNvSpPr>
              <a:spLocks/>
            </p:cNvSpPr>
            <p:nvPr/>
          </p:nvSpPr>
          <p:spPr bwMode="auto">
            <a:xfrm>
              <a:off x="1772126" y="2173742"/>
              <a:ext cx="511231" cy="646115"/>
            </a:xfrm>
            <a:custGeom>
              <a:avLst/>
              <a:gdLst>
                <a:gd name="T0" fmla="*/ 43 w 95"/>
                <a:gd name="T1" fmla="*/ 0 h 120"/>
                <a:gd name="T2" fmla="*/ 95 w 95"/>
                <a:gd name="T3" fmla="*/ 120 h 120"/>
                <a:gd name="T4" fmla="*/ 0 w 95"/>
                <a:gd name="T5" fmla="*/ 94 h 120"/>
                <a:gd name="T6" fmla="*/ 43 w 95"/>
                <a:gd name="T7" fmla="*/ 0 h 120"/>
              </a:gdLst>
              <a:ahLst/>
              <a:cxnLst>
                <a:cxn ang="0">
                  <a:pos x="T0" y="T1"/>
                </a:cxn>
                <a:cxn ang="0">
                  <a:pos x="T2" y="T3"/>
                </a:cxn>
                <a:cxn ang="0">
                  <a:pos x="T4" y="T5"/>
                </a:cxn>
                <a:cxn ang="0">
                  <a:pos x="T6" y="T7"/>
                </a:cxn>
              </a:cxnLst>
              <a:rect l="0" t="0" r="r" b="b"/>
              <a:pathLst>
                <a:path w="95" h="120">
                  <a:moveTo>
                    <a:pt x="43" y="0"/>
                  </a:moveTo>
                  <a:lnTo>
                    <a:pt x="95" y="120"/>
                  </a:lnTo>
                  <a:lnTo>
                    <a:pt x="0" y="94"/>
                  </a:lnTo>
                  <a:lnTo>
                    <a:pt x="43" y="0"/>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9" name="Freeform 42"/>
            <p:cNvSpPr>
              <a:spLocks/>
            </p:cNvSpPr>
            <p:nvPr/>
          </p:nvSpPr>
          <p:spPr bwMode="auto">
            <a:xfrm>
              <a:off x="1568083" y="1829372"/>
              <a:ext cx="434994" cy="360074"/>
            </a:xfrm>
            <a:custGeom>
              <a:avLst/>
              <a:gdLst>
                <a:gd name="T0" fmla="*/ 17 w 81"/>
                <a:gd name="T1" fmla="*/ 67 h 67"/>
                <a:gd name="T2" fmla="*/ 0 w 81"/>
                <a:gd name="T3" fmla="*/ 0 h 67"/>
                <a:gd name="T4" fmla="*/ 81 w 81"/>
                <a:gd name="T5" fmla="*/ 64 h 67"/>
                <a:gd name="T6" fmla="*/ 17 w 81"/>
                <a:gd name="T7" fmla="*/ 67 h 67"/>
              </a:gdLst>
              <a:ahLst/>
              <a:cxnLst>
                <a:cxn ang="0">
                  <a:pos x="T0" y="T1"/>
                </a:cxn>
                <a:cxn ang="0">
                  <a:pos x="T2" y="T3"/>
                </a:cxn>
                <a:cxn ang="0">
                  <a:pos x="T4" y="T5"/>
                </a:cxn>
                <a:cxn ang="0">
                  <a:pos x="T6" y="T7"/>
                </a:cxn>
              </a:cxnLst>
              <a:rect l="0" t="0" r="r" b="b"/>
              <a:pathLst>
                <a:path w="81" h="67">
                  <a:moveTo>
                    <a:pt x="17" y="67"/>
                  </a:moveTo>
                  <a:lnTo>
                    <a:pt x="0" y="0"/>
                  </a:lnTo>
                  <a:lnTo>
                    <a:pt x="81" y="64"/>
                  </a:lnTo>
                  <a:lnTo>
                    <a:pt x="17" y="67"/>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00" name="Freeform 43"/>
            <p:cNvSpPr>
              <a:spLocks/>
            </p:cNvSpPr>
            <p:nvPr/>
          </p:nvSpPr>
          <p:spPr bwMode="auto">
            <a:xfrm>
              <a:off x="1658894" y="2173742"/>
              <a:ext cx="344183" cy="505899"/>
            </a:xfrm>
            <a:custGeom>
              <a:avLst/>
              <a:gdLst>
                <a:gd name="T0" fmla="*/ 0 w 64"/>
                <a:gd name="T1" fmla="*/ 3 h 94"/>
                <a:gd name="T2" fmla="*/ 21 w 64"/>
                <a:gd name="T3" fmla="*/ 94 h 94"/>
                <a:gd name="T4" fmla="*/ 64 w 64"/>
                <a:gd name="T5" fmla="*/ 0 h 94"/>
                <a:gd name="T6" fmla="*/ 0 w 64"/>
                <a:gd name="T7" fmla="*/ 3 h 94"/>
              </a:gdLst>
              <a:ahLst/>
              <a:cxnLst>
                <a:cxn ang="0">
                  <a:pos x="T0" y="T1"/>
                </a:cxn>
                <a:cxn ang="0">
                  <a:pos x="T2" y="T3"/>
                </a:cxn>
                <a:cxn ang="0">
                  <a:pos x="T4" y="T5"/>
                </a:cxn>
                <a:cxn ang="0">
                  <a:pos x="T6" y="T7"/>
                </a:cxn>
              </a:cxnLst>
              <a:rect l="0" t="0" r="r" b="b"/>
              <a:pathLst>
                <a:path w="64" h="94">
                  <a:moveTo>
                    <a:pt x="0" y="3"/>
                  </a:moveTo>
                  <a:lnTo>
                    <a:pt x="21" y="94"/>
                  </a:lnTo>
                  <a:lnTo>
                    <a:pt x="64" y="0"/>
                  </a:lnTo>
                  <a:lnTo>
                    <a:pt x="0" y="3"/>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01" name="Freeform 44"/>
            <p:cNvSpPr>
              <a:spLocks/>
            </p:cNvSpPr>
            <p:nvPr/>
          </p:nvSpPr>
          <p:spPr bwMode="auto">
            <a:xfrm>
              <a:off x="819175" y="2162525"/>
              <a:ext cx="393513" cy="307353"/>
            </a:xfrm>
            <a:custGeom>
              <a:avLst/>
              <a:gdLst>
                <a:gd name="T0" fmla="*/ 73 w 73"/>
                <a:gd name="T1" fmla="*/ 0 h 57"/>
                <a:gd name="T2" fmla="*/ 0 w 73"/>
                <a:gd name="T3" fmla="*/ 57 h 57"/>
                <a:gd name="T4" fmla="*/ 52 w 73"/>
                <a:gd name="T5" fmla="*/ 57 h 57"/>
                <a:gd name="T6" fmla="*/ 73 w 73"/>
                <a:gd name="T7" fmla="*/ 0 h 57"/>
              </a:gdLst>
              <a:ahLst/>
              <a:cxnLst>
                <a:cxn ang="0">
                  <a:pos x="T0" y="T1"/>
                </a:cxn>
                <a:cxn ang="0">
                  <a:pos x="T2" y="T3"/>
                </a:cxn>
                <a:cxn ang="0">
                  <a:pos x="T4" y="T5"/>
                </a:cxn>
                <a:cxn ang="0">
                  <a:pos x="T6" y="T7"/>
                </a:cxn>
              </a:cxnLst>
              <a:rect l="0" t="0" r="r" b="b"/>
              <a:pathLst>
                <a:path w="73" h="57">
                  <a:moveTo>
                    <a:pt x="73" y="0"/>
                  </a:moveTo>
                  <a:lnTo>
                    <a:pt x="0" y="57"/>
                  </a:lnTo>
                  <a:lnTo>
                    <a:pt x="52" y="57"/>
                  </a:lnTo>
                  <a:lnTo>
                    <a:pt x="73" y="0"/>
                  </a:lnTo>
                  <a:close/>
                </a:path>
              </a:pathLst>
            </a:custGeom>
            <a:noFill/>
            <a:ln w="3175">
              <a:solidFill>
                <a:schemeClr val="bg1">
                  <a:lumMod val="85000"/>
                </a:schemeClr>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02" name="Line 45"/>
            <p:cNvSpPr>
              <a:spLocks noChangeShapeType="1"/>
            </p:cNvSpPr>
            <p:nvPr/>
          </p:nvSpPr>
          <p:spPr bwMode="auto">
            <a:xfrm>
              <a:off x="1061337" y="1323473"/>
              <a:ext cx="0" cy="0"/>
            </a:xfrm>
            <a:prstGeom prst="line">
              <a:avLst/>
            </a:prstGeom>
            <a:noFill/>
            <a:ln w="3175">
              <a:solidFill>
                <a:schemeClr val="bg1">
                  <a:lumMod val="85000"/>
                </a:schemeClr>
              </a:solidFill>
              <a:round/>
              <a:headEnd/>
              <a:tailEnd/>
            </a:ln>
            <a:extLst>
              <a:ext uri="{909E8E84-426E-40DD-AFC4-6F175D3DCCD1}">
                <a14:hiddenFill xmlns:a14="http://schemas.microsoft.com/office/drawing/2010/main" xmlns="">
                  <a:noFill/>
                </a14:hiddenFill>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03" name="Line 46"/>
            <p:cNvSpPr>
              <a:spLocks noChangeShapeType="1"/>
            </p:cNvSpPr>
            <p:nvPr/>
          </p:nvSpPr>
          <p:spPr bwMode="auto">
            <a:xfrm>
              <a:off x="1061337" y="1323473"/>
              <a:ext cx="0" cy="0"/>
            </a:xfrm>
            <a:prstGeom prst="line">
              <a:avLst/>
            </a:prstGeom>
            <a:noFill/>
            <a:ln w="3175">
              <a:solidFill>
                <a:schemeClr val="bg1">
                  <a:lumMod val="85000"/>
                </a:schemeClr>
              </a:solidFill>
              <a:round/>
              <a:headEnd/>
              <a:tailEnd/>
            </a:ln>
            <a:extLst>
              <a:ext uri="{909E8E84-426E-40DD-AFC4-6F175D3DCCD1}">
                <a14:hiddenFill xmlns:a14="http://schemas.microsoft.com/office/drawing/2010/main" xmlns="">
                  <a:noFill/>
                </a14:hiddenFill>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04" name="Line 47"/>
            <p:cNvSpPr>
              <a:spLocks noChangeShapeType="1"/>
            </p:cNvSpPr>
            <p:nvPr/>
          </p:nvSpPr>
          <p:spPr bwMode="auto">
            <a:xfrm>
              <a:off x="399876" y="2469878"/>
              <a:ext cx="0" cy="0"/>
            </a:xfrm>
            <a:prstGeom prst="line">
              <a:avLst/>
            </a:prstGeom>
            <a:noFill/>
            <a:ln w="3175">
              <a:solidFill>
                <a:schemeClr val="bg1">
                  <a:lumMod val="85000"/>
                </a:schemeClr>
              </a:solidFill>
              <a:round/>
              <a:headEnd/>
              <a:tailEnd/>
            </a:ln>
            <a:extLst>
              <a:ext uri="{909E8E84-426E-40DD-AFC4-6F175D3DCCD1}">
                <a14:hiddenFill xmlns:a14="http://schemas.microsoft.com/office/drawing/2010/main" xmlns="">
                  <a:noFill/>
                </a14:hiddenFill>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05" name="Line 48"/>
            <p:cNvSpPr>
              <a:spLocks noChangeShapeType="1"/>
            </p:cNvSpPr>
            <p:nvPr/>
          </p:nvSpPr>
          <p:spPr bwMode="auto">
            <a:xfrm>
              <a:off x="399876" y="2469878"/>
              <a:ext cx="0" cy="0"/>
            </a:xfrm>
            <a:prstGeom prst="line">
              <a:avLst/>
            </a:prstGeom>
            <a:noFill/>
            <a:ln w="3175">
              <a:solidFill>
                <a:schemeClr val="bg1">
                  <a:lumMod val="85000"/>
                </a:schemeClr>
              </a:solidFill>
              <a:round/>
              <a:headEnd/>
              <a:tailEnd/>
            </a:ln>
            <a:extLst>
              <a:ext uri="{909E8E84-426E-40DD-AFC4-6F175D3DCCD1}">
                <a14:hiddenFill xmlns:a14="http://schemas.microsoft.com/office/drawing/2010/main" xmlns="">
                  <a:noFill/>
                </a14:hiddenFill>
              </a:ext>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grpSp>
      <p:sp>
        <p:nvSpPr>
          <p:cNvPr id="109" name="矩形 108"/>
          <p:cNvSpPr/>
          <p:nvPr/>
        </p:nvSpPr>
        <p:spPr>
          <a:xfrm>
            <a:off x="3317875" y="5688013"/>
            <a:ext cx="1346200" cy="801687"/>
          </a:xfrm>
          <a:prstGeom prst="rect">
            <a:avLst/>
          </a:prstGeom>
          <a:solidFill>
            <a:srgbClr val="C0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185" name="文本框 107"/>
          <p:cNvSpPr txBox="1">
            <a:spLocks noChangeArrowheads="1"/>
          </p:cNvSpPr>
          <p:nvPr/>
        </p:nvSpPr>
        <p:spPr bwMode="auto">
          <a:xfrm>
            <a:off x="3339972" y="5767388"/>
            <a:ext cx="1306768"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也可以写</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eaLnBrk="1" hangingPunct="1">
              <a:lnSpc>
                <a:spcPct val="100000"/>
              </a:lnSpc>
              <a:spcBef>
                <a:spcPct val="0"/>
              </a:spcBef>
              <a:buFontTx/>
              <a:buNone/>
            </a:pPr>
            <a:r>
              <a:rPr lang="en-US" altLang="zh-CN" sz="1600" b="1" dirty="0" smtClean="0">
                <a:solidFill>
                  <a:schemeClr val="bg1"/>
                </a:solidFill>
                <a:latin typeface="微软雅黑" panose="020B0503020204020204" pitchFamily="34" charset="-122"/>
                <a:ea typeface="微软雅黑" panose="020B0503020204020204" pitchFamily="34" charset="-122"/>
              </a:rPr>
              <a:t>2017</a:t>
            </a:r>
            <a:r>
              <a:rPr lang="zh-CN" altLang="en-US" sz="1600" b="1" dirty="0" smtClean="0">
                <a:solidFill>
                  <a:schemeClr val="bg1"/>
                </a:solidFill>
                <a:latin typeface="微软雅黑" panose="020B0503020204020204" pitchFamily="34" charset="-122"/>
                <a:ea typeface="微软雅黑" panose="020B0503020204020204" pitchFamily="34" charset="-122"/>
              </a:rPr>
              <a:t>上</a:t>
            </a:r>
            <a:r>
              <a:rPr lang="zh-CN" altLang="en-US" sz="1600" b="1" dirty="0">
                <a:solidFill>
                  <a:schemeClr val="bg1"/>
                </a:solidFill>
                <a:latin typeface="微软雅黑" panose="020B0503020204020204" pitchFamily="34" charset="-122"/>
                <a:ea typeface="微软雅黑" panose="020B0503020204020204" pitchFamily="34" charset="-122"/>
              </a:rPr>
              <a:t>半年</a:t>
            </a:r>
          </a:p>
        </p:txBody>
      </p:sp>
      <p:sp>
        <p:nvSpPr>
          <p:cNvPr id="110" name="矩形 109"/>
          <p:cNvSpPr/>
          <p:nvPr/>
        </p:nvSpPr>
        <p:spPr>
          <a:xfrm>
            <a:off x="7523163" y="481013"/>
            <a:ext cx="1344612" cy="803275"/>
          </a:xfrm>
          <a:prstGeom prst="rect">
            <a:avLst/>
          </a:prstGeom>
          <a:solidFill>
            <a:srgbClr val="C0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187" name="文本框 110"/>
          <p:cNvSpPr txBox="1">
            <a:spLocks noChangeArrowheads="1"/>
          </p:cNvSpPr>
          <p:nvPr/>
        </p:nvSpPr>
        <p:spPr bwMode="auto">
          <a:xfrm>
            <a:off x="7545260" y="560388"/>
            <a:ext cx="1306768"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1600" b="1" dirty="0">
                <a:solidFill>
                  <a:schemeClr val="bg1"/>
                </a:solidFill>
                <a:latin typeface="微软雅黑" panose="020B0503020204020204" pitchFamily="34" charset="-122"/>
                <a:ea typeface="微软雅黑" panose="020B0503020204020204" pitchFamily="34" charset="-122"/>
              </a:rPr>
              <a:t>也可以写</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eaLnBrk="1" hangingPunct="1">
              <a:lnSpc>
                <a:spcPct val="100000"/>
              </a:lnSpc>
              <a:spcBef>
                <a:spcPct val="0"/>
              </a:spcBef>
              <a:buFontTx/>
              <a:buNone/>
            </a:pPr>
            <a:r>
              <a:rPr lang="en-US" altLang="zh-CN" sz="1600" b="1" dirty="0" smtClean="0">
                <a:solidFill>
                  <a:schemeClr val="bg1"/>
                </a:solidFill>
                <a:latin typeface="微软雅黑" panose="020B0503020204020204" pitchFamily="34" charset="-122"/>
                <a:ea typeface="微软雅黑" panose="020B0503020204020204" pitchFamily="34" charset="-122"/>
              </a:rPr>
              <a:t>2017</a:t>
            </a:r>
            <a:r>
              <a:rPr lang="zh-CN" altLang="en-US" sz="1600" b="1" dirty="0" smtClean="0">
                <a:solidFill>
                  <a:schemeClr val="bg1"/>
                </a:solidFill>
                <a:latin typeface="微软雅黑" panose="020B0503020204020204" pitchFamily="34" charset="-122"/>
                <a:ea typeface="微软雅黑" panose="020B0503020204020204" pitchFamily="34" charset="-122"/>
              </a:rPr>
              <a:t>下</a:t>
            </a:r>
            <a:r>
              <a:rPr lang="zh-CN" altLang="en-US" sz="1600" b="1" dirty="0">
                <a:solidFill>
                  <a:schemeClr val="bg1"/>
                </a:solidFill>
                <a:latin typeface="微软雅黑" panose="020B0503020204020204" pitchFamily="34" charset="-122"/>
                <a:ea typeface="微软雅黑" panose="020B0503020204020204" pitchFamily="34" charset="-122"/>
              </a:rPr>
              <a:t>半年</a:t>
            </a:r>
          </a:p>
        </p:txBody>
      </p:sp>
    </p:spTree>
  </p:cSld>
  <p:clrMapOvr>
    <a:masterClrMapping/>
  </p:clrMapOvr>
  <p:transition spd="slow" advClick="0" advTm="3000">
    <p:comb/>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8" name="矩形 37"/>
          <p:cNvSpPr/>
          <p:nvPr/>
        </p:nvSpPr>
        <p:spPr>
          <a:xfrm>
            <a:off x="7205663" y="4395788"/>
            <a:ext cx="4270375" cy="1335087"/>
          </a:xfrm>
          <a:prstGeom prst="rect">
            <a:avLst/>
          </a:prstGeom>
          <a:solidFill>
            <a:schemeClr val="tx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矩形 36"/>
          <p:cNvSpPr/>
          <p:nvPr/>
        </p:nvSpPr>
        <p:spPr>
          <a:xfrm>
            <a:off x="1317625" y="4464050"/>
            <a:ext cx="4271963" cy="1335088"/>
          </a:xfrm>
          <a:prstGeom prst="rect">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Freeform 7"/>
          <p:cNvSpPr>
            <a:spLocks noEditPoints="1"/>
          </p:cNvSpPr>
          <p:nvPr/>
        </p:nvSpPr>
        <p:spPr bwMode="auto">
          <a:xfrm>
            <a:off x="4672013" y="2398713"/>
            <a:ext cx="392112" cy="66833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4400" b="1" dirty="0"/>
          </a:p>
        </p:txBody>
      </p:sp>
      <p:sp>
        <p:nvSpPr>
          <p:cNvPr id="3" name="TextBox 147"/>
          <p:cNvSpPr txBox="1"/>
          <p:nvPr/>
        </p:nvSpPr>
        <p:spPr>
          <a:xfrm>
            <a:off x="4745038" y="2454275"/>
            <a:ext cx="252412" cy="254000"/>
          </a:xfrm>
          <a:prstGeom prst="rect">
            <a:avLst/>
          </a:prstGeom>
          <a:noFill/>
        </p:spPr>
        <p:txBody>
          <a:bodyPr wrap="none">
            <a:spAutoFit/>
          </a:bodyPr>
          <a:lstStyle/>
          <a:p>
            <a:pPr algn="ctr" eaLnBrk="1" fontAlgn="auto" hangingPunct="1">
              <a:spcBef>
                <a:spcPts val="0"/>
              </a:spcBef>
              <a:spcAft>
                <a:spcPts val="0"/>
              </a:spcAft>
              <a:defRPr/>
            </a:pPr>
            <a:r>
              <a:rPr lang="en-US" altLang="zh-CN" sz="1050" b="1" dirty="0">
                <a:solidFill>
                  <a:schemeClr val="bg1">
                    <a:lumMod val="65000"/>
                  </a:schemeClr>
                </a:solidFill>
                <a:latin typeface="+mn-lt"/>
                <a:ea typeface="+mn-ea"/>
              </a:rPr>
              <a:t>8</a:t>
            </a:r>
            <a:endParaRPr lang="en-US" sz="1050" b="1" dirty="0">
              <a:solidFill>
                <a:schemeClr val="bg1">
                  <a:lumMod val="65000"/>
                </a:schemeClr>
              </a:solidFill>
              <a:latin typeface="+mn-lt"/>
              <a:ea typeface="+mn-ea"/>
            </a:endParaRPr>
          </a:p>
        </p:txBody>
      </p:sp>
      <p:sp>
        <p:nvSpPr>
          <p:cNvPr id="4" name="Freeform 7"/>
          <p:cNvSpPr>
            <a:spLocks noEditPoints="1"/>
          </p:cNvSpPr>
          <p:nvPr/>
        </p:nvSpPr>
        <p:spPr bwMode="auto">
          <a:xfrm>
            <a:off x="2343150" y="1524000"/>
            <a:ext cx="392113" cy="668338"/>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4400" b="1" dirty="0"/>
          </a:p>
        </p:txBody>
      </p:sp>
      <p:sp>
        <p:nvSpPr>
          <p:cNvPr id="5" name="TextBox 150"/>
          <p:cNvSpPr txBox="1"/>
          <p:nvPr/>
        </p:nvSpPr>
        <p:spPr>
          <a:xfrm>
            <a:off x="2381250" y="1581150"/>
            <a:ext cx="322263" cy="254000"/>
          </a:xfrm>
          <a:prstGeom prst="rect">
            <a:avLst/>
          </a:prstGeom>
          <a:noFill/>
        </p:spPr>
        <p:txBody>
          <a:bodyPr wrap="none">
            <a:spAutoFit/>
          </a:bodyPr>
          <a:lstStyle/>
          <a:p>
            <a:pPr algn="ctr" eaLnBrk="1" fontAlgn="auto" hangingPunct="1">
              <a:spcBef>
                <a:spcPts val="0"/>
              </a:spcBef>
              <a:spcAft>
                <a:spcPts val="0"/>
              </a:spcAft>
              <a:defRPr/>
            </a:pPr>
            <a:r>
              <a:rPr lang="en-US" altLang="zh-CN" sz="1050" b="1" dirty="0">
                <a:solidFill>
                  <a:schemeClr val="bg1">
                    <a:lumMod val="65000"/>
                  </a:schemeClr>
                </a:solidFill>
                <a:latin typeface="+mn-lt"/>
                <a:ea typeface="+mn-ea"/>
              </a:rPr>
              <a:t>18</a:t>
            </a:r>
            <a:endParaRPr lang="en-US" sz="1050" b="1" dirty="0">
              <a:solidFill>
                <a:schemeClr val="bg1">
                  <a:lumMod val="65000"/>
                </a:schemeClr>
              </a:solidFill>
              <a:latin typeface="+mn-lt"/>
              <a:ea typeface="+mn-ea"/>
            </a:endParaRPr>
          </a:p>
        </p:txBody>
      </p:sp>
      <p:sp>
        <p:nvSpPr>
          <p:cNvPr id="6" name="Freeform 7"/>
          <p:cNvSpPr>
            <a:spLocks noEditPoints="1"/>
          </p:cNvSpPr>
          <p:nvPr/>
        </p:nvSpPr>
        <p:spPr bwMode="auto">
          <a:xfrm>
            <a:off x="3565525" y="1987550"/>
            <a:ext cx="390525" cy="668338"/>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4400" b="1" dirty="0"/>
          </a:p>
        </p:txBody>
      </p:sp>
      <p:sp>
        <p:nvSpPr>
          <p:cNvPr id="7" name="TextBox 153"/>
          <p:cNvSpPr txBox="1"/>
          <p:nvPr/>
        </p:nvSpPr>
        <p:spPr>
          <a:xfrm>
            <a:off x="3602038" y="2044700"/>
            <a:ext cx="322262" cy="254000"/>
          </a:xfrm>
          <a:prstGeom prst="rect">
            <a:avLst/>
          </a:prstGeom>
          <a:noFill/>
        </p:spPr>
        <p:txBody>
          <a:bodyPr wrap="none">
            <a:spAutoFit/>
          </a:bodyPr>
          <a:lstStyle/>
          <a:p>
            <a:pPr algn="ctr" eaLnBrk="1" fontAlgn="auto" hangingPunct="1">
              <a:spcBef>
                <a:spcPts val="0"/>
              </a:spcBef>
              <a:spcAft>
                <a:spcPts val="0"/>
              </a:spcAft>
              <a:defRPr/>
            </a:pPr>
            <a:r>
              <a:rPr lang="en-US" altLang="zh-CN" sz="1050" b="1" dirty="0">
                <a:solidFill>
                  <a:schemeClr val="bg1">
                    <a:lumMod val="65000"/>
                  </a:schemeClr>
                </a:solidFill>
                <a:latin typeface="+mn-lt"/>
                <a:ea typeface="+mn-ea"/>
              </a:rPr>
              <a:t>16</a:t>
            </a:r>
            <a:endParaRPr lang="en-US" sz="1050" b="1" dirty="0">
              <a:solidFill>
                <a:schemeClr val="bg1">
                  <a:lumMod val="65000"/>
                </a:schemeClr>
              </a:solidFill>
              <a:latin typeface="+mn-lt"/>
              <a:ea typeface="+mn-ea"/>
            </a:endParaRPr>
          </a:p>
        </p:txBody>
      </p:sp>
      <p:sp>
        <p:nvSpPr>
          <p:cNvPr id="8" name="Freeform 7"/>
          <p:cNvSpPr>
            <a:spLocks noEditPoints="1"/>
          </p:cNvSpPr>
          <p:nvPr/>
        </p:nvSpPr>
        <p:spPr bwMode="auto">
          <a:xfrm>
            <a:off x="1328738" y="2184400"/>
            <a:ext cx="392112" cy="668338"/>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4400" b="1" dirty="0"/>
          </a:p>
        </p:txBody>
      </p:sp>
      <p:sp>
        <p:nvSpPr>
          <p:cNvPr id="9" name="TextBox 156"/>
          <p:cNvSpPr txBox="1"/>
          <p:nvPr/>
        </p:nvSpPr>
        <p:spPr>
          <a:xfrm>
            <a:off x="1366838" y="2241550"/>
            <a:ext cx="322262" cy="254000"/>
          </a:xfrm>
          <a:prstGeom prst="rect">
            <a:avLst/>
          </a:prstGeom>
          <a:noFill/>
        </p:spPr>
        <p:txBody>
          <a:bodyPr wrap="none">
            <a:spAutoFit/>
          </a:bodyPr>
          <a:lstStyle/>
          <a:p>
            <a:pPr algn="ctr" eaLnBrk="1" fontAlgn="auto" hangingPunct="1">
              <a:spcBef>
                <a:spcPts val="0"/>
              </a:spcBef>
              <a:spcAft>
                <a:spcPts val="0"/>
              </a:spcAft>
              <a:defRPr/>
            </a:pPr>
            <a:r>
              <a:rPr lang="en-US" altLang="zh-CN" sz="1050" b="1" dirty="0">
                <a:solidFill>
                  <a:schemeClr val="bg1">
                    <a:lumMod val="65000"/>
                  </a:schemeClr>
                </a:solidFill>
                <a:latin typeface="+mn-lt"/>
                <a:ea typeface="+mn-ea"/>
              </a:rPr>
              <a:t>12</a:t>
            </a:r>
            <a:endParaRPr lang="en-US" sz="1050" b="1" dirty="0">
              <a:solidFill>
                <a:schemeClr val="bg1">
                  <a:lumMod val="65000"/>
                </a:schemeClr>
              </a:solidFill>
              <a:latin typeface="+mn-lt"/>
              <a:ea typeface="+mn-ea"/>
            </a:endParaRPr>
          </a:p>
        </p:txBody>
      </p:sp>
      <p:sp>
        <p:nvSpPr>
          <p:cNvPr id="10" name="Isosceles Triangle 2"/>
          <p:cNvSpPr/>
          <p:nvPr/>
        </p:nvSpPr>
        <p:spPr>
          <a:xfrm>
            <a:off x="690563" y="2928938"/>
            <a:ext cx="1674812" cy="1192212"/>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4400" b="1" dirty="0">
              <a:solidFill>
                <a:schemeClr val="tx1"/>
              </a:solidFill>
            </a:endParaRPr>
          </a:p>
        </p:txBody>
      </p:sp>
      <p:sp>
        <p:nvSpPr>
          <p:cNvPr id="11" name="Isosceles Triangle 2"/>
          <p:cNvSpPr/>
          <p:nvPr/>
        </p:nvSpPr>
        <p:spPr>
          <a:xfrm>
            <a:off x="1704975" y="2298700"/>
            <a:ext cx="1674813" cy="1822450"/>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4400" b="1" dirty="0">
              <a:solidFill>
                <a:schemeClr val="tx1"/>
              </a:solidFill>
            </a:endParaRPr>
          </a:p>
        </p:txBody>
      </p:sp>
      <p:sp>
        <p:nvSpPr>
          <p:cNvPr id="12" name="Isosceles Triangle 2"/>
          <p:cNvSpPr/>
          <p:nvPr/>
        </p:nvSpPr>
        <p:spPr>
          <a:xfrm>
            <a:off x="2994025" y="2732088"/>
            <a:ext cx="1539875" cy="1389062"/>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4400" b="1" dirty="0">
              <a:solidFill>
                <a:schemeClr val="tx1"/>
              </a:solidFill>
            </a:endParaRPr>
          </a:p>
        </p:txBody>
      </p:sp>
      <p:sp>
        <p:nvSpPr>
          <p:cNvPr id="13" name="Isosceles Triangle 2"/>
          <p:cNvSpPr/>
          <p:nvPr/>
        </p:nvSpPr>
        <p:spPr>
          <a:xfrm>
            <a:off x="4152900" y="3162300"/>
            <a:ext cx="1436688" cy="958850"/>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4400" b="1" dirty="0">
              <a:solidFill>
                <a:schemeClr val="tx1"/>
              </a:solidFill>
            </a:endParaRPr>
          </a:p>
        </p:txBody>
      </p:sp>
      <p:sp>
        <p:nvSpPr>
          <p:cNvPr id="8208" name="Content Placeholder 2"/>
          <p:cNvSpPr txBox="1">
            <a:spLocks/>
          </p:cNvSpPr>
          <p:nvPr/>
        </p:nvSpPr>
        <p:spPr bwMode="auto">
          <a:xfrm>
            <a:off x="1311275" y="5148263"/>
            <a:ext cx="4252913" cy="877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r>
              <a:rPr lang="zh-CN" altLang="en-US" sz="1100" dirty="0">
                <a:latin typeface="华文细黑" panose="02010600040101010101" pitchFamily="2" charset="-122"/>
                <a:ea typeface="华文细黑" panose="02010600040101010101" pitchFamily="2" charset="-122"/>
              </a:rPr>
              <a:t>单击此处编辑您要的内容，建议您在展示时采用微软雅黑字体，本模版所有图形线条及其相应素材均可自由编辑。然后，我觉得，你可以在这里写点儿简单的介绍什么的</a:t>
            </a:r>
            <a:endParaRPr lang="en-US" altLang="zh-CN" sz="1100" dirty="0">
              <a:latin typeface="华文细黑" panose="02010600040101010101" pitchFamily="2" charset="-122"/>
              <a:ea typeface="华文细黑" panose="02010600040101010101" pitchFamily="2" charset="-122"/>
            </a:endParaRPr>
          </a:p>
        </p:txBody>
      </p:sp>
      <p:sp>
        <p:nvSpPr>
          <p:cNvPr id="8209" name="Content Placeholder 2"/>
          <p:cNvSpPr txBox="1">
            <a:spLocks/>
          </p:cNvSpPr>
          <p:nvPr/>
        </p:nvSpPr>
        <p:spPr bwMode="auto">
          <a:xfrm>
            <a:off x="1293813" y="4357688"/>
            <a:ext cx="2044700" cy="546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en-US" altLang="zh-CN" sz="3600" b="1" dirty="0" smtClean="0">
                <a:solidFill>
                  <a:srgbClr val="C00000"/>
                </a:solidFill>
                <a:latin typeface="汉仪中等线简" panose="02010609000101010101" pitchFamily="49" charset="-122"/>
                <a:ea typeface="汉仪中等线简" panose="02010609000101010101" pitchFamily="49" charset="-122"/>
              </a:rPr>
              <a:t>2017</a:t>
            </a:r>
            <a:endParaRPr lang="en-US" altLang="zh-CN" sz="3600" b="1" dirty="0">
              <a:solidFill>
                <a:srgbClr val="C00000"/>
              </a:solidFill>
              <a:latin typeface="汉仪中等线简" panose="02010609000101010101" pitchFamily="49" charset="-122"/>
              <a:ea typeface="汉仪中等线简" panose="02010609000101010101" pitchFamily="49" charset="-122"/>
            </a:endParaRPr>
          </a:p>
        </p:txBody>
      </p:sp>
      <p:sp>
        <p:nvSpPr>
          <p:cNvPr id="8210" name="Subtitle 2"/>
          <p:cNvSpPr txBox="1">
            <a:spLocks/>
          </p:cNvSpPr>
          <p:nvPr/>
        </p:nvSpPr>
        <p:spPr bwMode="auto">
          <a:xfrm>
            <a:off x="1293813" y="4849813"/>
            <a:ext cx="3954462" cy="331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sz="1600" b="1" dirty="0">
                <a:solidFill>
                  <a:srgbClr val="C00000"/>
                </a:solidFill>
                <a:latin typeface="汉仪中等线简" panose="02010609000101010101" pitchFamily="49" charset="-122"/>
                <a:ea typeface="汉仪中等线简" panose="02010609000101010101" pitchFamily="49" charset="-122"/>
                <a:cs typeface="Franchise"/>
              </a:rPr>
              <a:t>年度主要数据（活动场次或者参与人数）</a:t>
            </a:r>
            <a:endParaRPr lang="en-US" altLang="zh-CN" sz="1600" b="1" dirty="0">
              <a:solidFill>
                <a:srgbClr val="C00000"/>
              </a:solidFill>
              <a:latin typeface="汉仪中等线简" panose="02010609000101010101" pitchFamily="49" charset="-122"/>
              <a:ea typeface="汉仪中等线简" panose="02010609000101010101" pitchFamily="49" charset="-122"/>
              <a:cs typeface="Franchise"/>
            </a:endParaRPr>
          </a:p>
        </p:txBody>
      </p:sp>
      <p:sp>
        <p:nvSpPr>
          <p:cNvPr id="17" name="Oval 79"/>
          <p:cNvSpPr/>
          <p:nvPr/>
        </p:nvSpPr>
        <p:spPr>
          <a:xfrm>
            <a:off x="715963" y="4548188"/>
            <a:ext cx="514350" cy="514350"/>
          </a:xfrm>
          <a:prstGeom prst="ellipse">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4400" b="1" dirty="0">
              <a:solidFill>
                <a:schemeClr val="tx1"/>
              </a:solidFill>
            </a:endParaRPr>
          </a:p>
        </p:txBody>
      </p:sp>
      <p:sp>
        <p:nvSpPr>
          <p:cNvPr id="18" name="Freeform 80"/>
          <p:cNvSpPr>
            <a:spLocks/>
          </p:cNvSpPr>
          <p:nvPr/>
        </p:nvSpPr>
        <p:spPr bwMode="auto">
          <a:xfrm>
            <a:off x="869950" y="4691063"/>
            <a:ext cx="206375" cy="212725"/>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C00000"/>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4400" b="1" dirty="0"/>
          </a:p>
        </p:txBody>
      </p:sp>
      <p:cxnSp>
        <p:nvCxnSpPr>
          <p:cNvPr id="19" name="Straight Connector 81"/>
          <p:cNvCxnSpPr/>
          <p:nvPr/>
        </p:nvCxnSpPr>
        <p:spPr>
          <a:xfrm>
            <a:off x="6073775" y="1431925"/>
            <a:ext cx="0" cy="4556125"/>
          </a:xfrm>
          <a:prstGeom prst="line">
            <a:avLst/>
          </a:prstGeom>
          <a:ln w="44450"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20" name="Freeform 7"/>
          <p:cNvSpPr>
            <a:spLocks noEditPoints="1"/>
          </p:cNvSpPr>
          <p:nvPr/>
        </p:nvSpPr>
        <p:spPr bwMode="auto">
          <a:xfrm>
            <a:off x="10583863" y="2398713"/>
            <a:ext cx="392112" cy="66833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C00000"/>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000" dirty="0"/>
          </a:p>
        </p:txBody>
      </p:sp>
      <p:sp>
        <p:nvSpPr>
          <p:cNvPr id="21" name="TextBox 93"/>
          <p:cNvSpPr txBox="1"/>
          <p:nvPr/>
        </p:nvSpPr>
        <p:spPr>
          <a:xfrm>
            <a:off x="10656888" y="2454275"/>
            <a:ext cx="252412" cy="254000"/>
          </a:xfrm>
          <a:prstGeom prst="rect">
            <a:avLst/>
          </a:prstGeom>
          <a:noFill/>
        </p:spPr>
        <p:txBody>
          <a:bodyPr wrap="none">
            <a:spAutoFit/>
          </a:bodyPr>
          <a:lstStyle/>
          <a:p>
            <a:pPr algn="ctr" eaLnBrk="1" fontAlgn="auto" hangingPunct="1">
              <a:spcBef>
                <a:spcPts val="0"/>
              </a:spcBef>
              <a:spcAft>
                <a:spcPts val="0"/>
              </a:spcAft>
              <a:defRPr/>
            </a:pPr>
            <a:r>
              <a:rPr lang="en-US" altLang="zh-CN" sz="1050" b="1" dirty="0">
                <a:solidFill>
                  <a:schemeClr val="bg1">
                    <a:lumMod val="65000"/>
                  </a:schemeClr>
                </a:solidFill>
                <a:latin typeface="+mn-lt"/>
                <a:ea typeface="+mn-ea"/>
              </a:rPr>
              <a:t>8</a:t>
            </a:r>
            <a:endParaRPr lang="en-US" sz="1050" b="1" dirty="0">
              <a:solidFill>
                <a:schemeClr val="bg1">
                  <a:lumMod val="65000"/>
                </a:schemeClr>
              </a:solidFill>
              <a:latin typeface="+mn-lt"/>
              <a:ea typeface="+mn-ea"/>
            </a:endParaRPr>
          </a:p>
        </p:txBody>
      </p:sp>
      <p:sp>
        <p:nvSpPr>
          <p:cNvPr id="22" name="Freeform 7"/>
          <p:cNvSpPr>
            <a:spLocks noEditPoints="1"/>
          </p:cNvSpPr>
          <p:nvPr/>
        </p:nvSpPr>
        <p:spPr bwMode="auto">
          <a:xfrm>
            <a:off x="8255000" y="1524000"/>
            <a:ext cx="392113" cy="668338"/>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C00000"/>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000" dirty="0"/>
          </a:p>
        </p:txBody>
      </p:sp>
      <p:sp>
        <p:nvSpPr>
          <p:cNvPr id="23" name="TextBox 96"/>
          <p:cNvSpPr txBox="1"/>
          <p:nvPr/>
        </p:nvSpPr>
        <p:spPr>
          <a:xfrm>
            <a:off x="8293100" y="1581150"/>
            <a:ext cx="322263" cy="254000"/>
          </a:xfrm>
          <a:prstGeom prst="rect">
            <a:avLst/>
          </a:prstGeom>
          <a:noFill/>
        </p:spPr>
        <p:txBody>
          <a:bodyPr wrap="none">
            <a:spAutoFit/>
          </a:bodyPr>
          <a:lstStyle/>
          <a:p>
            <a:pPr algn="ctr" eaLnBrk="1" fontAlgn="auto" hangingPunct="1">
              <a:spcBef>
                <a:spcPts val="0"/>
              </a:spcBef>
              <a:spcAft>
                <a:spcPts val="0"/>
              </a:spcAft>
              <a:defRPr/>
            </a:pPr>
            <a:r>
              <a:rPr lang="en-US" altLang="zh-CN" sz="1050" b="1" dirty="0">
                <a:solidFill>
                  <a:schemeClr val="bg1">
                    <a:lumMod val="65000"/>
                  </a:schemeClr>
                </a:solidFill>
                <a:latin typeface="+mn-lt"/>
                <a:ea typeface="+mn-ea"/>
              </a:rPr>
              <a:t>18</a:t>
            </a:r>
            <a:endParaRPr lang="en-US" sz="1050" b="1" dirty="0">
              <a:solidFill>
                <a:schemeClr val="bg1">
                  <a:lumMod val="65000"/>
                </a:schemeClr>
              </a:solidFill>
              <a:latin typeface="+mn-lt"/>
              <a:ea typeface="+mn-ea"/>
            </a:endParaRPr>
          </a:p>
        </p:txBody>
      </p:sp>
      <p:sp>
        <p:nvSpPr>
          <p:cNvPr id="24" name="Freeform 7"/>
          <p:cNvSpPr>
            <a:spLocks noEditPoints="1"/>
          </p:cNvSpPr>
          <p:nvPr/>
        </p:nvSpPr>
        <p:spPr bwMode="auto">
          <a:xfrm>
            <a:off x="9477375" y="1987550"/>
            <a:ext cx="392113" cy="668338"/>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C00000"/>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000" dirty="0"/>
          </a:p>
        </p:txBody>
      </p:sp>
      <p:sp>
        <p:nvSpPr>
          <p:cNvPr id="25" name="TextBox 99"/>
          <p:cNvSpPr txBox="1"/>
          <p:nvPr/>
        </p:nvSpPr>
        <p:spPr>
          <a:xfrm>
            <a:off x="9513888" y="2044700"/>
            <a:ext cx="322262" cy="254000"/>
          </a:xfrm>
          <a:prstGeom prst="rect">
            <a:avLst/>
          </a:prstGeom>
          <a:noFill/>
        </p:spPr>
        <p:txBody>
          <a:bodyPr wrap="none">
            <a:spAutoFit/>
          </a:bodyPr>
          <a:lstStyle/>
          <a:p>
            <a:pPr algn="ctr" eaLnBrk="1" fontAlgn="auto" hangingPunct="1">
              <a:spcBef>
                <a:spcPts val="0"/>
              </a:spcBef>
              <a:spcAft>
                <a:spcPts val="0"/>
              </a:spcAft>
              <a:defRPr/>
            </a:pPr>
            <a:r>
              <a:rPr lang="en-US" altLang="zh-CN" sz="1050" b="1" dirty="0">
                <a:solidFill>
                  <a:schemeClr val="bg1">
                    <a:lumMod val="65000"/>
                  </a:schemeClr>
                </a:solidFill>
                <a:latin typeface="+mn-lt"/>
                <a:ea typeface="+mn-ea"/>
              </a:rPr>
              <a:t>16</a:t>
            </a:r>
            <a:endParaRPr lang="en-US" sz="1050" b="1" dirty="0">
              <a:solidFill>
                <a:schemeClr val="bg1">
                  <a:lumMod val="65000"/>
                </a:schemeClr>
              </a:solidFill>
              <a:latin typeface="+mn-lt"/>
              <a:ea typeface="+mn-ea"/>
            </a:endParaRPr>
          </a:p>
        </p:txBody>
      </p:sp>
      <p:sp>
        <p:nvSpPr>
          <p:cNvPr id="26" name="Freeform 7"/>
          <p:cNvSpPr>
            <a:spLocks noEditPoints="1"/>
          </p:cNvSpPr>
          <p:nvPr/>
        </p:nvSpPr>
        <p:spPr bwMode="auto">
          <a:xfrm>
            <a:off x="7242175" y="2184400"/>
            <a:ext cx="390525" cy="668338"/>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C00000"/>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000" dirty="0"/>
          </a:p>
        </p:txBody>
      </p:sp>
      <p:sp>
        <p:nvSpPr>
          <p:cNvPr id="27" name="TextBox 102"/>
          <p:cNvSpPr txBox="1"/>
          <p:nvPr/>
        </p:nvSpPr>
        <p:spPr>
          <a:xfrm>
            <a:off x="7278688" y="2241550"/>
            <a:ext cx="322262" cy="254000"/>
          </a:xfrm>
          <a:prstGeom prst="rect">
            <a:avLst/>
          </a:prstGeom>
          <a:noFill/>
        </p:spPr>
        <p:txBody>
          <a:bodyPr wrap="none">
            <a:spAutoFit/>
          </a:bodyPr>
          <a:lstStyle/>
          <a:p>
            <a:pPr algn="ctr" eaLnBrk="1" fontAlgn="auto" hangingPunct="1">
              <a:spcBef>
                <a:spcPts val="0"/>
              </a:spcBef>
              <a:spcAft>
                <a:spcPts val="0"/>
              </a:spcAft>
              <a:defRPr/>
            </a:pPr>
            <a:r>
              <a:rPr lang="en-US" altLang="zh-CN" sz="1050" b="1" dirty="0">
                <a:solidFill>
                  <a:schemeClr val="bg1">
                    <a:lumMod val="65000"/>
                  </a:schemeClr>
                </a:solidFill>
                <a:latin typeface="+mn-lt"/>
                <a:ea typeface="+mn-ea"/>
              </a:rPr>
              <a:t>12</a:t>
            </a:r>
            <a:endParaRPr lang="en-US" sz="1050" b="1" dirty="0">
              <a:solidFill>
                <a:schemeClr val="bg1">
                  <a:lumMod val="65000"/>
                </a:schemeClr>
              </a:solidFill>
              <a:latin typeface="+mn-lt"/>
              <a:ea typeface="+mn-ea"/>
            </a:endParaRPr>
          </a:p>
        </p:txBody>
      </p:sp>
      <p:sp>
        <p:nvSpPr>
          <p:cNvPr id="28" name="Isosceles Triangle 2"/>
          <p:cNvSpPr/>
          <p:nvPr/>
        </p:nvSpPr>
        <p:spPr>
          <a:xfrm>
            <a:off x="6602413" y="2928938"/>
            <a:ext cx="1674812" cy="1192212"/>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rgbClr val="C00000"/>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000" dirty="0"/>
          </a:p>
        </p:txBody>
      </p:sp>
      <p:sp>
        <p:nvSpPr>
          <p:cNvPr id="29" name="Isosceles Triangle 2"/>
          <p:cNvSpPr/>
          <p:nvPr/>
        </p:nvSpPr>
        <p:spPr>
          <a:xfrm>
            <a:off x="7616825" y="2298700"/>
            <a:ext cx="1674813" cy="1822450"/>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rgbClr val="C00000"/>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000" dirty="0"/>
          </a:p>
        </p:txBody>
      </p:sp>
      <p:sp>
        <p:nvSpPr>
          <p:cNvPr id="30" name="Isosceles Triangle 2"/>
          <p:cNvSpPr/>
          <p:nvPr/>
        </p:nvSpPr>
        <p:spPr>
          <a:xfrm>
            <a:off x="8905875" y="2732088"/>
            <a:ext cx="1539875" cy="1389062"/>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rgbClr val="C00000"/>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000" dirty="0"/>
          </a:p>
        </p:txBody>
      </p:sp>
      <p:sp>
        <p:nvSpPr>
          <p:cNvPr id="31" name="Isosceles Triangle 2"/>
          <p:cNvSpPr/>
          <p:nvPr/>
        </p:nvSpPr>
        <p:spPr>
          <a:xfrm>
            <a:off x="10064750" y="3162300"/>
            <a:ext cx="1436688" cy="958850"/>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rgbClr val="C00000"/>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000" dirty="0"/>
          </a:p>
        </p:txBody>
      </p:sp>
      <p:sp>
        <p:nvSpPr>
          <p:cNvPr id="8226" name="Content Placeholder 2"/>
          <p:cNvSpPr txBox="1">
            <a:spLocks/>
          </p:cNvSpPr>
          <p:nvPr/>
        </p:nvSpPr>
        <p:spPr bwMode="auto">
          <a:xfrm>
            <a:off x="7223125" y="5148263"/>
            <a:ext cx="4252913" cy="877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r>
              <a:rPr lang="zh-CN" altLang="en-US" sz="1100" dirty="0">
                <a:solidFill>
                  <a:schemeClr val="bg1"/>
                </a:solidFill>
                <a:latin typeface="华文细黑" panose="02010600040101010101" pitchFamily="2" charset="-122"/>
                <a:ea typeface="华文细黑" panose="02010600040101010101" pitchFamily="2" charset="-122"/>
              </a:rPr>
              <a:t>单击此处编辑您要的内容，建议您在展示时采用微软雅黑字体，本模版所有图形线条及其相应素材均可自由编辑。然后，我觉得，你可以在这里写点儿简单的介绍</a:t>
            </a:r>
            <a:endParaRPr lang="en-US" altLang="zh-CN" sz="1100" dirty="0">
              <a:solidFill>
                <a:schemeClr val="bg1"/>
              </a:solidFill>
              <a:latin typeface="华文细黑" panose="02010600040101010101" pitchFamily="2" charset="-122"/>
              <a:ea typeface="华文细黑" panose="02010600040101010101" pitchFamily="2" charset="-122"/>
            </a:endParaRPr>
          </a:p>
        </p:txBody>
      </p:sp>
      <p:sp>
        <p:nvSpPr>
          <p:cNvPr id="8227" name="Content Placeholder 2"/>
          <p:cNvSpPr txBox="1">
            <a:spLocks/>
          </p:cNvSpPr>
          <p:nvPr/>
        </p:nvSpPr>
        <p:spPr bwMode="auto">
          <a:xfrm>
            <a:off x="7205663" y="4357688"/>
            <a:ext cx="2044700" cy="546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en-US" altLang="zh-CN" sz="3600" b="1" dirty="0" smtClean="0">
                <a:solidFill>
                  <a:schemeClr val="bg1"/>
                </a:solidFill>
                <a:latin typeface="汉仪中等线简" panose="02010609000101010101" pitchFamily="49" charset="-122"/>
                <a:ea typeface="汉仪中等线简" panose="02010609000101010101" pitchFamily="49" charset="-122"/>
              </a:rPr>
              <a:t>2017</a:t>
            </a:r>
            <a:endParaRPr lang="en-US" altLang="zh-CN" sz="3600" b="1" dirty="0">
              <a:solidFill>
                <a:schemeClr val="bg1"/>
              </a:solidFill>
              <a:latin typeface="汉仪中等线简" panose="02010609000101010101" pitchFamily="49" charset="-122"/>
              <a:ea typeface="汉仪中等线简" panose="02010609000101010101" pitchFamily="49" charset="-122"/>
            </a:endParaRPr>
          </a:p>
        </p:txBody>
      </p:sp>
      <p:sp>
        <p:nvSpPr>
          <p:cNvPr id="8228" name="Subtitle 2"/>
          <p:cNvSpPr txBox="1">
            <a:spLocks/>
          </p:cNvSpPr>
          <p:nvPr/>
        </p:nvSpPr>
        <p:spPr bwMode="auto">
          <a:xfrm>
            <a:off x="7205663" y="4848225"/>
            <a:ext cx="3770312" cy="33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sz="1600" b="1">
                <a:solidFill>
                  <a:schemeClr val="bg1"/>
                </a:solidFill>
                <a:latin typeface="汉仪中等线简" panose="02010609000101010101" pitchFamily="49" charset="-122"/>
                <a:ea typeface="汉仪中等线简" panose="02010609000101010101" pitchFamily="49" charset="-122"/>
                <a:cs typeface="Franchise"/>
              </a:rPr>
              <a:t>年度主要数据（活动场次或者参与人数）</a:t>
            </a:r>
            <a:endParaRPr lang="en-US" altLang="zh-CN" sz="1600" b="1">
              <a:solidFill>
                <a:schemeClr val="bg1"/>
              </a:solidFill>
              <a:latin typeface="汉仪中等线简" panose="02010609000101010101" pitchFamily="49" charset="-122"/>
              <a:ea typeface="汉仪中等线简" panose="02010609000101010101" pitchFamily="49" charset="-122"/>
              <a:cs typeface="Franchise"/>
            </a:endParaRPr>
          </a:p>
        </p:txBody>
      </p:sp>
      <p:sp>
        <p:nvSpPr>
          <p:cNvPr id="35" name="Oval 111"/>
          <p:cNvSpPr/>
          <p:nvPr/>
        </p:nvSpPr>
        <p:spPr>
          <a:xfrm>
            <a:off x="6627813" y="4548188"/>
            <a:ext cx="514350" cy="514350"/>
          </a:xfrm>
          <a:prstGeom prst="ellipse">
            <a:avLst/>
          </a:prstGeom>
          <a:solidFill>
            <a:srgbClr val="C00000"/>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000" dirty="0">
              <a:solidFill>
                <a:srgbClr val="C00000"/>
              </a:solidFill>
            </a:endParaRPr>
          </a:p>
        </p:txBody>
      </p:sp>
      <p:sp>
        <p:nvSpPr>
          <p:cNvPr id="36" name="Freeform 112"/>
          <p:cNvSpPr>
            <a:spLocks/>
          </p:cNvSpPr>
          <p:nvPr/>
        </p:nvSpPr>
        <p:spPr bwMode="auto">
          <a:xfrm>
            <a:off x="6783388" y="4691063"/>
            <a:ext cx="204787" cy="212725"/>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000" dirty="0">
              <a:solidFill>
                <a:srgbClr val="C00000"/>
              </a:solidFill>
            </a:endParaRPr>
          </a:p>
        </p:txBody>
      </p:sp>
      <p:sp>
        <p:nvSpPr>
          <p:cNvPr id="8231" name="文本框 38"/>
          <p:cNvSpPr txBox="1">
            <a:spLocks noChangeArrowheads="1"/>
          </p:cNvSpPr>
          <p:nvPr/>
        </p:nvSpPr>
        <p:spPr bwMode="auto">
          <a:xfrm>
            <a:off x="930275" y="3792538"/>
            <a:ext cx="749300" cy="261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100">
                <a:solidFill>
                  <a:srgbClr val="C00000"/>
                </a:solidFill>
                <a:latin typeface="微软雅黑" panose="020B0503020204020204" pitchFamily="34" charset="-122"/>
                <a:ea typeface="微软雅黑" panose="020B0503020204020204" pitchFamily="34" charset="-122"/>
              </a:rPr>
              <a:t>第一季度</a:t>
            </a:r>
          </a:p>
        </p:txBody>
      </p:sp>
      <p:sp>
        <p:nvSpPr>
          <p:cNvPr id="8232" name="文本框 39"/>
          <p:cNvSpPr txBox="1">
            <a:spLocks noChangeArrowheads="1"/>
          </p:cNvSpPr>
          <p:nvPr/>
        </p:nvSpPr>
        <p:spPr bwMode="auto">
          <a:xfrm>
            <a:off x="2163763" y="3792538"/>
            <a:ext cx="747712" cy="261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100">
                <a:solidFill>
                  <a:srgbClr val="C00000"/>
                </a:solidFill>
                <a:latin typeface="微软雅黑" panose="020B0503020204020204" pitchFamily="34" charset="-122"/>
                <a:ea typeface="微软雅黑" panose="020B0503020204020204" pitchFamily="34" charset="-122"/>
              </a:rPr>
              <a:t>第二季度</a:t>
            </a:r>
          </a:p>
        </p:txBody>
      </p:sp>
      <p:sp>
        <p:nvSpPr>
          <p:cNvPr id="8233" name="文本框 40"/>
          <p:cNvSpPr txBox="1">
            <a:spLocks noChangeArrowheads="1"/>
          </p:cNvSpPr>
          <p:nvPr/>
        </p:nvSpPr>
        <p:spPr bwMode="auto">
          <a:xfrm>
            <a:off x="3390900" y="3792538"/>
            <a:ext cx="749300" cy="261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100">
                <a:solidFill>
                  <a:srgbClr val="C00000"/>
                </a:solidFill>
                <a:latin typeface="微软雅黑" panose="020B0503020204020204" pitchFamily="34" charset="-122"/>
                <a:ea typeface="微软雅黑" panose="020B0503020204020204" pitchFamily="34" charset="-122"/>
              </a:rPr>
              <a:t>第三季度</a:t>
            </a:r>
          </a:p>
        </p:txBody>
      </p:sp>
      <p:sp>
        <p:nvSpPr>
          <p:cNvPr id="8234" name="文本框 41"/>
          <p:cNvSpPr txBox="1">
            <a:spLocks noChangeArrowheads="1"/>
          </p:cNvSpPr>
          <p:nvPr/>
        </p:nvSpPr>
        <p:spPr bwMode="auto">
          <a:xfrm>
            <a:off x="4498975" y="3789363"/>
            <a:ext cx="749300" cy="261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100">
                <a:solidFill>
                  <a:srgbClr val="C00000"/>
                </a:solidFill>
                <a:latin typeface="微软雅黑" panose="020B0503020204020204" pitchFamily="34" charset="-122"/>
                <a:ea typeface="微软雅黑" panose="020B0503020204020204" pitchFamily="34" charset="-122"/>
              </a:rPr>
              <a:t>第四季度</a:t>
            </a:r>
          </a:p>
        </p:txBody>
      </p:sp>
      <p:sp>
        <p:nvSpPr>
          <p:cNvPr id="8235" name="文本框 42"/>
          <p:cNvSpPr txBox="1">
            <a:spLocks noChangeArrowheads="1"/>
          </p:cNvSpPr>
          <p:nvPr/>
        </p:nvSpPr>
        <p:spPr bwMode="auto">
          <a:xfrm>
            <a:off x="6835775" y="3792538"/>
            <a:ext cx="749300" cy="261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100">
                <a:solidFill>
                  <a:schemeClr val="bg1"/>
                </a:solidFill>
                <a:latin typeface="微软雅黑" panose="020B0503020204020204" pitchFamily="34" charset="-122"/>
                <a:ea typeface="微软雅黑" panose="020B0503020204020204" pitchFamily="34" charset="-122"/>
              </a:rPr>
              <a:t>第一季度</a:t>
            </a:r>
          </a:p>
        </p:txBody>
      </p:sp>
      <p:sp>
        <p:nvSpPr>
          <p:cNvPr id="8236" name="文本框 43"/>
          <p:cNvSpPr txBox="1">
            <a:spLocks noChangeArrowheads="1"/>
          </p:cNvSpPr>
          <p:nvPr/>
        </p:nvSpPr>
        <p:spPr bwMode="auto">
          <a:xfrm>
            <a:off x="8067675" y="3792538"/>
            <a:ext cx="749300" cy="261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100">
                <a:solidFill>
                  <a:schemeClr val="bg1"/>
                </a:solidFill>
                <a:latin typeface="微软雅黑" panose="020B0503020204020204" pitchFamily="34" charset="-122"/>
                <a:ea typeface="微软雅黑" panose="020B0503020204020204" pitchFamily="34" charset="-122"/>
              </a:rPr>
              <a:t>第二季度</a:t>
            </a:r>
          </a:p>
        </p:txBody>
      </p:sp>
      <p:sp>
        <p:nvSpPr>
          <p:cNvPr id="8237" name="文本框 44"/>
          <p:cNvSpPr txBox="1">
            <a:spLocks noChangeArrowheads="1"/>
          </p:cNvSpPr>
          <p:nvPr/>
        </p:nvSpPr>
        <p:spPr bwMode="auto">
          <a:xfrm>
            <a:off x="9296400" y="3792538"/>
            <a:ext cx="749300" cy="261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100">
                <a:solidFill>
                  <a:schemeClr val="bg1"/>
                </a:solidFill>
                <a:latin typeface="微软雅黑" panose="020B0503020204020204" pitchFamily="34" charset="-122"/>
                <a:ea typeface="微软雅黑" panose="020B0503020204020204" pitchFamily="34" charset="-122"/>
              </a:rPr>
              <a:t>第三季度</a:t>
            </a:r>
          </a:p>
        </p:txBody>
      </p:sp>
      <p:sp>
        <p:nvSpPr>
          <p:cNvPr id="8238" name="文本框 45"/>
          <p:cNvSpPr txBox="1">
            <a:spLocks noChangeArrowheads="1"/>
          </p:cNvSpPr>
          <p:nvPr/>
        </p:nvSpPr>
        <p:spPr bwMode="auto">
          <a:xfrm>
            <a:off x="10404475" y="3789363"/>
            <a:ext cx="749300" cy="261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100">
                <a:solidFill>
                  <a:schemeClr val="bg1"/>
                </a:solidFill>
                <a:latin typeface="微软雅黑" panose="020B0503020204020204" pitchFamily="34" charset="-122"/>
                <a:ea typeface="微软雅黑" panose="020B0503020204020204" pitchFamily="34" charset="-122"/>
              </a:rPr>
              <a:t>第四季度</a:t>
            </a:r>
          </a:p>
        </p:txBody>
      </p:sp>
    </p:spTree>
  </p:cSld>
  <p:clrMapOvr>
    <a:masterClrMapping/>
  </p:clrMapOvr>
  <p:transition spd="slow" advClick="0" advTm="3000">
    <p:comb/>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93" name="矩形 92"/>
          <p:cNvSpPr/>
          <p:nvPr/>
        </p:nvSpPr>
        <p:spPr>
          <a:xfrm>
            <a:off x="4459288" y="336550"/>
            <a:ext cx="3273425" cy="5345113"/>
          </a:xfrm>
          <a:prstGeom prst="rect">
            <a:avLst/>
          </a:prstGeom>
          <a:solidFill>
            <a:srgbClr val="C00000">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grpSp>
        <p:nvGrpSpPr>
          <p:cNvPr id="2" name="组合 1"/>
          <p:cNvGrpSpPr/>
          <p:nvPr/>
        </p:nvGrpSpPr>
        <p:grpSpPr>
          <a:xfrm>
            <a:off x="4885193" y="862470"/>
            <a:ext cx="2421614" cy="2895177"/>
            <a:chOff x="3069032" y="1323473"/>
            <a:chExt cx="2421614" cy="2895177"/>
          </a:xfrm>
          <a:noFill/>
        </p:grpSpPr>
        <p:sp>
          <p:nvSpPr>
            <p:cNvPr id="3" name="Freeform 49"/>
            <p:cNvSpPr>
              <a:spLocks/>
            </p:cNvSpPr>
            <p:nvPr/>
          </p:nvSpPr>
          <p:spPr bwMode="auto">
            <a:xfrm>
              <a:off x="4941746" y="3858097"/>
              <a:ext cx="548900" cy="360553"/>
            </a:xfrm>
            <a:custGeom>
              <a:avLst/>
              <a:gdLst>
                <a:gd name="T0" fmla="*/ 102 w 102"/>
                <a:gd name="T1" fmla="*/ 67 h 67"/>
                <a:gd name="T2" fmla="*/ 0 w 102"/>
                <a:gd name="T3" fmla="*/ 0 h 67"/>
                <a:gd name="T4" fmla="*/ 0 w 102"/>
                <a:gd name="T5" fmla="*/ 67 h 67"/>
                <a:gd name="T6" fmla="*/ 102 w 102"/>
                <a:gd name="T7" fmla="*/ 67 h 67"/>
              </a:gdLst>
              <a:ahLst/>
              <a:cxnLst>
                <a:cxn ang="0">
                  <a:pos x="T0" y="T1"/>
                </a:cxn>
                <a:cxn ang="0">
                  <a:pos x="T2" y="T3"/>
                </a:cxn>
                <a:cxn ang="0">
                  <a:pos x="T4" y="T5"/>
                </a:cxn>
                <a:cxn ang="0">
                  <a:pos x="T6" y="T7"/>
                </a:cxn>
              </a:cxnLst>
              <a:rect l="0" t="0" r="r" b="b"/>
              <a:pathLst>
                <a:path w="102" h="67">
                  <a:moveTo>
                    <a:pt x="102" y="67"/>
                  </a:moveTo>
                  <a:lnTo>
                    <a:pt x="0" y="0"/>
                  </a:lnTo>
                  <a:lnTo>
                    <a:pt x="0" y="67"/>
                  </a:lnTo>
                  <a:lnTo>
                    <a:pt x="102" y="67"/>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4" name="Freeform 50"/>
            <p:cNvSpPr>
              <a:spLocks/>
            </p:cNvSpPr>
            <p:nvPr/>
          </p:nvSpPr>
          <p:spPr bwMode="auto">
            <a:xfrm>
              <a:off x="4941746" y="3745087"/>
              <a:ext cx="548900" cy="473559"/>
            </a:xfrm>
            <a:custGeom>
              <a:avLst/>
              <a:gdLst>
                <a:gd name="T0" fmla="*/ 102 w 102"/>
                <a:gd name="T1" fmla="*/ 0 h 88"/>
                <a:gd name="T2" fmla="*/ 0 w 102"/>
                <a:gd name="T3" fmla="*/ 21 h 88"/>
                <a:gd name="T4" fmla="*/ 102 w 102"/>
                <a:gd name="T5" fmla="*/ 88 h 88"/>
                <a:gd name="T6" fmla="*/ 102 w 102"/>
                <a:gd name="T7" fmla="*/ 0 h 88"/>
              </a:gdLst>
              <a:ahLst/>
              <a:cxnLst>
                <a:cxn ang="0">
                  <a:pos x="T0" y="T1"/>
                </a:cxn>
                <a:cxn ang="0">
                  <a:pos x="T2" y="T3"/>
                </a:cxn>
                <a:cxn ang="0">
                  <a:pos x="T4" y="T5"/>
                </a:cxn>
                <a:cxn ang="0">
                  <a:pos x="T6" y="T7"/>
                </a:cxn>
              </a:cxnLst>
              <a:rect l="0" t="0" r="r" b="b"/>
              <a:pathLst>
                <a:path w="102" h="88">
                  <a:moveTo>
                    <a:pt x="102" y="0"/>
                  </a:moveTo>
                  <a:lnTo>
                    <a:pt x="0" y="21"/>
                  </a:lnTo>
                  <a:lnTo>
                    <a:pt x="102" y="88"/>
                  </a:lnTo>
                  <a:lnTo>
                    <a:pt x="102"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5" name="Freeform 51"/>
            <p:cNvSpPr>
              <a:spLocks/>
            </p:cNvSpPr>
            <p:nvPr/>
          </p:nvSpPr>
          <p:spPr bwMode="auto">
            <a:xfrm>
              <a:off x="4446661" y="3438351"/>
              <a:ext cx="495085" cy="419747"/>
            </a:xfrm>
            <a:custGeom>
              <a:avLst/>
              <a:gdLst>
                <a:gd name="T0" fmla="*/ 92 w 92"/>
                <a:gd name="T1" fmla="*/ 78 h 78"/>
                <a:gd name="T2" fmla="*/ 92 w 92"/>
                <a:gd name="T3" fmla="*/ 21 h 78"/>
                <a:gd name="T4" fmla="*/ 0 w 92"/>
                <a:gd name="T5" fmla="*/ 0 h 78"/>
                <a:gd name="T6" fmla="*/ 92 w 92"/>
                <a:gd name="T7" fmla="*/ 78 h 78"/>
              </a:gdLst>
              <a:ahLst/>
              <a:cxnLst>
                <a:cxn ang="0">
                  <a:pos x="T0" y="T1"/>
                </a:cxn>
                <a:cxn ang="0">
                  <a:pos x="T2" y="T3"/>
                </a:cxn>
                <a:cxn ang="0">
                  <a:pos x="T4" y="T5"/>
                </a:cxn>
                <a:cxn ang="0">
                  <a:pos x="T6" y="T7"/>
                </a:cxn>
              </a:cxnLst>
              <a:rect l="0" t="0" r="r" b="b"/>
              <a:pathLst>
                <a:path w="92" h="78">
                  <a:moveTo>
                    <a:pt x="92" y="78"/>
                  </a:moveTo>
                  <a:lnTo>
                    <a:pt x="92" y="21"/>
                  </a:lnTo>
                  <a:lnTo>
                    <a:pt x="0" y="0"/>
                  </a:lnTo>
                  <a:lnTo>
                    <a:pt x="92" y="78"/>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 name="Freeform 52"/>
            <p:cNvSpPr>
              <a:spLocks/>
            </p:cNvSpPr>
            <p:nvPr/>
          </p:nvSpPr>
          <p:spPr bwMode="auto">
            <a:xfrm>
              <a:off x="4941746" y="3309197"/>
              <a:ext cx="548900" cy="435891"/>
            </a:xfrm>
            <a:custGeom>
              <a:avLst/>
              <a:gdLst>
                <a:gd name="T0" fmla="*/ 102 w 102"/>
                <a:gd name="T1" fmla="*/ 81 h 81"/>
                <a:gd name="T2" fmla="*/ 62 w 102"/>
                <a:gd name="T3" fmla="*/ 0 h 81"/>
                <a:gd name="T4" fmla="*/ 0 w 102"/>
                <a:gd name="T5" fmla="*/ 45 h 81"/>
                <a:gd name="T6" fmla="*/ 102 w 102"/>
                <a:gd name="T7" fmla="*/ 81 h 81"/>
              </a:gdLst>
              <a:ahLst/>
              <a:cxnLst>
                <a:cxn ang="0">
                  <a:pos x="T0" y="T1"/>
                </a:cxn>
                <a:cxn ang="0">
                  <a:pos x="T2" y="T3"/>
                </a:cxn>
                <a:cxn ang="0">
                  <a:pos x="T4" y="T5"/>
                </a:cxn>
                <a:cxn ang="0">
                  <a:pos x="T6" y="T7"/>
                </a:cxn>
              </a:cxnLst>
              <a:rect l="0" t="0" r="r" b="b"/>
              <a:pathLst>
                <a:path w="102" h="81">
                  <a:moveTo>
                    <a:pt x="102" y="81"/>
                  </a:moveTo>
                  <a:lnTo>
                    <a:pt x="62" y="0"/>
                  </a:lnTo>
                  <a:lnTo>
                    <a:pt x="0" y="45"/>
                  </a:lnTo>
                  <a:lnTo>
                    <a:pt x="102" y="81"/>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 name="Freeform 53"/>
            <p:cNvSpPr>
              <a:spLocks/>
            </p:cNvSpPr>
            <p:nvPr/>
          </p:nvSpPr>
          <p:spPr bwMode="auto">
            <a:xfrm>
              <a:off x="5275391" y="3309197"/>
              <a:ext cx="215255" cy="435891"/>
            </a:xfrm>
            <a:custGeom>
              <a:avLst/>
              <a:gdLst>
                <a:gd name="T0" fmla="*/ 40 w 40"/>
                <a:gd name="T1" fmla="*/ 0 h 81"/>
                <a:gd name="T2" fmla="*/ 40 w 40"/>
                <a:gd name="T3" fmla="*/ 81 h 81"/>
                <a:gd name="T4" fmla="*/ 0 w 40"/>
                <a:gd name="T5" fmla="*/ 0 h 81"/>
                <a:gd name="T6" fmla="*/ 40 w 40"/>
                <a:gd name="T7" fmla="*/ 0 h 81"/>
              </a:gdLst>
              <a:ahLst/>
              <a:cxnLst>
                <a:cxn ang="0">
                  <a:pos x="T0" y="T1"/>
                </a:cxn>
                <a:cxn ang="0">
                  <a:pos x="T2" y="T3"/>
                </a:cxn>
                <a:cxn ang="0">
                  <a:pos x="T4" y="T5"/>
                </a:cxn>
                <a:cxn ang="0">
                  <a:pos x="T6" y="T7"/>
                </a:cxn>
              </a:cxnLst>
              <a:rect l="0" t="0" r="r" b="b"/>
              <a:pathLst>
                <a:path w="40" h="81">
                  <a:moveTo>
                    <a:pt x="40" y="0"/>
                  </a:moveTo>
                  <a:lnTo>
                    <a:pt x="40" y="81"/>
                  </a:lnTo>
                  <a:lnTo>
                    <a:pt x="0" y="0"/>
                  </a:lnTo>
                  <a:lnTo>
                    <a:pt x="40"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 name="Freeform 54"/>
            <p:cNvSpPr>
              <a:spLocks/>
            </p:cNvSpPr>
            <p:nvPr/>
          </p:nvSpPr>
          <p:spPr bwMode="auto">
            <a:xfrm>
              <a:off x="4941746" y="3551357"/>
              <a:ext cx="548900" cy="306740"/>
            </a:xfrm>
            <a:custGeom>
              <a:avLst/>
              <a:gdLst>
                <a:gd name="T0" fmla="*/ 102 w 102"/>
                <a:gd name="T1" fmla="*/ 36 h 57"/>
                <a:gd name="T2" fmla="*/ 0 w 102"/>
                <a:gd name="T3" fmla="*/ 57 h 57"/>
                <a:gd name="T4" fmla="*/ 0 w 102"/>
                <a:gd name="T5" fmla="*/ 0 h 57"/>
                <a:gd name="T6" fmla="*/ 102 w 102"/>
                <a:gd name="T7" fmla="*/ 36 h 57"/>
              </a:gdLst>
              <a:ahLst/>
              <a:cxnLst>
                <a:cxn ang="0">
                  <a:pos x="T0" y="T1"/>
                </a:cxn>
                <a:cxn ang="0">
                  <a:pos x="T2" y="T3"/>
                </a:cxn>
                <a:cxn ang="0">
                  <a:pos x="T4" y="T5"/>
                </a:cxn>
                <a:cxn ang="0">
                  <a:pos x="T6" y="T7"/>
                </a:cxn>
              </a:cxnLst>
              <a:rect l="0" t="0" r="r" b="b"/>
              <a:pathLst>
                <a:path w="102" h="57">
                  <a:moveTo>
                    <a:pt x="102" y="36"/>
                  </a:moveTo>
                  <a:lnTo>
                    <a:pt x="0" y="57"/>
                  </a:lnTo>
                  <a:lnTo>
                    <a:pt x="0" y="0"/>
                  </a:lnTo>
                  <a:lnTo>
                    <a:pt x="102" y="36"/>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9" name="Freeform 55"/>
            <p:cNvSpPr>
              <a:spLocks/>
            </p:cNvSpPr>
            <p:nvPr/>
          </p:nvSpPr>
          <p:spPr bwMode="auto">
            <a:xfrm>
              <a:off x="4252932" y="3922674"/>
              <a:ext cx="688815" cy="295976"/>
            </a:xfrm>
            <a:custGeom>
              <a:avLst/>
              <a:gdLst>
                <a:gd name="T0" fmla="*/ 128 w 128"/>
                <a:gd name="T1" fmla="*/ 55 h 55"/>
                <a:gd name="T2" fmla="*/ 59 w 128"/>
                <a:gd name="T3" fmla="*/ 0 h 55"/>
                <a:gd name="T4" fmla="*/ 0 w 128"/>
                <a:gd name="T5" fmla="*/ 55 h 55"/>
                <a:gd name="T6" fmla="*/ 128 w 128"/>
                <a:gd name="T7" fmla="*/ 55 h 55"/>
              </a:gdLst>
              <a:ahLst/>
              <a:cxnLst>
                <a:cxn ang="0">
                  <a:pos x="T0" y="T1"/>
                </a:cxn>
                <a:cxn ang="0">
                  <a:pos x="T2" y="T3"/>
                </a:cxn>
                <a:cxn ang="0">
                  <a:pos x="T4" y="T5"/>
                </a:cxn>
                <a:cxn ang="0">
                  <a:pos x="T6" y="T7"/>
                </a:cxn>
              </a:cxnLst>
              <a:rect l="0" t="0" r="r" b="b"/>
              <a:pathLst>
                <a:path w="128" h="55">
                  <a:moveTo>
                    <a:pt x="128" y="55"/>
                  </a:moveTo>
                  <a:lnTo>
                    <a:pt x="59" y="0"/>
                  </a:lnTo>
                  <a:lnTo>
                    <a:pt x="0" y="55"/>
                  </a:lnTo>
                  <a:lnTo>
                    <a:pt x="128" y="55"/>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0" name="Freeform 56"/>
            <p:cNvSpPr>
              <a:spLocks/>
            </p:cNvSpPr>
            <p:nvPr/>
          </p:nvSpPr>
          <p:spPr bwMode="auto">
            <a:xfrm>
              <a:off x="4446661" y="3438351"/>
              <a:ext cx="495085" cy="484323"/>
            </a:xfrm>
            <a:custGeom>
              <a:avLst/>
              <a:gdLst>
                <a:gd name="T0" fmla="*/ 0 w 92"/>
                <a:gd name="T1" fmla="*/ 0 h 90"/>
                <a:gd name="T2" fmla="*/ 92 w 92"/>
                <a:gd name="T3" fmla="*/ 78 h 90"/>
                <a:gd name="T4" fmla="*/ 23 w 92"/>
                <a:gd name="T5" fmla="*/ 90 h 90"/>
                <a:gd name="T6" fmla="*/ 0 w 92"/>
                <a:gd name="T7" fmla="*/ 0 h 90"/>
              </a:gdLst>
              <a:ahLst/>
              <a:cxnLst>
                <a:cxn ang="0">
                  <a:pos x="T0" y="T1"/>
                </a:cxn>
                <a:cxn ang="0">
                  <a:pos x="T2" y="T3"/>
                </a:cxn>
                <a:cxn ang="0">
                  <a:pos x="T4" y="T5"/>
                </a:cxn>
                <a:cxn ang="0">
                  <a:pos x="T6" y="T7"/>
                </a:cxn>
              </a:cxnLst>
              <a:rect l="0" t="0" r="r" b="b"/>
              <a:pathLst>
                <a:path w="92" h="90">
                  <a:moveTo>
                    <a:pt x="0" y="0"/>
                  </a:moveTo>
                  <a:lnTo>
                    <a:pt x="92" y="78"/>
                  </a:lnTo>
                  <a:lnTo>
                    <a:pt x="23" y="90"/>
                  </a:lnTo>
                  <a:lnTo>
                    <a:pt x="0"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1" name="Freeform 57"/>
            <p:cNvSpPr>
              <a:spLocks/>
            </p:cNvSpPr>
            <p:nvPr/>
          </p:nvSpPr>
          <p:spPr bwMode="auto">
            <a:xfrm>
              <a:off x="3962338" y="3562119"/>
              <a:ext cx="608095" cy="360553"/>
            </a:xfrm>
            <a:custGeom>
              <a:avLst/>
              <a:gdLst>
                <a:gd name="T0" fmla="*/ 0 w 113"/>
                <a:gd name="T1" fmla="*/ 0 h 67"/>
                <a:gd name="T2" fmla="*/ 113 w 113"/>
                <a:gd name="T3" fmla="*/ 67 h 67"/>
                <a:gd name="T4" fmla="*/ 0 w 113"/>
                <a:gd name="T5" fmla="*/ 51 h 67"/>
                <a:gd name="T6" fmla="*/ 0 w 113"/>
                <a:gd name="T7" fmla="*/ 0 h 67"/>
              </a:gdLst>
              <a:ahLst/>
              <a:cxnLst>
                <a:cxn ang="0">
                  <a:pos x="T0" y="T1"/>
                </a:cxn>
                <a:cxn ang="0">
                  <a:pos x="T2" y="T3"/>
                </a:cxn>
                <a:cxn ang="0">
                  <a:pos x="T4" y="T5"/>
                </a:cxn>
                <a:cxn ang="0">
                  <a:pos x="T6" y="T7"/>
                </a:cxn>
              </a:cxnLst>
              <a:rect l="0" t="0" r="r" b="b"/>
              <a:pathLst>
                <a:path w="113" h="67">
                  <a:moveTo>
                    <a:pt x="0" y="0"/>
                  </a:moveTo>
                  <a:lnTo>
                    <a:pt x="113" y="67"/>
                  </a:lnTo>
                  <a:lnTo>
                    <a:pt x="0" y="51"/>
                  </a:lnTo>
                  <a:lnTo>
                    <a:pt x="0"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2" name="Freeform 58"/>
            <p:cNvSpPr>
              <a:spLocks/>
            </p:cNvSpPr>
            <p:nvPr/>
          </p:nvSpPr>
          <p:spPr bwMode="auto">
            <a:xfrm>
              <a:off x="3962338" y="3836572"/>
              <a:ext cx="608095" cy="382078"/>
            </a:xfrm>
            <a:custGeom>
              <a:avLst/>
              <a:gdLst>
                <a:gd name="T0" fmla="*/ 54 w 113"/>
                <a:gd name="T1" fmla="*/ 71 h 71"/>
                <a:gd name="T2" fmla="*/ 0 w 113"/>
                <a:gd name="T3" fmla="*/ 0 h 71"/>
                <a:gd name="T4" fmla="*/ 113 w 113"/>
                <a:gd name="T5" fmla="*/ 16 h 71"/>
                <a:gd name="T6" fmla="*/ 54 w 113"/>
                <a:gd name="T7" fmla="*/ 71 h 71"/>
              </a:gdLst>
              <a:ahLst/>
              <a:cxnLst>
                <a:cxn ang="0">
                  <a:pos x="T0" y="T1"/>
                </a:cxn>
                <a:cxn ang="0">
                  <a:pos x="T2" y="T3"/>
                </a:cxn>
                <a:cxn ang="0">
                  <a:pos x="T4" y="T5"/>
                </a:cxn>
                <a:cxn ang="0">
                  <a:pos x="T6" y="T7"/>
                </a:cxn>
              </a:cxnLst>
              <a:rect l="0" t="0" r="r" b="b"/>
              <a:pathLst>
                <a:path w="113" h="71">
                  <a:moveTo>
                    <a:pt x="54" y="71"/>
                  </a:moveTo>
                  <a:lnTo>
                    <a:pt x="0" y="0"/>
                  </a:lnTo>
                  <a:lnTo>
                    <a:pt x="113" y="16"/>
                  </a:lnTo>
                  <a:lnTo>
                    <a:pt x="54" y="71"/>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3" name="Freeform 59"/>
            <p:cNvSpPr>
              <a:spLocks/>
            </p:cNvSpPr>
            <p:nvPr/>
          </p:nvSpPr>
          <p:spPr bwMode="auto">
            <a:xfrm>
              <a:off x="4570435" y="3858097"/>
              <a:ext cx="371317" cy="360553"/>
            </a:xfrm>
            <a:custGeom>
              <a:avLst/>
              <a:gdLst>
                <a:gd name="T0" fmla="*/ 69 w 69"/>
                <a:gd name="T1" fmla="*/ 0 h 67"/>
                <a:gd name="T2" fmla="*/ 69 w 69"/>
                <a:gd name="T3" fmla="*/ 67 h 67"/>
                <a:gd name="T4" fmla="*/ 0 w 69"/>
                <a:gd name="T5" fmla="*/ 12 h 67"/>
                <a:gd name="T6" fmla="*/ 69 w 69"/>
                <a:gd name="T7" fmla="*/ 0 h 67"/>
              </a:gdLst>
              <a:ahLst/>
              <a:cxnLst>
                <a:cxn ang="0">
                  <a:pos x="T0" y="T1"/>
                </a:cxn>
                <a:cxn ang="0">
                  <a:pos x="T2" y="T3"/>
                </a:cxn>
                <a:cxn ang="0">
                  <a:pos x="T4" y="T5"/>
                </a:cxn>
                <a:cxn ang="0">
                  <a:pos x="T6" y="T7"/>
                </a:cxn>
              </a:cxnLst>
              <a:rect l="0" t="0" r="r" b="b"/>
              <a:pathLst>
                <a:path w="69" h="67">
                  <a:moveTo>
                    <a:pt x="69" y="0"/>
                  </a:moveTo>
                  <a:lnTo>
                    <a:pt x="69" y="67"/>
                  </a:lnTo>
                  <a:lnTo>
                    <a:pt x="0" y="12"/>
                  </a:lnTo>
                  <a:lnTo>
                    <a:pt x="69"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4" name="Freeform 60"/>
            <p:cNvSpPr>
              <a:spLocks/>
            </p:cNvSpPr>
            <p:nvPr/>
          </p:nvSpPr>
          <p:spPr bwMode="auto">
            <a:xfrm>
              <a:off x="3644840" y="3836572"/>
              <a:ext cx="608095" cy="382078"/>
            </a:xfrm>
            <a:custGeom>
              <a:avLst/>
              <a:gdLst>
                <a:gd name="T0" fmla="*/ 0 w 113"/>
                <a:gd name="T1" fmla="*/ 21 h 71"/>
                <a:gd name="T2" fmla="*/ 113 w 113"/>
                <a:gd name="T3" fmla="*/ 71 h 71"/>
                <a:gd name="T4" fmla="*/ 59 w 113"/>
                <a:gd name="T5" fmla="*/ 0 h 71"/>
                <a:gd name="T6" fmla="*/ 0 w 113"/>
                <a:gd name="T7" fmla="*/ 21 h 71"/>
              </a:gdLst>
              <a:ahLst/>
              <a:cxnLst>
                <a:cxn ang="0">
                  <a:pos x="T0" y="T1"/>
                </a:cxn>
                <a:cxn ang="0">
                  <a:pos x="T2" y="T3"/>
                </a:cxn>
                <a:cxn ang="0">
                  <a:pos x="T4" y="T5"/>
                </a:cxn>
                <a:cxn ang="0">
                  <a:pos x="T6" y="T7"/>
                </a:cxn>
              </a:cxnLst>
              <a:rect l="0" t="0" r="r" b="b"/>
              <a:pathLst>
                <a:path w="113" h="71">
                  <a:moveTo>
                    <a:pt x="0" y="21"/>
                  </a:moveTo>
                  <a:lnTo>
                    <a:pt x="113" y="71"/>
                  </a:lnTo>
                  <a:lnTo>
                    <a:pt x="59" y="0"/>
                  </a:lnTo>
                  <a:lnTo>
                    <a:pt x="0" y="21"/>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5" name="Freeform 61"/>
            <p:cNvSpPr>
              <a:spLocks/>
            </p:cNvSpPr>
            <p:nvPr/>
          </p:nvSpPr>
          <p:spPr bwMode="auto">
            <a:xfrm>
              <a:off x="3429585" y="3949578"/>
              <a:ext cx="328266" cy="269068"/>
            </a:xfrm>
            <a:custGeom>
              <a:avLst/>
              <a:gdLst>
                <a:gd name="T0" fmla="*/ 0 w 61"/>
                <a:gd name="T1" fmla="*/ 50 h 50"/>
                <a:gd name="T2" fmla="*/ 40 w 61"/>
                <a:gd name="T3" fmla="*/ 0 h 50"/>
                <a:gd name="T4" fmla="*/ 61 w 61"/>
                <a:gd name="T5" fmla="*/ 50 h 50"/>
                <a:gd name="T6" fmla="*/ 0 w 61"/>
                <a:gd name="T7" fmla="*/ 50 h 50"/>
              </a:gdLst>
              <a:ahLst/>
              <a:cxnLst>
                <a:cxn ang="0">
                  <a:pos x="T0" y="T1"/>
                </a:cxn>
                <a:cxn ang="0">
                  <a:pos x="T2" y="T3"/>
                </a:cxn>
                <a:cxn ang="0">
                  <a:pos x="T4" y="T5"/>
                </a:cxn>
                <a:cxn ang="0">
                  <a:pos x="T6" y="T7"/>
                </a:cxn>
              </a:cxnLst>
              <a:rect l="0" t="0" r="r" b="b"/>
              <a:pathLst>
                <a:path w="61" h="50">
                  <a:moveTo>
                    <a:pt x="0" y="50"/>
                  </a:moveTo>
                  <a:lnTo>
                    <a:pt x="40" y="0"/>
                  </a:lnTo>
                  <a:lnTo>
                    <a:pt x="61" y="50"/>
                  </a:lnTo>
                  <a:lnTo>
                    <a:pt x="0" y="5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6" name="Freeform 62"/>
            <p:cNvSpPr>
              <a:spLocks/>
            </p:cNvSpPr>
            <p:nvPr/>
          </p:nvSpPr>
          <p:spPr bwMode="auto">
            <a:xfrm>
              <a:off x="3542592" y="3605170"/>
              <a:ext cx="419747" cy="344406"/>
            </a:xfrm>
            <a:custGeom>
              <a:avLst/>
              <a:gdLst>
                <a:gd name="T0" fmla="*/ 0 w 78"/>
                <a:gd name="T1" fmla="*/ 0 h 64"/>
                <a:gd name="T2" fmla="*/ 19 w 78"/>
                <a:gd name="T3" fmla="*/ 64 h 64"/>
                <a:gd name="T4" fmla="*/ 78 w 78"/>
                <a:gd name="T5" fmla="*/ 43 h 64"/>
                <a:gd name="T6" fmla="*/ 0 w 78"/>
                <a:gd name="T7" fmla="*/ 0 h 64"/>
              </a:gdLst>
              <a:ahLst/>
              <a:cxnLst>
                <a:cxn ang="0">
                  <a:pos x="T0" y="T1"/>
                </a:cxn>
                <a:cxn ang="0">
                  <a:pos x="T2" y="T3"/>
                </a:cxn>
                <a:cxn ang="0">
                  <a:pos x="T4" y="T5"/>
                </a:cxn>
                <a:cxn ang="0">
                  <a:pos x="T6" y="T7"/>
                </a:cxn>
              </a:cxnLst>
              <a:rect l="0" t="0" r="r" b="b"/>
              <a:pathLst>
                <a:path w="78" h="64">
                  <a:moveTo>
                    <a:pt x="0" y="0"/>
                  </a:moveTo>
                  <a:lnTo>
                    <a:pt x="19" y="64"/>
                  </a:lnTo>
                  <a:lnTo>
                    <a:pt x="78" y="43"/>
                  </a:lnTo>
                  <a:lnTo>
                    <a:pt x="0"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7" name="Freeform 63"/>
            <p:cNvSpPr>
              <a:spLocks/>
            </p:cNvSpPr>
            <p:nvPr/>
          </p:nvSpPr>
          <p:spPr bwMode="auto">
            <a:xfrm>
              <a:off x="3069032" y="3605170"/>
              <a:ext cx="473559" cy="425129"/>
            </a:xfrm>
            <a:custGeom>
              <a:avLst/>
              <a:gdLst>
                <a:gd name="T0" fmla="*/ 0 w 88"/>
                <a:gd name="T1" fmla="*/ 79 h 79"/>
                <a:gd name="T2" fmla="*/ 88 w 88"/>
                <a:gd name="T3" fmla="*/ 0 h 79"/>
                <a:gd name="T4" fmla="*/ 0 w 88"/>
                <a:gd name="T5" fmla="*/ 38 h 79"/>
                <a:gd name="T6" fmla="*/ 0 w 88"/>
                <a:gd name="T7" fmla="*/ 79 h 79"/>
              </a:gdLst>
              <a:ahLst/>
              <a:cxnLst>
                <a:cxn ang="0">
                  <a:pos x="T0" y="T1"/>
                </a:cxn>
                <a:cxn ang="0">
                  <a:pos x="T2" y="T3"/>
                </a:cxn>
                <a:cxn ang="0">
                  <a:pos x="T4" y="T5"/>
                </a:cxn>
                <a:cxn ang="0">
                  <a:pos x="T6" y="T7"/>
                </a:cxn>
              </a:cxnLst>
              <a:rect l="0" t="0" r="r" b="b"/>
              <a:pathLst>
                <a:path w="88" h="79">
                  <a:moveTo>
                    <a:pt x="0" y="79"/>
                  </a:moveTo>
                  <a:lnTo>
                    <a:pt x="88" y="0"/>
                  </a:lnTo>
                  <a:lnTo>
                    <a:pt x="0" y="38"/>
                  </a:lnTo>
                  <a:lnTo>
                    <a:pt x="0" y="79"/>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8" name="Freeform 64"/>
            <p:cNvSpPr>
              <a:spLocks/>
            </p:cNvSpPr>
            <p:nvPr/>
          </p:nvSpPr>
          <p:spPr bwMode="auto">
            <a:xfrm>
              <a:off x="3069032" y="3605170"/>
              <a:ext cx="575808" cy="425129"/>
            </a:xfrm>
            <a:custGeom>
              <a:avLst/>
              <a:gdLst>
                <a:gd name="T0" fmla="*/ 107 w 107"/>
                <a:gd name="T1" fmla="*/ 64 h 79"/>
                <a:gd name="T2" fmla="*/ 0 w 107"/>
                <a:gd name="T3" fmla="*/ 79 h 79"/>
                <a:gd name="T4" fmla="*/ 88 w 107"/>
                <a:gd name="T5" fmla="*/ 0 h 79"/>
                <a:gd name="T6" fmla="*/ 107 w 107"/>
                <a:gd name="T7" fmla="*/ 64 h 79"/>
              </a:gdLst>
              <a:ahLst/>
              <a:cxnLst>
                <a:cxn ang="0">
                  <a:pos x="T0" y="T1"/>
                </a:cxn>
                <a:cxn ang="0">
                  <a:pos x="T2" y="T3"/>
                </a:cxn>
                <a:cxn ang="0">
                  <a:pos x="T4" y="T5"/>
                </a:cxn>
                <a:cxn ang="0">
                  <a:pos x="T6" y="T7"/>
                </a:cxn>
              </a:cxnLst>
              <a:rect l="0" t="0" r="r" b="b"/>
              <a:pathLst>
                <a:path w="107" h="79">
                  <a:moveTo>
                    <a:pt x="107" y="64"/>
                  </a:moveTo>
                  <a:lnTo>
                    <a:pt x="0" y="79"/>
                  </a:lnTo>
                  <a:lnTo>
                    <a:pt x="88" y="0"/>
                  </a:lnTo>
                  <a:lnTo>
                    <a:pt x="107" y="64"/>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19" name="Freeform 65"/>
            <p:cNvSpPr>
              <a:spLocks/>
            </p:cNvSpPr>
            <p:nvPr/>
          </p:nvSpPr>
          <p:spPr bwMode="auto">
            <a:xfrm>
              <a:off x="3644840" y="3949578"/>
              <a:ext cx="608095" cy="269068"/>
            </a:xfrm>
            <a:custGeom>
              <a:avLst/>
              <a:gdLst>
                <a:gd name="T0" fmla="*/ 113 w 113"/>
                <a:gd name="T1" fmla="*/ 50 h 50"/>
                <a:gd name="T2" fmla="*/ 21 w 113"/>
                <a:gd name="T3" fmla="*/ 50 h 50"/>
                <a:gd name="T4" fmla="*/ 0 w 113"/>
                <a:gd name="T5" fmla="*/ 0 h 50"/>
                <a:gd name="T6" fmla="*/ 113 w 113"/>
                <a:gd name="T7" fmla="*/ 50 h 50"/>
              </a:gdLst>
              <a:ahLst/>
              <a:cxnLst>
                <a:cxn ang="0">
                  <a:pos x="T0" y="T1"/>
                </a:cxn>
                <a:cxn ang="0">
                  <a:pos x="T2" y="T3"/>
                </a:cxn>
                <a:cxn ang="0">
                  <a:pos x="T4" y="T5"/>
                </a:cxn>
                <a:cxn ang="0">
                  <a:pos x="T6" y="T7"/>
                </a:cxn>
              </a:cxnLst>
              <a:rect l="0" t="0" r="r" b="b"/>
              <a:pathLst>
                <a:path w="113" h="50">
                  <a:moveTo>
                    <a:pt x="113" y="50"/>
                  </a:moveTo>
                  <a:lnTo>
                    <a:pt x="21" y="50"/>
                  </a:lnTo>
                  <a:lnTo>
                    <a:pt x="0" y="0"/>
                  </a:lnTo>
                  <a:lnTo>
                    <a:pt x="113" y="5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0" name="Freeform 66"/>
            <p:cNvSpPr>
              <a:spLocks/>
            </p:cNvSpPr>
            <p:nvPr/>
          </p:nvSpPr>
          <p:spPr bwMode="auto">
            <a:xfrm>
              <a:off x="3069032" y="3949578"/>
              <a:ext cx="575808" cy="269068"/>
            </a:xfrm>
            <a:custGeom>
              <a:avLst/>
              <a:gdLst>
                <a:gd name="T0" fmla="*/ 67 w 107"/>
                <a:gd name="T1" fmla="*/ 50 h 50"/>
                <a:gd name="T2" fmla="*/ 0 w 107"/>
                <a:gd name="T3" fmla="*/ 15 h 50"/>
                <a:gd name="T4" fmla="*/ 107 w 107"/>
                <a:gd name="T5" fmla="*/ 0 h 50"/>
                <a:gd name="T6" fmla="*/ 67 w 107"/>
                <a:gd name="T7" fmla="*/ 50 h 50"/>
              </a:gdLst>
              <a:ahLst/>
              <a:cxnLst>
                <a:cxn ang="0">
                  <a:pos x="T0" y="T1"/>
                </a:cxn>
                <a:cxn ang="0">
                  <a:pos x="T2" y="T3"/>
                </a:cxn>
                <a:cxn ang="0">
                  <a:pos x="T4" y="T5"/>
                </a:cxn>
                <a:cxn ang="0">
                  <a:pos x="T6" y="T7"/>
                </a:cxn>
              </a:cxnLst>
              <a:rect l="0" t="0" r="r" b="b"/>
              <a:pathLst>
                <a:path w="107" h="50">
                  <a:moveTo>
                    <a:pt x="67" y="50"/>
                  </a:moveTo>
                  <a:lnTo>
                    <a:pt x="0" y="15"/>
                  </a:lnTo>
                  <a:lnTo>
                    <a:pt x="107" y="0"/>
                  </a:lnTo>
                  <a:lnTo>
                    <a:pt x="67" y="5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1" name="Freeform 67"/>
            <p:cNvSpPr>
              <a:spLocks/>
            </p:cNvSpPr>
            <p:nvPr/>
          </p:nvSpPr>
          <p:spPr bwMode="auto">
            <a:xfrm>
              <a:off x="3962338" y="3438351"/>
              <a:ext cx="608095" cy="484323"/>
            </a:xfrm>
            <a:custGeom>
              <a:avLst/>
              <a:gdLst>
                <a:gd name="T0" fmla="*/ 113 w 113"/>
                <a:gd name="T1" fmla="*/ 90 h 90"/>
                <a:gd name="T2" fmla="*/ 90 w 113"/>
                <a:gd name="T3" fmla="*/ 0 h 90"/>
                <a:gd name="T4" fmla="*/ 0 w 113"/>
                <a:gd name="T5" fmla="*/ 23 h 90"/>
                <a:gd name="T6" fmla="*/ 113 w 113"/>
                <a:gd name="T7" fmla="*/ 90 h 90"/>
              </a:gdLst>
              <a:ahLst/>
              <a:cxnLst>
                <a:cxn ang="0">
                  <a:pos x="T0" y="T1"/>
                </a:cxn>
                <a:cxn ang="0">
                  <a:pos x="T2" y="T3"/>
                </a:cxn>
                <a:cxn ang="0">
                  <a:pos x="T4" y="T5"/>
                </a:cxn>
                <a:cxn ang="0">
                  <a:pos x="T6" y="T7"/>
                </a:cxn>
              </a:cxnLst>
              <a:rect l="0" t="0" r="r" b="b"/>
              <a:pathLst>
                <a:path w="113" h="90">
                  <a:moveTo>
                    <a:pt x="113" y="90"/>
                  </a:moveTo>
                  <a:lnTo>
                    <a:pt x="90" y="0"/>
                  </a:lnTo>
                  <a:lnTo>
                    <a:pt x="0" y="23"/>
                  </a:lnTo>
                  <a:lnTo>
                    <a:pt x="113" y="9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2" name="Freeform 68"/>
            <p:cNvSpPr>
              <a:spLocks/>
            </p:cNvSpPr>
            <p:nvPr/>
          </p:nvSpPr>
          <p:spPr bwMode="auto">
            <a:xfrm>
              <a:off x="3069032" y="3524453"/>
              <a:ext cx="204491" cy="285215"/>
            </a:xfrm>
            <a:custGeom>
              <a:avLst/>
              <a:gdLst>
                <a:gd name="T0" fmla="*/ 0 w 38"/>
                <a:gd name="T1" fmla="*/ 7 h 53"/>
                <a:gd name="T2" fmla="*/ 38 w 38"/>
                <a:gd name="T3" fmla="*/ 0 h 53"/>
                <a:gd name="T4" fmla="*/ 0 w 38"/>
                <a:gd name="T5" fmla="*/ 53 h 53"/>
                <a:gd name="T6" fmla="*/ 0 w 38"/>
                <a:gd name="T7" fmla="*/ 7 h 53"/>
              </a:gdLst>
              <a:ahLst/>
              <a:cxnLst>
                <a:cxn ang="0">
                  <a:pos x="T0" y="T1"/>
                </a:cxn>
                <a:cxn ang="0">
                  <a:pos x="T2" y="T3"/>
                </a:cxn>
                <a:cxn ang="0">
                  <a:pos x="T4" y="T5"/>
                </a:cxn>
                <a:cxn ang="0">
                  <a:pos x="T6" y="T7"/>
                </a:cxn>
              </a:cxnLst>
              <a:rect l="0" t="0" r="r" b="b"/>
              <a:pathLst>
                <a:path w="38" h="53">
                  <a:moveTo>
                    <a:pt x="0" y="7"/>
                  </a:moveTo>
                  <a:lnTo>
                    <a:pt x="38" y="0"/>
                  </a:lnTo>
                  <a:lnTo>
                    <a:pt x="0" y="53"/>
                  </a:lnTo>
                  <a:lnTo>
                    <a:pt x="0" y="7"/>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3" name="Freeform 69"/>
            <p:cNvSpPr>
              <a:spLocks/>
            </p:cNvSpPr>
            <p:nvPr/>
          </p:nvSpPr>
          <p:spPr bwMode="auto">
            <a:xfrm>
              <a:off x="3069032" y="3524453"/>
              <a:ext cx="473559" cy="285215"/>
            </a:xfrm>
            <a:custGeom>
              <a:avLst/>
              <a:gdLst>
                <a:gd name="T0" fmla="*/ 88 w 88"/>
                <a:gd name="T1" fmla="*/ 15 h 53"/>
                <a:gd name="T2" fmla="*/ 38 w 88"/>
                <a:gd name="T3" fmla="*/ 0 h 53"/>
                <a:gd name="T4" fmla="*/ 0 w 88"/>
                <a:gd name="T5" fmla="*/ 53 h 53"/>
                <a:gd name="T6" fmla="*/ 88 w 88"/>
                <a:gd name="T7" fmla="*/ 15 h 53"/>
              </a:gdLst>
              <a:ahLst/>
              <a:cxnLst>
                <a:cxn ang="0">
                  <a:pos x="T0" y="T1"/>
                </a:cxn>
                <a:cxn ang="0">
                  <a:pos x="T2" y="T3"/>
                </a:cxn>
                <a:cxn ang="0">
                  <a:pos x="T4" y="T5"/>
                </a:cxn>
                <a:cxn ang="0">
                  <a:pos x="T6" y="T7"/>
                </a:cxn>
              </a:cxnLst>
              <a:rect l="0" t="0" r="r" b="b"/>
              <a:pathLst>
                <a:path w="88" h="53">
                  <a:moveTo>
                    <a:pt x="88" y="15"/>
                  </a:moveTo>
                  <a:lnTo>
                    <a:pt x="38" y="0"/>
                  </a:lnTo>
                  <a:lnTo>
                    <a:pt x="0" y="53"/>
                  </a:lnTo>
                  <a:lnTo>
                    <a:pt x="88" y="15"/>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4" name="Freeform 70"/>
            <p:cNvSpPr>
              <a:spLocks/>
            </p:cNvSpPr>
            <p:nvPr/>
          </p:nvSpPr>
          <p:spPr bwMode="auto">
            <a:xfrm>
              <a:off x="3542592" y="3562119"/>
              <a:ext cx="419747" cy="274451"/>
            </a:xfrm>
            <a:custGeom>
              <a:avLst/>
              <a:gdLst>
                <a:gd name="T0" fmla="*/ 78 w 78"/>
                <a:gd name="T1" fmla="*/ 0 h 51"/>
                <a:gd name="T2" fmla="*/ 0 w 78"/>
                <a:gd name="T3" fmla="*/ 8 h 51"/>
                <a:gd name="T4" fmla="*/ 78 w 78"/>
                <a:gd name="T5" fmla="*/ 51 h 51"/>
                <a:gd name="T6" fmla="*/ 78 w 78"/>
                <a:gd name="T7" fmla="*/ 0 h 51"/>
              </a:gdLst>
              <a:ahLst/>
              <a:cxnLst>
                <a:cxn ang="0">
                  <a:pos x="T0" y="T1"/>
                </a:cxn>
                <a:cxn ang="0">
                  <a:pos x="T2" y="T3"/>
                </a:cxn>
                <a:cxn ang="0">
                  <a:pos x="T4" y="T5"/>
                </a:cxn>
                <a:cxn ang="0">
                  <a:pos x="T6" y="T7"/>
                </a:cxn>
              </a:cxnLst>
              <a:rect l="0" t="0" r="r" b="b"/>
              <a:pathLst>
                <a:path w="78" h="51">
                  <a:moveTo>
                    <a:pt x="78" y="0"/>
                  </a:moveTo>
                  <a:lnTo>
                    <a:pt x="0" y="8"/>
                  </a:lnTo>
                  <a:lnTo>
                    <a:pt x="78" y="51"/>
                  </a:lnTo>
                  <a:lnTo>
                    <a:pt x="78"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5" name="Line 71"/>
            <p:cNvSpPr>
              <a:spLocks noChangeShapeType="1"/>
            </p:cNvSpPr>
            <p:nvPr/>
          </p:nvSpPr>
          <p:spPr bwMode="auto">
            <a:xfrm>
              <a:off x="4941746" y="3551357"/>
              <a:ext cx="0" cy="0"/>
            </a:xfrm>
            <a:prstGeom prst="line">
              <a:avLst/>
            </a:prstGeom>
            <a:grpFill/>
            <a:ln w="3175">
              <a:solidFill>
                <a:schemeClr val="bg1"/>
              </a:solidFill>
              <a:round/>
              <a:headEnd/>
              <a:tailEnd/>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6" name="Line 72"/>
            <p:cNvSpPr>
              <a:spLocks noChangeShapeType="1"/>
            </p:cNvSpPr>
            <p:nvPr/>
          </p:nvSpPr>
          <p:spPr bwMode="auto">
            <a:xfrm>
              <a:off x="4941746" y="3551357"/>
              <a:ext cx="0" cy="0"/>
            </a:xfrm>
            <a:prstGeom prst="line">
              <a:avLst/>
            </a:prstGeom>
            <a:grpFill/>
            <a:ln w="3175">
              <a:solidFill>
                <a:schemeClr val="bg1"/>
              </a:solidFill>
              <a:round/>
              <a:headEnd/>
              <a:tailEnd/>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7" name="Freeform 73"/>
            <p:cNvSpPr>
              <a:spLocks/>
            </p:cNvSpPr>
            <p:nvPr/>
          </p:nvSpPr>
          <p:spPr bwMode="auto">
            <a:xfrm>
              <a:off x="4914842" y="3309197"/>
              <a:ext cx="360553" cy="242163"/>
            </a:xfrm>
            <a:custGeom>
              <a:avLst/>
              <a:gdLst>
                <a:gd name="T0" fmla="*/ 5 w 67"/>
                <a:gd name="T1" fmla="*/ 45 h 45"/>
                <a:gd name="T2" fmla="*/ 0 w 67"/>
                <a:gd name="T3" fmla="*/ 0 h 45"/>
                <a:gd name="T4" fmla="*/ 67 w 67"/>
                <a:gd name="T5" fmla="*/ 0 h 45"/>
                <a:gd name="T6" fmla="*/ 5 w 67"/>
                <a:gd name="T7" fmla="*/ 45 h 45"/>
              </a:gdLst>
              <a:ahLst/>
              <a:cxnLst>
                <a:cxn ang="0">
                  <a:pos x="T0" y="T1"/>
                </a:cxn>
                <a:cxn ang="0">
                  <a:pos x="T2" y="T3"/>
                </a:cxn>
                <a:cxn ang="0">
                  <a:pos x="T4" y="T5"/>
                </a:cxn>
                <a:cxn ang="0">
                  <a:pos x="T6" y="T7"/>
                </a:cxn>
              </a:cxnLst>
              <a:rect l="0" t="0" r="r" b="b"/>
              <a:pathLst>
                <a:path w="67" h="45">
                  <a:moveTo>
                    <a:pt x="5" y="45"/>
                  </a:moveTo>
                  <a:lnTo>
                    <a:pt x="0" y="0"/>
                  </a:lnTo>
                  <a:lnTo>
                    <a:pt x="67" y="0"/>
                  </a:lnTo>
                  <a:lnTo>
                    <a:pt x="5" y="45"/>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8" name="Freeform 74"/>
            <p:cNvSpPr>
              <a:spLocks/>
            </p:cNvSpPr>
            <p:nvPr/>
          </p:nvSpPr>
          <p:spPr bwMode="auto">
            <a:xfrm>
              <a:off x="4446661" y="3061655"/>
              <a:ext cx="495085" cy="489706"/>
            </a:xfrm>
            <a:custGeom>
              <a:avLst/>
              <a:gdLst>
                <a:gd name="T0" fmla="*/ 23 w 92"/>
                <a:gd name="T1" fmla="*/ 0 h 91"/>
                <a:gd name="T2" fmla="*/ 0 w 92"/>
                <a:gd name="T3" fmla="*/ 70 h 91"/>
                <a:gd name="T4" fmla="*/ 92 w 92"/>
                <a:gd name="T5" fmla="*/ 91 h 91"/>
                <a:gd name="T6" fmla="*/ 23 w 92"/>
                <a:gd name="T7" fmla="*/ 0 h 91"/>
              </a:gdLst>
              <a:ahLst/>
              <a:cxnLst>
                <a:cxn ang="0">
                  <a:pos x="T0" y="T1"/>
                </a:cxn>
                <a:cxn ang="0">
                  <a:pos x="T2" y="T3"/>
                </a:cxn>
                <a:cxn ang="0">
                  <a:pos x="T4" y="T5"/>
                </a:cxn>
                <a:cxn ang="0">
                  <a:pos x="T6" y="T7"/>
                </a:cxn>
              </a:cxnLst>
              <a:rect l="0" t="0" r="r" b="b"/>
              <a:pathLst>
                <a:path w="92" h="91">
                  <a:moveTo>
                    <a:pt x="23" y="0"/>
                  </a:moveTo>
                  <a:lnTo>
                    <a:pt x="0" y="70"/>
                  </a:lnTo>
                  <a:lnTo>
                    <a:pt x="92" y="91"/>
                  </a:lnTo>
                  <a:lnTo>
                    <a:pt x="23"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29" name="Freeform 75"/>
            <p:cNvSpPr>
              <a:spLocks/>
            </p:cNvSpPr>
            <p:nvPr/>
          </p:nvSpPr>
          <p:spPr bwMode="auto">
            <a:xfrm>
              <a:off x="4570435" y="3061655"/>
              <a:ext cx="371317" cy="489706"/>
            </a:xfrm>
            <a:custGeom>
              <a:avLst/>
              <a:gdLst>
                <a:gd name="T0" fmla="*/ 64 w 69"/>
                <a:gd name="T1" fmla="*/ 46 h 91"/>
                <a:gd name="T2" fmla="*/ 0 w 69"/>
                <a:gd name="T3" fmla="*/ 0 h 91"/>
                <a:gd name="T4" fmla="*/ 69 w 69"/>
                <a:gd name="T5" fmla="*/ 91 h 91"/>
                <a:gd name="T6" fmla="*/ 64 w 69"/>
                <a:gd name="T7" fmla="*/ 46 h 91"/>
              </a:gdLst>
              <a:ahLst/>
              <a:cxnLst>
                <a:cxn ang="0">
                  <a:pos x="T0" y="T1"/>
                </a:cxn>
                <a:cxn ang="0">
                  <a:pos x="T2" y="T3"/>
                </a:cxn>
                <a:cxn ang="0">
                  <a:pos x="T4" y="T5"/>
                </a:cxn>
                <a:cxn ang="0">
                  <a:pos x="T6" y="T7"/>
                </a:cxn>
              </a:cxnLst>
              <a:rect l="0" t="0" r="r" b="b"/>
              <a:pathLst>
                <a:path w="69" h="91">
                  <a:moveTo>
                    <a:pt x="64" y="46"/>
                  </a:moveTo>
                  <a:lnTo>
                    <a:pt x="0" y="0"/>
                  </a:lnTo>
                  <a:lnTo>
                    <a:pt x="69" y="91"/>
                  </a:lnTo>
                  <a:lnTo>
                    <a:pt x="64" y="46"/>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30" name="Freeform 76"/>
            <p:cNvSpPr>
              <a:spLocks/>
            </p:cNvSpPr>
            <p:nvPr/>
          </p:nvSpPr>
          <p:spPr bwMode="auto">
            <a:xfrm>
              <a:off x="3962338" y="3034747"/>
              <a:ext cx="484323" cy="527374"/>
            </a:xfrm>
            <a:custGeom>
              <a:avLst/>
              <a:gdLst>
                <a:gd name="T0" fmla="*/ 0 w 90"/>
                <a:gd name="T1" fmla="*/ 98 h 98"/>
                <a:gd name="T2" fmla="*/ 5 w 90"/>
                <a:gd name="T3" fmla="*/ 0 h 98"/>
                <a:gd name="T4" fmla="*/ 90 w 90"/>
                <a:gd name="T5" fmla="*/ 75 h 98"/>
                <a:gd name="T6" fmla="*/ 0 w 90"/>
                <a:gd name="T7" fmla="*/ 98 h 98"/>
              </a:gdLst>
              <a:ahLst/>
              <a:cxnLst>
                <a:cxn ang="0">
                  <a:pos x="T0" y="T1"/>
                </a:cxn>
                <a:cxn ang="0">
                  <a:pos x="T2" y="T3"/>
                </a:cxn>
                <a:cxn ang="0">
                  <a:pos x="T4" y="T5"/>
                </a:cxn>
                <a:cxn ang="0">
                  <a:pos x="T6" y="T7"/>
                </a:cxn>
              </a:cxnLst>
              <a:rect l="0" t="0" r="r" b="b"/>
              <a:pathLst>
                <a:path w="90" h="98">
                  <a:moveTo>
                    <a:pt x="0" y="98"/>
                  </a:moveTo>
                  <a:lnTo>
                    <a:pt x="5" y="0"/>
                  </a:lnTo>
                  <a:lnTo>
                    <a:pt x="90" y="75"/>
                  </a:lnTo>
                  <a:lnTo>
                    <a:pt x="0" y="98"/>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31" name="Freeform 77"/>
            <p:cNvSpPr>
              <a:spLocks/>
            </p:cNvSpPr>
            <p:nvPr/>
          </p:nvSpPr>
          <p:spPr bwMode="auto">
            <a:xfrm>
              <a:off x="3989247" y="3034747"/>
              <a:ext cx="581187" cy="403604"/>
            </a:xfrm>
            <a:custGeom>
              <a:avLst/>
              <a:gdLst>
                <a:gd name="T0" fmla="*/ 108 w 108"/>
                <a:gd name="T1" fmla="*/ 5 h 75"/>
                <a:gd name="T2" fmla="*/ 0 w 108"/>
                <a:gd name="T3" fmla="*/ 0 h 75"/>
                <a:gd name="T4" fmla="*/ 85 w 108"/>
                <a:gd name="T5" fmla="*/ 75 h 75"/>
                <a:gd name="T6" fmla="*/ 108 w 108"/>
                <a:gd name="T7" fmla="*/ 5 h 75"/>
              </a:gdLst>
              <a:ahLst/>
              <a:cxnLst>
                <a:cxn ang="0">
                  <a:pos x="T0" y="T1"/>
                </a:cxn>
                <a:cxn ang="0">
                  <a:pos x="T2" y="T3"/>
                </a:cxn>
                <a:cxn ang="0">
                  <a:pos x="T4" y="T5"/>
                </a:cxn>
                <a:cxn ang="0">
                  <a:pos x="T6" y="T7"/>
                </a:cxn>
              </a:cxnLst>
              <a:rect l="0" t="0" r="r" b="b"/>
              <a:pathLst>
                <a:path w="108" h="75">
                  <a:moveTo>
                    <a:pt x="108" y="5"/>
                  </a:moveTo>
                  <a:lnTo>
                    <a:pt x="0" y="0"/>
                  </a:lnTo>
                  <a:lnTo>
                    <a:pt x="85" y="75"/>
                  </a:lnTo>
                  <a:lnTo>
                    <a:pt x="108" y="5"/>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32" name="Freeform 78"/>
            <p:cNvSpPr>
              <a:spLocks/>
            </p:cNvSpPr>
            <p:nvPr/>
          </p:nvSpPr>
          <p:spPr bwMode="auto">
            <a:xfrm>
              <a:off x="3273524" y="3346866"/>
              <a:ext cx="269068" cy="258306"/>
            </a:xfrm>
            <a:custGeom>
              <a:avLst/>
              <a:gdLst>
                <a:gd name="T0" fmla="*/ 50 w 50"/>
                <a:gd name="T1" fmla="*/ 48 h 48"/>
                <a:gd name="T2" fmla="*/ 50 w 50"/>
                <a:gd name="T3" fmla="*/ 0 h 48"/>
                <a:gd name="T4" fmla="*/ 0 w 50"/>
                <a:gd name="T5" fmla="*/ 33 h 48"/>
                <a:gd name="T6" fmla="*/ 50 w 50"/>
                <a:gd name="T7" fmla="*/ 48 h 48"/>
              </a:gdLst>
              <a:ahLst/>
              <a:cxnLst>
                <a:cxn ang="0">
                  <a:pos x="T0" y="T1"/>
                </a:cxn>
                <a:cxn ang="0">
                  <a:pos x="T2" y="T3"/>
                </a:cxn>
                <a:cxn ang="0">
                  <a:pos x="T4" y="T5"/>
                </a:cxn>
                <a:cxn ang="0">
                  <a:pos x="T6" y="T7"/>
                </a:cxn>
              </a:cxnLst>
              <a:rect l="0" t="0" r="r" b="b"/>
              <a:pathLst>
                <a:path w="50" h="48">
                  <a:moveTo>
                    <a:pt x="50" y="48"/>
                  </a:moveTo>
                  <a:lnTo>
                    <a:pt x="50" y="0"/>
                  </a:lnTo>
                  <a:lnTo>
                    <a:pt x="0" y="33"/>
                  </a:lnTo>
                  <a:lnTo>
                    <a:pt x="50" y="48"/>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33" name="Freeform 79"/>
            <p:cNvSpPr>
              <a:spLocks/>
            </p:cNvSpPr>
            <p:nvPr/>
          </p:nvSpPr>
          <p:spPr bwMode="auto">
            <a:xfrm>
              <a:off x="3069032" y="3309197"/>
              <a:ext cx="242163" cy="252925"/>
            </a:xfrm>
            <a:custGeom>
              <a:avLst/>
              <a:gdLst>
                <a:gd name="T0" fmla="*/ 0 w 45"/>
                <a:gd name="T1" fmla="*/ 47 h 47"/>
                <a:gd name="T2" fmla="*/ 45 w 45"/>
                <a:gd name="T3" fmla="*/ 0 h 47"/>
                <a:gd name="T4" fmla="*/ 38 w 45"/>
                <a:gd name="T5" fmla="*/ 40 h 47"/>
                <a:gd name="T6" fmla="*/ 0 w 45"/>
                <a:gd name="T7" fmla="*/ 47 h 47"/>
              </a:gdLst>
              <a:ahLst/>
              <a:cxnLst>
                <a:cxn ang="0">
                  <a:pos x="T0" y="T1"/>
                </a:cxn>
                <a:cxn ang="0">
                  <a:pos x="T2" y="T3"/>
                </a:cxn>
                <a:cxn ang="0">
                  <a:pos x="T4" y="T5"/>
                </a:cxn>
                <a:cxn ang="0">
                  <a:pos x="T6" y="T7"/>
                </a:cxn>
              </a:cxnLst>
              <a:rect l="0" t="0" r="r" b="b"/>
              <a:pathLst>
                <a:path w="45" h="47">
                  <a:moveTo>
                    <a:pt x="0" y="47"/>
                  </a:moveTo>
                  <a:lnTo>
                    <a:pt x="45" y="0"/>
                  </a:lnTo>
                  <a:lnTo>
                    <a:pt x="38" y="40"/>
                  </a:lnTo>
                  <a:lnTo>
                    <a:pt x="0" y="47"/>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34" name="Freeform 80"/>
            <p:cNvSpPr>
              <a:spLocks/>
            </p:cNvSpPr>
            <p:nvPr/>
          </p:nvSpPr>
          <p:spPr bwMode="auto">
            <a:xfrm>
              <a:off x="3069032" y="3309197"/>
              <a:ext cx="242163" cy="252925"/>
            </a:xfrm>
            <a:custGeom>
              <a:avLst/>
              <a:gdLst>
                <a:gd name="T0" fmla="*/ 0 w 45"/>
                <a:gd name="T1" fmla="*/ 0 h 47"/>
                <a:gd name="T2" fmla="*/ 45 w 45"/>
                <a:gd name="T3" fmla="*/ 0 h 47"/>
                <a:gd name="T4" fmla="*/ 0 w 45"/>
                <a:gd name="T5" fmla="*/ 47 h 47"/>
                <a:gd name="T6" fmla="*/ 0 w 45"/>
                <a:gd name="T7" fmla="*/ 0 h 47"/>
              </a:gdLst>
              <a:ahLst/>
              <a:cxnLst>
                <a:cxn ang="0">
                  <a:pos x="T0" y="T1"/>
                </a:cxn>
                <a:cxn ang="0">
                  <a:pos x="T2" y="T3"/>
                </a:cxn>
                <a:cxn ang="0">
                  <a:pos x="T4" y="T5"/>
                </a:cxn>
                <a:cxn ang="0">
                  <a:pos x="T6" y="T7"/>
                </a:cxn>
              </a:cxnLst>
              <a:rect l="0" t="0" r="r" b="b"/>
              <a:pathLst>
                <a:path w="45" h="47">
                  <a:moveTo>
                    <a:pt x="0" y="0"/>
                  </a:moveTo>
                  <a:lnTo>
                    <a:pt x="45" y="0"/>
                  </a:lnTo>
                  <a:lnTo>
                    <a:pt x="0" y="47"/>
                  </a:lnTo>
                  <a:lnTo>
                    <a:pt x="0"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35" name="Freeform 81"/>
            <p:cNvSpPr>
              <a:spLocks/>
            </p:cNvSpPr>
            <p:nvPr/>
          </p:nvSpPr>
          <p:spPr bwMode="auto">
            <a:xfrm>
              <a:off x="3069032" y="2932502"/>
              <a:ext cx="322883" cy="376696"/>
            </a:xfrm>
            <a:custGeom>
              <a:avLst/>
              <a:gdLst>
                <a:gd name="T0" fmla="*/ 60 w 60"/>
                <a:gd name="T1" fmla="*/ 0 h 70"/>
                <a:gd name="T2" fmla="*/ 45 w 60"/>
                <a:gd name="T3" fmla="*/ 70 h 70"/>
                <a:gd name="T4" fmla="*/ 0 w 60"/>
                <a:gd name="T5" fmla="*/ 70 h 70"/>
                <a:gd name="T6" fmla="*/ 60 w 60"/>
                <a:gd name="T7" fmla="*/ 0 h 70"/>
              </a:gdLst>
              <a:ahLst/>
              <a:cxnLst>
                <a:cxn ang="0">
                  <a:pos x="T0" y="T1"/>
                </a:cxn>
                <a:cxn ang="0">
                  <a:pos x="T2" y="T3"/>
                </a:cxn>
                <a:cxn ang="0">
                  <a:pos x="T4" y="T5"/>
                </a:cxn>
                <a:cxn ang="0">
                  <a:pos x="T6" y="T7"/>
                </a:cxn>
              </a:cxnLst>
              <a:rect l="0" t="0" r="r" b="b"/>
              <a:pathLst>
                <a:path w="60" h="70">
                  <a:moveTo>
                    <a:pt x="60" y="0"/>
                  </a:moveTo>
                  <a:lnTo>
                    <a:pt x="45" y="70"/>
                  </a:lnTo>
                  <a:lnTo>
                    <a:pt x="0" y="70"/>
                  </a:lnTo>
                  <a:lnTo>
                    <a:pt x="60"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36" name="Freeform 82"/>
            <p:cNvSpPr>
              <a:spLocks/>
            </p:cNvSpPr>
            <p:nvPr/>
          </p:nvSpPr>
          <p:spPr bwMode="auto">
            <a:xfrm>
              <a:off x="3391915" y="2469704"/>
              <a:ext cx="430508" cy="462798"/>
            </a:xfrm>
            <a:custGeom>
              <a:avLst/>
              <a:gdLst>
                <a:gd name="T0" fmla="*/ 80 w 80"/>
                <a:gd name="T1" fmla="*/ 0 h 86"/>
                <a:gd name="T2" fmla="*/ 63 w 80"/>
                <a:gd name="T3" fmla="*/ 82 h 86"/>
                <a:gd name="T4" fmla="*/ 0 w 80"/>
                <a:gd name="T5" fmla="*/ 86 h 86"/>
                <a:gd name="T6" fmla="*/ 80 w 80"/>
                <a:gd name="T7" fmla="*/ 0 h 86"/>
              </a:gdLst>
              <a:ahLst/>
              <a:cxnLst>
                <a:cxn ang="0">
                  <a:pos x="T0" y="T1"/>
                </a:cxn>
                <a:cxn ang="0">
                  <a:pos x="T2" y="T3"/>
                </a:cxn>
                <a:cxn ang="0">
                  <a:pos x="T4" y="T5"/>
                </a:cxn>
                <a:cxn ang="0">
                  <a:pos x="T6" y="T7"/>
                </a:cxn>
              </a:cxnLst>
              <a:rect l="0" t="0" r="r" b="b"/>
              <a:pathLst>
                <a:path w="80" h="86">
                  <a:moveTo>
                    <a:pt x="80" y="0"/>
                  </a:moveTo>
                  <a:lnTo>
                    <a:pt x="63" y="82"/>
                  </a:lnTo>
                  <a:lnTo>
                    <a:pt x="0" y="86"/>
                  </a:lnTo>
                  <a:lnTo>
                    <a:pt x="80"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37" name="Freeform 83"/>
            <p:cNvSpPr>
              <a:spLocks/>
            </p:cNvSpPr>
            <p:nvPr/>
          </p:nvSpPr>
          <p:spPr bwMode="auto">
            <a:xfrm>
              <a:off x="3542592" y="3034747"/>
              <a:ext cx="446655" cy="527374"/>
            </a:xfrm>
            <a:custGeom>
              <a:avLst/>
              <a:gdLst>
                <a:gd name="T0" fmla="*/ 78 w 83"/>
                <a:gd name="T1" fmla="*/ 98 h 98"/>
                <a:gd name="T2" fmla="*/ 0 w 83"/>
                <a:gd name="T3" fmla="*/ 58 h 98"/>
                <a:gd name="T4" fmla="*/ 83 w 83"/>
                <a:gd name="T5" fmla="*/ 0 h 98"/>
                <a:gd name="T6" fmla="*/ 78 w 83"/>
                <a:gd name="T7" fmla="*/ 98 h 98"/>
              </a:gdLst>
              <a:ahLst/>
              <a:cxnLst>
                <a:cxn ang="0">
                  <a:pos x="T0" y="T1"/>
                </a:cxn>
                <a:cxn ang="0">
                  <a:pos x="T2" y="T3"/>
                </a:cxn>
                <a:cxn ang="0">
                  <a:pos x="T4" y="T5"/>
                </a:cxn>
                <a:cxn ang="0">
                  <a:pos x="T6" y="T7"/>
                </a:cxn>
              </a:cxnLst>
              <a:rect l="0" t="0" r="r" b="b"/>
              <a:pathLst>
                <a:path w="83" h="98">
                  <a:moveTo>
                    <a:pt x="78" y="98"/>
                  </a:moveTo>
                  <a:lnTo>
                    <a:pt x="0" y="58"/>
                  </a:lnTo>
                  <a:lnTo>
                    <a:pt x="83" y="0"/>
                  </a:lnTo>
                  <a:lnTo>
                    <a:pt x="78" y="98"/>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38" name="Freeform 84"/>
            <p:cNvSpPr>
              <a:spLocks/>
            </p:cNvSpPr>
            <p:nvPr/>
          </p:nvSpPr>
          <p:spPr bwMode="auto">
            <a:xfrm>
              <a:off x="3542592" y="3346866"/>
              <a:ext cx="419747" cy="258306"/>
            </a:xfrm>
            <a:custGeom>
              <a:avLst/>
              <a:gdLst>
                <a:gd name="T0" fmla="*/ 0 w 78"/>
                <a:gd name="T1" fmla="*/ 48 h 48"/>
                <a:gd name="T2" fmla="*/ 0 w 78"/>
                <a:gd name="T3" fmla="*/ 0 h 48"/>
                <a:gd name="T4" fmla="*/ 78 w 78"/>
                <a:gd name="T5" fmla="*/ 40 h 48"/>
                <a:gd name="T6" fmla="*/ 0 w 78"/>
                <a:gd name="T7" fmla="*/ 48 h 48"/>
              </a:gdLst>
              <a:ahLst/>
              <a:cxnLst>
                <a:cxn ang="0">
                  <a:pos x="T0" y="T1"/>
                </a:cxn>
                <a:cxn ang="0">
                  <a:pos x="T2" y="T3"/>
                </a:cxn>
                <a:cxn ang="0">
                  <a:pos x="T4" y="T5"/>
                </a:cxn>
                <a:cxn ang="0">
                  <a:pos x="T6" y="T7"/>
                </a:cxn>
              </a:cxnLst>
              <a:rect l="0" t="0" r="r" b="b"/>
              <a:pathLst>
                <a:path w="78" h="48">
                  <a:moveTo>
                    <a:pt x="0" y="48"/>
                  </a:moveTo>
                  <a:lnTo>
                    <a:pt x="0" y="0"/>
                  </a:lnTo>
                  <a:lnTo>
                    <a:pt x="78" y="40"/>
                  </a:lnTo>
                  <a:lnTo>
                    <a:pt x="0" y="48"/>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39" name="Freeform 85"/>
            <p:cNvSpPr>
              <a:spLocks/>
            </p:cNvSpPr>
            <p:nvPr/>
          </p:nvSpPr>
          <p:spPr bwMode="auto">
            <a:xfrm>
              <a:off x="3273524" y="3309197"/>
              <a:ext cx="269068" cy="215255"/>
            </a:xfrm>
            <a:custGeom>
              <a:avLst/>
              <a:gdLst>
                <a:gd name="T0" fmla="*/ 7 w 50"/>
                <a:gd name="T1" fmla="*/ 0 h 40"/>
                <a:gd name="T2" fmla="*/ 50 w 50"/>
                <a:gd name="T3" fmla="*/ 7 h 40"/>
                <a:gd name="T4" fmla="*/ 0 w 50"/>
                <a:gd name="T5" fmla="*/ 40 h 40"/>
                <a:gd name="T6" fmla="*/ 7 w 50"/>
                <a:gd name="T7" fmla="*/ 0 h 40"/>
              </a:gdLst>
              <a:ahLst/>
              <a:cxnLst>
                <a:cxn ang="0">
                  <a:pos x="T0" y="T1"/>
                </a:cxn>
                <a:cxn ang="0">
                  <a:pos x="T2" y="T3"/>
                </a:cxn>
                <a:cxn ang="0">
                  <a:pos x="T4" y="T5"/>
                </a:cxn>
                <a:cxn ang="0">
                  <a:pos x="T6" y="T7"/>
                </a:cxn>
              </a:cxnLst>
              <a:rect l="0" t="0" r="r" b="b"/>
              <a:pathLst>
                <a:path w="50" h="40">
                  <a:moveTo>
                    <a:pt x="7" y="0"/>
                  </a:moveTo>
                  <a:lnTo>
                    <a:pt x="50" y="7"/>
                  </a:lnTo>
                  <a:lnTo>
                    <a:pt x="0" y="40"/>
                  </a:lnTo>
                  <a:lnTo>
                    <a:pt x="7"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40" name="Freeform 86"/>
            <p:cNvSpPr>
              <a:spLocks/>
            </p:cNvSpPr>
            <p:nvPr/>
          </p:nvSpPr>
          <p:spPr bwMode="auto">
            <a:xfrm>
              <a:off x="3391915" y="2910976"/>
              <a:ext cx="339027" cy="435891"/>
            </a:xfrm>
            <a:custGeom>
              <a:avLst/>
              <a:gdLst>
                <a:gd name="T0" fmla="*/ 63 w 63"/>
                <a:gd name="T1" fmla="*/ 0 h 81"/>
                <a:gd name="T2" fmla="*/ 28 w 63"/>
                <a:gd name="T3" fmla="*/ 81 h 81"/>
                <a:gd name="T4" fmla="*/ 0 w 63"/>
                <a:gd name="T5" fmla="*/ 4 h 81"/>
                <a:gd name="T6" fmla="*/ 63 w 63"/>
                <a:gd name="T7" fmla="*/ 0 h 81"/>
              </a:gdLst>
              <a:ahLst/>
              <a:cxnLst>
                <a:cxn ang="0">
                  <a:pos x="T0" y="T1"/>
                </a:cxn>
                <a:cxn ang="0">
                  <a:pos x="T2" y="T3"/>
                </a:cxn>
                <a:cxn ang="0">
                  <a:pos x="T4" y="T5"/>
                </a:cxn>
                <a:cxn ang="0">
                  <a:pos x="T6" y="T7"/>
                </a:cxn>
              </a:cxnLst>
              <a:rect l="0" t="0" r="r" b="b"/>
              <a:pathLst>
                <a:path w="63" h="81">
                  <a:moveTo>
                    <a:pt x="63" y="0"/>
                  </a:moveTo>
                  <a:lnTo>
                    <a:pt x="28" y="81"/>
                  </a:lnTo>
                  <a:lnTo>
                    <a:pt x="0" y="4"/>
                  </a:lnTo>
                  <a:lnTo>
                    <a:pt x="63"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41" name="Freeform 87"/>
            <p:cNvSpPr>
              <a:spLocks/>
            </p:cNvSpPr>
            <p:nvPr/>
          </p:nvSpPr>
          <p:spPr bwMode="auto">
            <a:xfrm>
              <a:off x="3542592" y="2910976"/>
              <a:ext cx="446655" cy="435891"/>
            </a:xfrm>
            <a:custGeom>
              <a:avLst/>
              <a:gdLst>
                <a:gd name="T0" fmla="*/ 83 w 83"/>
                <a:gd name="T1" fmla="*/ 23 h 81"/>
                <a:gd name="T2" fmla="*/ 0 w 83"/>
                <a:gd name="T3" fmla="*/ 81 h 81"/>
                <a:gd name="T4" fmla="*/ 35 w 83"/>
                <a:gd name="T5" fmla="*/ 0 h 81"/>
                <a:gd name="T6" fmla="*/ 83 w 83"/>
                <a:gd name="T7" fmla="*/ 23 h 81"/>
              </a:gdLst>
              <a:ahLst/>
              <a:cxnLst>
                <a:cxn ang="0">
                  <a:pos x="T0" y="T1"/>
                </a:cxn>
                <a:cxn ang="0">
                  <a:pos x="T2" y="T3"/>
                </a:cxn>
                <a:cxn ang="0">
                  <a:pos x="T4" y="T5"/>
                </a:cxn>
                <a:cxn ang="0">
                  <a:pos x="T6" y="T7"/>
                </a:cxn>
              </a:cxnLst>
              <a:rect l="0" t="0" r="r" b="b"/>
              <a:pathLst>
                <a:path w="83" h="81">
                  <a:moveTo>
                    <a:pt x="83" y="23"/>
                  </a:moveTo>
                  <a:lnTo>
                    <a:pt x="0" y="81"/>
                  </a:lnTo>
                  <a:lnTo>
                    <a:pt x="35" y="0"/>
                  </a:lnTo>
                  <a:lnTo>
                    <a:pt x="83" y="23"/>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42" name="Freeform 88"/>
            <p:cNvSpPr>
              <a:spLocks/>
            </p:cNvSpPr>
            <p:nvPr/>
          </p:nvSpPr>
          <p:spPr bwMode="auto">
            <a:xfrm>
              <a:off x="3730942" y="2442796"/>
              <a:ext cx="521993" cy="468180"/>
            </a:xfrm>
            <a:custGeom>
              <a:avLst/>
              <a:gdLst>
                <a:gd name="T0" fmla="*/ 17 w 97"/>
                <a:gd name="T1" fmla="*/ 5 h 87"/>
                <a:gd name="T2" fmla="*/ 97 w 97"/>
                <a:gd name="T3" fmla="*/ 0 h 87"/>
                <a:gd name="T4" fmla="*/ 0 w 97"/>
                <a:gd name="T5" fmla="*/ 87 h 87"/>
                <a:gd name="T6" fmla="*/ 17 w 97"/>
                <a:gd name="T7" fmla="*/ 5 h 87"/>
              </a:gdLst>
              <a:ahLst/>
              <a:cxnLst>
                <a:cxn ang="0">
                  <a:pos x="T0" y="T1"/>
                </a:cxn>
                <a:cxn ang="0">
                  <a:pos x="T2" y="T3"/>
                </a:cxn>
                <a:cxn ang="0">
                  <a:pos x="T4" y="T5"/>
                </a:cxn>
                <a:cxn ang="0">
                  <a:pos x="T6" y="T7"/>
                </a:cxn>
              </a:cxnLst>
              <a:rect l="0" t="0" r="r" b="b"/>
              <a:pathLst>
                <a:path w="97" h="87">
                  <a:moveTo>
                    <a:pt x="17" y="5"/>
                  </a:moveTo>
                  <a:lnTo>
                    <a:pt x="97" y="0"/>
                  </a:lnTo>
                  <a:lnTo>
                    <a:pt x="0" y="87"/>
                  </a:lnTo>
                  <a:lnTo>
                    <a:pt x="17" y="5"/>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43" name="Freeform 89"/>
            <p:cNvSpPr>
              <a:spLocks/>
            </p:cNvSpPr>
            <p:nvPr/>
          </p:nvSpPr>
          <p:spPr bwMode="auto">
            <a:xfrm>
              <a:off x="3989247" y="2765679"/>
              <a:ext cx="581187" cy="295976"/>
            </a:xfrm>
            <a:custGeom>
              <a:avLst/>
              <a:gdLst>
                <a:gd name="T0" fmla="*/ 0 w 108"/>
                <a:gd name="T1" fmla="*/ 50 h 55"/>
                <a:gd name="T2" fmla="*/ 73 w 108"/>
                <a:gd name="T3" fmla="*/ 0 h 55"/>
                <a:gd name="T4" fmla="*/ 108 w 108"/>
                <a:gd name="T5" fmla="*/ 55 h 55"/>
                <a:gd name="T6" fmla="*/ 0 w 108"/>
                <a:gd name="T7" fmla="*/ 50 h 55"/>
              </a:gdLst>
              <a:ahLst/>
              <a:cxnLst>
                <a:cxn ang="0">
                  <a:pos x="T0" y="T1"/>
                </a:cxn>
                <a:cxn ang="0">
                  <a:pos x="T2" y="T3"/>
                </a:cxn>
                <a:cxn ang="0">
                  <a:pos x="T4" y="T5"/>
                </a:cxn>
                <a:cxn ang="0">
                  <a:pos x="T6" y="T7"/>
                </a:cxn>
              </a:cxnLst>
              <a:rect l="0" t="0" r="r" b="b"/>
              <a:pathLst>
                <a:path w="108" h="55">
                  <a:moveTo>
                    <a:pt x="0" y="50"/>
                  </a:moveTo>
                  <a:lnTo>
                    <a:pt x="73" y="0"/>
                  </a:lnTo>
                  <a:lnTo>
                    <a:pt x="108" y="55"/>
                  </a:lnTo>
                  <a:lnTo>
                    <a:pt x="0" y="5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44" name="Freeform 90"/>
            <p:cNvSpPr>
              <a:spLocks/>
            </p:cNvSpPr>
            <p:nvPr/>
          </p:nvSpPr>
          <p:spPr bwMode="auto">
            <a:xfrm>
              <a:off x="3730942" y="2442796"/>
              <a:ext cx="521993" cy="591951"/>
            </a:xfrm>
            <a:custGeom>
              <a:avLst/>
              <a:gdLst>
                <a:gd name="T0" fmla="*/ 97 w 97"/>
                <a:gd name="T1" fmla="*/ 0 h 110"/>
                <a:gd name="T2" fmla="*/ 48 w 97"/>
                <a:gd name="T3" fmla="*/ 110 h 110"/>
                <a:gd name="T4" fmla="*/ 0 w 97"/>
                <a:gd name="T5" fmla="*/ 87 h 110"/>
                <a:gd name="T6" fmla="*/ 97 w 97"/>
                <a:gd name="T7" fmla="*/ 0 h 110"/>
              </a:gdLst>
              <a:ahLst/>
              <a:cxnLst>
                <a:cxn ang="0">
                  <a:pos x="T0" y="T1"/>
                </a:cxn>
                <a:cxn ang="0">
                  <a:pos x="T2" y="T3"/>
                </a:cxn>
                <a:cxn ang="0">
                  <a:pos x="T4" y="T5"/>
                </a:cxn>
                <a:cxn ang="0">
                  <a:pos x="T6" y="T7"/>
                </a:cxn>
              </a:cxnLst>
              <a:rect l="0" t="0" r="r" b="b"/>
              <a:pathLst>
                <a:path w="97" h="110">
                  <a:moveTo>
                    <a:pt x="97" y="0"/>
                  </a:moveTo>
                  <a:lnTo>
                    <a:pt x="48" y="110"/>
                  </a:lnTo>
                  <a:lnTo>
                    <a:pt x="0" y="87"/>
                  </a:lnTo>
                  <a:lnTo>
                    <a:pt x="97"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45" name="Freeform 91"/>
            <p:cNvSpPr>
              <a:spLocks/>
            </p:cNvSpPr>
            <p:nvPr/>
          </p:nvSpPr>
          <p:spPr bwMode="auto">
            <a:xfrm>
              <a:off x="3989247" y="2442796"/>
              <a:ext cx="392842" cy="591951"/>
            </a:xfrm>
            <a:custGeom>
              <a:avLst/>
              <a:gdLst>
                <a:gd name="T0" fmla="*/ 73 w 73"/>
                <a:gd name="T1" fmla="*/ 60 h 110"/>
                <a:gd name="T2" fmla="*/ 49 w 73"/>
                <a:gd name="T3" fmla="*/ 0 h 110"/>
                <a:gd name="T4" fmla="*/ 0 w 73"/>
                <a:gd name="T5" fmla="*/ 110 h 110"/>
                <a:gd name="T6" fmla="*/ 73 w 73"/>
                <a:gd name="T7" fmla="*/ 60 h 110"/>
              </a:gdLst>
              <a:ahLst/>
              <a:cxnLst>
                <a:cxn ang="0">
                  <a:pos x="T0" y="T1"/>
                </a:cxn>
                <a:cxn ang="0">
                  <a:pos x="T2" y="T3"/>
                </a:cxn>
                <a:cxn ang="0">
                  <a:pos x="T4" y="T5"/>
                </a:cxn>
                <a:cxn ang="0">
                  <a:pos x="T6" y="T7"/>
                </a:cxn>
              </a:cxnLst>
              <a:rect l="0" t="0" r="r" b="b"/>
              <a:pathLst>
                <a:path w="73" h="110">
                  <a:moveTo>
                    <a:pt x="73" y="60"/>
                  </a:moveTo>
                  <a:lnTo>
                    <a:pt x="49" y="0"/>
                  </a:lnTo>
                  <a:lnTo>
                    <a:pt x="0" y="110"/>
                  </a:lnTo>
                  <a:lnTo>
                    <a:pt x="73" y="6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46" name="Freeform 92"/>
            <p:cNvSpPr>
              <a:spLocks/>
            </p:cNvSpPr>
            <p:nvPr/>
          </p:nvSpPr>
          <p:spPr bwMode="auto">
            <a:xfrm>
              <a:off x="4570435" y="2717247"/>
              <a:ext cx="344406" cy="591951"/>
            </a:xfrm>
            <a:custGeom>
              <a:avLst/>
              <a:gdLst>
                <a:gd name="T0" fmla="*/ 64 w 64"/>
                <a:gd name="T1" fmla="*/ 110 h 110"/>
                <a:gd name="T2" fmla="*/ 36 w 64"/>
                <a:gd name="T3" fmla="*/ 0 h 110"/>
                <a:gd name="T4" fmla="*/ 0 w 64"/>
                <a:gd name="T5" fmla="*/ 64 h 110"/>
                <a:gd name="T6" fmla="*/ 64 w 64"/>
                <a:gd name="T7" fmla="*/ 110 h 110"/>
              </a:gdLst>
              <a:ahLst/>
              <a:cxnLst>
                <a:cxn ang="0">
                  <a:pos x="T0" y="T1"/>
                </a:cxn>
                <a:cxn ang="0">
                  <a:pos x="T2" y="T3"/>
                </a:cxn>
                <a:cxn ang="0">
                  <a:pos x="T4" y="T5"/>
                </a:cxn>
                <a:cxn ang="0">
                  <a:pos x="T6" y="T7"/>
                </a:cxn>
              </a:cxnLst>
              <a:rect l="0" t="0" r="r" b="b"/>
              <a:pathLst>
                <a:path w="64" h="110">
                  <a:moveTo>
                    <a:pt x="64" y="110"/>
                  </a:moveTo>
                  <a:lnTo>
                    <a:pt x="36" y="0"/>
                  </a:lnTo>
                  <a:lnTo>
                    <a:pt x="0" y="64"/>
                  </a:lnTo>
                  <a:lnTo>
                    <a:pt x="64" y="11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47" name="Freeform 93"/>
            <p:cNvSpPr>
              <a:spLocks/>
            </p:cNvSpPr>
            <p:nvPr/>
          </p:nvSpPr>
          <p:spPr bwMode="auto">
            <a:xfrm>
              <a:off x="4382085" y="2717247"/>
              <a:ext cx="382078" cy="344406"/>
            </a:xfrm>
            <a:custGeom>
              <a:avLst/>
              <a:gdLst>
                <a:gd name="T0" fmla="*/ 0 w 71"/>
                <a:gd name="T1" fmla="*/ 9 h 64"/>
                <a:gd name="T2" fmla="*/ 71 w 71"/>
                <a:gd name="T3" fmla="*/ 0 h 64"/>
                <a:gd name="T4" fmla="*/ 35 w 71"/>
                <a:gd name="T5" fmla="*/ 64 h 64"/>
                <a:gd name="T6" fmla="*/ 0 w 71"/>
                <a:gd name="T7" fmla="*/ 9 h 64"/>
              </a:gdLst>
              <a:ahLst/>
              <a:cxnLst>
                <a:cxn ang="0">
                  <a:pos x="T0" y="T1"/>
                </a:cxn>
                <a:cxn ang="0">
                  <a:pos x="T2" y="T3"/>
                </a:cxn>
                <a:cxn ang="0">
                  <a:pos x="T4" y="T5"/>
                </a:cxn>
                <a:cxn ang="0">
                  <a:pos x="T6" y="T7"/>
                </a:cxn>
              </a:cxnLst>
              <a:rect l="0" t="0" r="r" b="b"/>
              <a:pathLst>
                <a:path w="71" h="64">
                  <a:moveTo>
                    <a:pt x="0" y="9"/>
                  </a:moveTo>
                  <a:lnTo>
                    <a:pt x="71" y="0"/>
                  </a:lnTo>
                  <a:lnTo>
                    <a:pt x="35" y="64"/>
                  </a:lnTo>
                  <a:lnTo>
                    <a:pt x="0" y="9"/>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48" name="Freeform 94"/>
            <p:cNvSpPr>
              <a:spLocks/>
            </p:cNvSpPr>
            <p:nvPr/>
          </p:nvSpPr>
          <p:spPr bwMode="auto">
            <a:xfrm>
              <a:off x="4252932" y="2442796"/>
              <a:ext cx="295976" cy="322881"/>
            </a:xfrm>
            <a:custGeom>
              <a:avLst/>
              <a:gdLst>
                <a:gd name="T0" fmla="*/ 0 w 55"/>
                <a:gd name="T1" fmla="*/ 0 h 60"/>
                <a:gd name="T2" fmla="*/ 55 w 55"/>
                <a:gd name="T3" fmla="*/ 5 h 60"/>
                <a:gd name="T4" fmla="*/ 24 w 55"/>
                <a:gd name="T5" fmla="*/ 60 h 60"/>
                <a:gd name="T6" fmla="*/ 0 w 55"/>
                <a:gd name="T7" fmla="*/ 0 h 60"/>
              </a:gdLst>
              <a:ahLst/>
              <a:cxnLst>
                <a:cxn ang="0">
                  <a:pos x="T0" y="T1"/>
                </a:cxn>
                <a:cxn ang="0">
                  <a:pos x="T2" y="T3"/>
                </a:cxn>
                <a:cxn ang="0">
                  <a:pos x="T4" y="T5"/>
                </a:cxn>
                <a:cxn ang="0">
                  <a:pos x="T6" y="T7"/>
                </a:cxn>
              </a:cxnLst>
              <a:rect l="0" t="0" r="r" b="b"/>
              <a:pathLst>
                <a:path w="55" h="60">
                  <a:moveTo>
                    <a:pt x="0" y="0"/>
                  </a:moveTo>
                  <a:lnTo>
                    <a:pt x="55" y="5"/>
                  </a:lnTo>
                  <a:lnTo>
                    <a:pt x="24" y="60"/>
                  </a:lnTo>
                  <a:lnTo>
                    <a:pt x="0"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49" name="Freeform 95"/>
            <p:cNvSpPr>
              <a:spLocks/>
            </p:cNvSpPr>
            <p:nvPr/>
          </p:nvSpPr>
          <p:spPr bwMode="auto">
            <a:xfrm>
              <a:off x="3822423" y="2162966"/>
              <a:ext cx="430508" cy="306740"/>
            </a:xfrm>
            <a:custGeom>
              <a:avLst/>
              <a:gdLst>
                <a:gd name="T0" fmla="*/ 0 w 80"/>
                <a:gd name="T1" fmla="*/ 57 h 57"/>
                <a:gd name="T2" fmla="*/ 45 w 80"/>
                <a:gd name="T3" fmla="*/ 0 h 57"/>
                <a:gd name="T4" fmla="*/ 80 w 80"/>
                <a:gd name="T5" fmla="*/ 52 h 57"/>
                <a:gd name="T6" fmla="*/ 0 w 80"/>
                <a:gd name="T7" fmla="*/ 57 h 57"/>
              </a:gdLst>
              <a:ahLst/>
              <a:cxnLst>
                <a:cxn ang="0">
                  <a:pos x="T0" y="T1"/>
                </a:cxn>
                <a:cxn ang="0">
                  <a:pos x="T2" y="T3"/>
                </a:cxn>
                <a:cxn ang="0">
                  <a:pos x="T4" y="T5"/>
                </a:cxn>
                <a:cxn ang="0">
                  <a:pos x="T6" y="T7"/>
                </a:cxn>
              </a:cxnLst>
              <a:rect l="0" t="0" r="r" b="b"/>
              <a:pathLst>
                <a:path w="80" h="57">
                  <a:moveTo>
                    <a:pt x="0" y="57"/>
                  </a:moveTo>
                  <a:lnTo>
                    <a:pt x="45" y="0"/>
                  </a:lnTo>
                  <a:lnTo>
                    <a:pt x="80" y="52"/>
                  </a:lnTo>
                  <a:lnTo>
                    <a:pt x="0" y="57"/>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50" name="Freeform 96"/>
            <p:cNvSpPr>
              <a:spLocks/>
            </p:cNvSpPr>
            <p:nvPr/>
          </p:nvSpPr>
          <p:spPr bwMode="auto">
            <a:xfrm>
              <a:off x="4064587" y="2006909"/>
              <a:ext cx="328266" cy="435891"/>
            </a:xfrm>
            <a:custGeom>
              <a:avLst/>
              <a:gdLst>
                <a:gd name="T0" fmla="*/ 61 w 61"/>
                <a:gd name="T1" fmla="*/ 0 h 81"/>
                <a:gd name="T2" fmla="*/ 0 w 61"/>
                <a:gd name="T3" fmla="*/ 29 h 81"/>
                <a:gd name="T4" fmla="*/ 35 w 61"/>
                <a:gd name="T5" fmla="*/ 81 h 81"/>
                <a:gd name="T6" fmla="*/ 61 w 61"/>
                <a:gd name="T7" fmla="*/ 0 h 81"/>
              </a:gdLst>
              <a:ahLst/>
              <a:cxnLst>
                <a:cxn ang="0">
                  <a:pos x="T0" y="T1"/>
                </a:cxn>
                <a:cxn ang="0">
                  <a:pos x="T2" y="T3"/>
                </a:cxn>
                <a:cxn ang="0">
                  <a:pos x="T4" y="T5"/>
                </a:cxn>
                <a:cxn ang="0">
                  <a:pos x="T6" y="T7"/>
                </a:cxn>
              </a:cxnLst>
              <a:rect l="0" t="0" r="r" b="b"/>
              <a:pathLst>
                <a:path w="61" h="81">
                  <a:moveTo>
                    <a:pt x="61" y="0"/>
                  </a:moveTo>
                  <a:lnTo>
                    <a:pt x="0" y="29"/>
                  </a:lnTo>
                  <a:lnTo>
                    <a:pt x="35" y="81"/>
                  </a:lnTo>
                  <a:lnTo>
                    <a:pt x="61"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51" name="Freeform 97"/>
            <p:cNvSpPr>
              <a:spLocks/>
            </p:cNvSpPr>
            <p:nvPr/>
          </p:nvSpPr>
          <p:spPr bwMode="auto">
            <a:xfrm>
              <a:off x="4252932" y="2006909"/>
              <a:ext cx="295976" cy="462798"/>
            </a:xfrm>
            <a:custGeom>
              <a:avLst/>
              <a:gdLst>
                <a:gd name="T0" fmla="*/ 55 w 55"/>
                <a:gd name="T1" fmla="*/ 86 h 86"/>
                <a:gd name="T2" fmla="*/ 0 w 55"/>
                <a:gd name="T3" fmla="*/ 81 h 86"/>
                <a:gd name="T4" fmla="*/ 26 w 55"/>
                <a:gd name="T5" fmla="*/ 0 h 86"/>
                <a:gd name="T6" fmla="*/ 55 w 55"/>
                <a:gd name="T7" fmla="*/ 86 h 86"/>
              </a:gdLst>
              <a:ahLst/>
              <a:cxnLst>
                <a:cxn ang="0">
                  <a:pos x="T0" y="T1"/>
                </a:cxn>
                <a:cxn ang="0">
                  <a:pos x="T2" y="T3"/>
                </a:cxn>
                <a:cxn ang="0">
                  <a:pos x="T4" y="T5"/>
                </a:cxn>
                <a:cxn ang="0">
                  <a:pos x="T6" y="T7"/>
                </a:cxn>
              </a:cxnLst>
              <a:rect l="0" t="0" r="r" b="b"/>
              <a:pathLst>
                <a:path w="55" h="86">
                  <a:moveTo>
                    <a:pt x="55" y="86"/>
                  </a:moveTo>
                  <a:lnTo>
                    <a:pt x="0" y="81"/>
                  </a:lnTo>
                  <a:lnTo>
                    <a:pt x="26" y="0"/>
                  </a:lnTo>
                  <a:lnTo>
                    <a:pt x="55" y="86"/>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52" name="Freeform 98"/>
            <p:cNvSpPr>
              <a:spLocks/>
            </p:cNvSpPr>
            <p:nvPr/>
          </p:nvSpPr>
          <p:spPr bwMode="auto">
            <a:xfrm>
              <a:off x="4764163" y="2394366"/>
              <a:ext cx="215255" cy="425129"/>
            </a:xfrm>
            <a:custGeom>
              <a:avLst/>
              <a:gdLst>
                <a:gd name="T0" fmla="*/ 0 w 40"/>
                <a:gd name="T1" fmla="*/ 60 h 79"/>
                <a:gd name="T2" fmla="*/ 38 w 40"/>
                <a:gd name="T3" fmla="*/ 0 h 79"/>
                <a:gd name="T4" fmla="*/ 40 w 40"/>
                <a:gd name="T5" fmla="*/ 79 h 79"/>
                <a:gd name="T6" fmla="*/ 0 w 40"/>
                <a:gd name="T7" fmla="*/ 60 h 79"/>
              </a:gdLst>
              <a:ahLst/>
              <a:cxnLst>
                <a:cxn ang="0">
                  <a:pos x="T0" y="T1"/>
                </a:cxn>
                <a:cxn ang="0">
                  <a:pos x="T2" y="T3"/>
                </a:cxn>
                <a:cxn ang="0">
                  <a:pos x="T4" y="T5"/>
                </a:cxn>
                <a:cxn ang="0">
                  <a:pos x="T6" y="T7"/>
                </a:cxn>
              </a:cxnLst>
              <a:rect l="0" t="0" r="r" b="b"/>
              <a:pathLst>
                <a:path w="40" h="79">
                  <a:moveTo>
                    <a:pt x="0" y="60"/>
                  </a:moveTo>
                  <a:lnTo>
                    <a:pt x="38" y="0"/>
                  </a:lnTo>
                  <a:lnTo>
                    <a:pt x="40" y="79"/>
                  </a:lnTo>
                  <a:lnTo>
                    <a:pt x="0" y="6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53" name="Freeform 99"/>
            <p:cNvSpPr>
              <a:spLocks/>
            </p:cNvSpPr>
            <p:nvPr/>
          </p:nvSpPr>
          <p:spPr bwMode="auto">
            <a:xfrm>
              <a:off x="4382085" y="2469704"/>
              <a:ext cx="382078" cy="295976"/>
            </a:xfrm>
            <a:custGeom>
              <a:avLst/>
              <a:gdLst>
                <a:gd name="T0" fmla="*/ 31 w 71"/>
                <a:gd name="T1" fmla="*/ 0 h 55"/>
                <a:gd name="T2" fmla="*/ 71 w 71"/>
                <a:gd name="T3" fmla="*/ 46 h 55"/>
                <a:gd name="T4" fmla="*/ 0 w 71"/>
                <a:gd name="T5" fmla="*/ 55 h 55"/>
                <a:gd name="T6" fmla="*/ 31 w 71"/>
                <a:gd name="T7" fmla="*/ 0 h 55"/>
              </a:gdLst>
              <a:ahLst/>
              <a:cxnLst>
                <a:cxn ang="0">
                  <a:pos x="T0" y="T1"/>
                </a:cxn>
                <a:cxn ang="0">
                  <a:pos x="T2" y="T3"/>
                </a:cxn>
                <a:cxn ang="0">
                  <a:pos x="T4" y="T5"/>
                </a:cxn>
                <a:cxn ang="0">
                  <a:pos x="T6" y="T7"/>
                </a:cxn>
              </a:cxnLst>
              <a:rect l="0" t="0" r="r" b="b"/>
              <a:pathLst>
                <a:path w="71" h="55">
                  <a:moveTo>
                    <a:pt x="31" y="0"/>
                  </a:moveTo>
                  <a:lnTo>
                    <a:pt x="71" y="46"/>
                  </a:lnTo>
                  <a:lnTo>
                    <a:pt x="0" y="55"/>
                  </a:lnTo>
                  <a:lnTo>
                    <a:pt x="31"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54" name="Freeform 100"/>
            <p:cNvSpPr>
              <a:spLocks/>
            </p:cNvSpPr>
            <p:nvPr/>
          </p:nvSpPr>
          <p:spPr bwMode="auto">
            <a:xfrm>
              <a:off x="4392849" y="2006909"/>
              <a:ext cx="521993" cy="462798"/>
            </a:xfrm>
            <a:custGeom>
              <a:avLst/>
              <a:gdLst>
                <a:gd name="T0" fmla="*/ 0 w 97"/>
                <a:gd name="T1" fmla="*/ 0 h 86"/>
                <a:gd name="T2" fmla="*/ 97 w 97"/>
                <a:gd name="T3" fmla="*/ 7 h 86"/>
                <a:gd name="T4" fmla="*/ 29 w 97"/>
                <a:gd name="T5" fmla="*/ 86 h 86"/>
                <a:gd name="T6" fmla="*/ 0 w 97"/>
                <a:gd name="T7" fmla="*/ 0 h 86"/>
              </a:gdLst>
              <a:ahLst/>
              <a:cxnLst>
                <a:cxn ang="0">
                  <a:pos x="T0" y="T1"/>
                </a:cxn>
                <a:cxn ang="0">
                  <a:pos x="T2" y="T3"/>
                </a:cxn>
                <a:cxn ang="0">
                  <a:pos x="T4" y="T5"/>
                </a:cxn>
                <a:cxn ang="0">
                  <a:pos x="T6" y="T7"/>
                </a:cxn>
              </a:cxnLst>
              <a:rect l="0" t="0" r="r" b="b"/>
              <a:pathLst>
                <a:path w="97" h="86">
                  <a:moveTo>
                    <a:pt x="0" y="0"/>
                  </a:moveTo>
                  <a:lnTo>
                    <a:pt x="97" y="7"/>
                  </a:lnTo>
                  <a:lnTo>
                    <a:pt x="29" y="86"/>
                  </a:lnTo>
                  <a:lnTo>
                    <a:pt x="0"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55" name="Freeform 101"/>
            <p:cNvSpPr>
              <a:spLocks/>
            </p:cNvSpPr>
            <p:nvPr/>
          </p:nvSpPr>
          <p:spPr bwMode="auto">
            <a:xfrm>
              <a:off x="4037678" y="1791653"/>
              <a:ext cx="355170" cy="371317"/>
            </a:xfrm>
            <a:custGeom>
              <a:avLst/>
              <a:gdLst>
                <a:gd name="T0" fmla="*/ 5 w 66"/>
                <a:gd name="T1" fmla="*/ 69 h 69"/>
                <a:gd name="T2" fmla="*/ 0 w 66"/>
                <a:gd name="T3" fmla="*/ 0 h 69"/>
                <a:gd name="T4" fmla="*/ 66 w 66"/>
                <a:gd name="T5" fmla="*/ 40 h 69"/>
                <a:gd name="T6" fmla="*/ 5 w 66"/>
                <a:gd name="T7" fmla="*/ 69 h 69"/>
              </a:gdLst>
              <a:ahLst/>
              <a:cxnLst>
                <a:cxn ang="0">
                  <a:pos x="T0" y="T1"/>
                </a:cxn>
                <a:cxn ang="0">
                  <a:pos x="T2" y="T3"/>
                </a:cxn>
                <a:cxn ang="0">
                  <a:pos x="T4" y="T5"/>
                </a:cxn>
                <a:cxn ang="0">
                  <a:pos x="T6" y="T7"/>
                </a:cxn>
              </a:cxnLst>
              <a:rect l="0" t="0" r="r" b="b"/>
              <a:pathLst>
                <a:path w="66" h="69">
                  <a:moveTo>
                    <a:pt x="5" y="69"/>
                  </a:moveTo>
                  <a:lnTo>
                    <a:pt x="0" y="0"/>
                  </a:lnTo>
                  <a:lnTo>
                    <a:pt x="66" y="40"/>
                  </a:lnTo>
                  <a:lnTo>
                    <a:pt x="5" y="69"/>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56" name="Freeform 102"/>
            <p:cNvSpPr>
              <a:spLocks/>
            </p:cNvSpPr>
            <p:nvPr/>
          </p:nvSpPr>
          <p:spPr bwMode="auto">
            <a:xfrm>
              <a:off x="3747085" y="2125298"/>
              <a:ext cx="317502" cy="344406"/>
            </a:xfrm>
            <a:custGeom>
              <a:avLst/>
              <a:gdLst>
                <a:gd name="T0" fmla="*/ 0 w 59"/>
                <a:gd name="T1" fmla="*/ 0 h 64"/>
                <a:gd name="T2" fmla="*/ 14 w 59"/>
                <a:gd name="T3" fmla="*/ 64 h 64"/>
                <a:gd name="T4" fmla="*/ 59 w 59"/>
                <a:gd name="T5" fmla="*/ 7 h 64"/>
                <a:gd name="T6" fmla="*/ 0 w 59"/>
                <a:gd name="T7" fmla="*/ 0 h 64"/>
              </a:gdLst>
              <a:ahLst/>
              <a:cxnLst>
                <a:cxn ang="0">
                  <a:pos x="T0" y="T1"/>
                </a:cxn>
                <a:cxn ang="0">
                  <a:pos x="T2" y="T3"/>
                </a:cxn>
                <a:cxn ang="0">
                  <a:pos x="T4" y="T5"/>
                </a:cxn>
                <a:cxn ang="0">
                  <a:pos x="T6" y="T7"/>
                </a:cxn>
              </a:cxnLst>
              <a:rect l="0" t="0" r="r" b="b"/>
              <a:pathLst>
                <a:path w="59" h="64">
                  <a:moveTo>
                    <a:pt x="0" y="0"/>
                  </a:moveTo>
                  <a:lnTo>
                    <a:pt x="14" y="64"/>
                  </a:lnTo>
                  <a:lnTo>
                    <a:pt x="59" y="7"/>
                  </a:lnTo>
                  <a:lnTo>
                    <a:pt x="0"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57" name="Freeform 103"/>
            <p:cNvSpPr>
              <a:spLocks/>
            </p:cNvSpPr>
            <p:nvPr/>
          </p:nvSpPr>
          <p:spPr bwMode="auto">
            <a:xfrm>
              <a:off x="3747085" y="1791653"/>
              <a:ext cx="317502" cy="371317"/>
            </a:xfrm>
            <a:custGeom>
              <a:avLst/>
              <a:gdLst>
                <a:gd name="T0" fmla="*/ 54 w 59"/>
                <a:gd name="T1" fmla="*/ 0 h 69"/>
                <a:gd name="T2" fmla="*/ 0 w 59"/>
                <a:gd name="T3" fmla="*/ 62 h 69"/>
                <a:gd name="T4" fmla="*/ 59 w 59"/>
                <a:gd name="T5" fmla="*/ 69 h 69"/>
                <a:gd name="T6" fmla="*/ 54 w 59"/>
                <a:gd name="T7" fmla="*/ 0 h 69"/>
              </a:gdLst>
              <a:ahLst/>
              <a:cxnLst>
                <a:cxn ang="0">
                  <a:pos x="T0" y="T1"/>
                </a:cxn>
                <a:cxn ang="0">
                  <a:pos x="T2" y="T3"/>
                </a:cxn>
                <a:cxn ang="0">
                  <a:pos x="T4" y="T5"/>
                </a:cxn>
                <a:cxn ang="0">
                  <a:pos x="T6" y="T7"/>
                </a:cxn>
              </a:cxnLst>
              <a:rect l="0" t="0" r="r" b="b"/>
              <a:pathLst>
                <a:path w="59" h="69">
                  <a:moveTo>
                    <a:pt x="54" y="0"/>
                  </a:moveTo>
                  <a:lnTo>
                    <a:pt x="0" y="62"/>
                  </a:lnTo>
                  <a:lnTo>
                    <a:pt x="59" y="69"/>
                  </a:lnTo>
                  <a:lnTo>
                    <a:pt x="54"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58" name="Freeform 104"/>
            <p:cNvSpPr>
              <a:spLocks/>
            </p:cNvSpPr>
            <p:nvPr/>
          </p:nvSpPr>
          <p:spPr bwMode="auto">
            <a:xfrm>
              <a:off x="3273524" y="2200636"/>
              <a:ext cx="548900" cy="269068"/>
            </a:xfrm>
            <a:custGeom>
              <a:avLst/>
              <a:gdLst>
                <a:gd name="T0" fmla="*/ 102 w 102"/>
                <a:gd name="T1" fmla="*/ 50 h 50"/>
                <a:gd name="T2" fmla="*/ 0 w 102"/>
                <a:gd name="T3" fmla="*/ 50 h 50"/>
                <a:gd name="T4" fmla="*/ 31 w 102"/>
                <a:gd name="T5" fmla="*/ 0 h 50"/>
                <a:gd name="T6" fmla="*/ 102 w 102"/>
                <a:gd name="T7" fmla="*/ 50 h 50"/>
              </a:gdLst>
              <a:ahLst/>
              <a:cxnLst>
                <a:cxn ang="0">
                  <a:pos x="T0" y="T1"/>
                </a:cxn>
                <a:cxn ang="0">
                  <a:pos x="T2" y="T3"/>
                </a:cxn>
                <a:cxn ang="0">
                  <a:pos x="T4" y="T5"/>
                </a:cxn>
                <a:cxn ang="0">
                  <a:pos x="T6" y="T7"/>
                </a:cxn>
              </a:cxnLst>
              <a:rect l="0" t="0" r="r" b="b"/>
              <a:pathLst>
                <a:path w="102" h="50">
                  <a:moveTo>
                    <a:pt x="102" y="50"/>
                  </a:moveTo>
                  <a:lnTo>
                    <a:pt x="0" y="50"/>
                  </a:lnTo>
                  <a:lnTo>
                    <a:pt x="31" y="0"/>
                  </a:lnTo>
                  <a:lnTo>
                    <a:pt x="102" y="5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59" name="Freeform 105"/>
            <p:cNvSpPr>
              <a:spLocks/>
            </p:cNvSpPr>
            <p:nvPr/>
          </p:nvSpPr>
          <p:spPr bwMode="auto">
            <a:xfrm>
              <a:off x="3069032" y="2200636"/>
              <a:ext cx="371317" cy="269068"/>
            </a:xfrm>
            <a:custGeom>
              <a:avLst/>
              <a:gdLst>
                <a:gd name="T0" fmla="*/ 0 w 69"/>
                <a:gd name="T1" fmla="*/ 50 h 50"/>
                <a:gd name="T2" fmla="*/ 38 w 69"/>
                <a:gd name="T3" fmla="*/ 50 h 50"/>
                <a:gd name="T4" fmla="*/ 69 w 69"/>
                <a:gd name="T5" fmla="*/ 0 h 50"/>
                <a:gd name="T6" fmla="*/ 0 w 69"/>
                <a:gd name="T7" fmla="*/ 50 h 50"/>
              </a:gdLst>
              <a:ahLst/>
              <a:cxnLst>
                <a:cxn ang="0">
                  <a:pos x="T0" y="T1"/>
                </a:cxn>
                <a:cxn ang="0">
                  <a:pos x="T2" y="T3"/>
                </a:cxn>
                <a:cxn ang="0">
                  <a:pos x="T4" y="T5"/>
                </a:cxn>
                <a:cxn ang="0">
                  <a:pos x="T6" y="T7"/>
                </a:cxn>
              </a:cxnLst>
              <a:rect l="0" t="0" r="r" b="b"/>
              <a:pathLst>
                <a:path w="69" h="50">
                  <a:moveTo>
                    <a:pt x="0" y="50"/>
                  </a:moveTo>
                  <a:lnTo>
                    <a:pt x="38" y="50"/>
                  </a:lnTo>
                  <a:lnTo>
                    <a:pt x="69" y="0"/>
                  </a:lnTo>
                  <a:lnTo>
                    <a:pt x="0" y="5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0" name="Freeform 106"/>
            <p:cNvSpPr>
              <a:spLocks/>
            </p:cNvSpPr>
            <p:nvPr/>
          </p:nvSpPr>
          <p:spPr bwMode="auto">
            <a:xfrm>
              <a:off x="3069032" y="2044575"/>
              <a:ext cx="371317" cy="425129"/>
            </a:xfrm>
            <a:custGeom>
              <a:avLst/>
              <a:gdLst>
                <a:gd name="T0" fmla="*/ 17 w 69"/>
                <a:gd name="T1" fmla="*/ 0 h 79"/>
                <a:gd name="T2" fmla="*/ 0 w 69"/>
                <a:gd name="T3" fmla="*/ 79 h 79"/>
                <a:gd name="T4" fmla="*/ 69 w 69"/>
                <a:gd name="T5" fmla="*/ 29 h 79"/>
                <a:gd name="T6" fmla="*/ 17 w 69"/>
                <a:gd name="T7" fmla="*/ 0 h 79"/>
              </a:gdLst>
              <a:ahLst/>
              <a:cxnLst>
                <a:cxn ang="0">
                  <a:pos x="T0" y="T1"/>
                </a:cxn>
                <a:cxn ang="0">
                  <a:pos x="T2" y="T3"/>
                </a:cxn>
                <a:cxn ang="0">
                  <a:pos x="T4" y="T5"/>
                </a:cxn>
                <a:cxn ang="0">
                  <a:pos x="T6" y="T7"/>
                </a:cxn>
              </a:cxnLst>
              <a:rect l="0" t="0" r="r" b="b"/>
              <a:pathLst>
                <a:path w="69" h="79">
                  <a:moveTo>
                    <a:pt x="17" y="0"/>
                  </a:moveTo>
                  <a:lnTo>
                    <a:pt x="0" y="79"/>
                  </a:lnTo>
                  <a:lnTo>
                    <a:pt x="69" y="29"/>
                  </a:lnTo>
                  <a:lnTo>
                    <a:pt x="17"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1" name="Freeform 107"/>
            <p:cNvSpPr>
              <a:spLocks/>
            </p:cNvSpPr>
            <p:nvPr/>
          </p:nvSpPr>
          <p:spPr bwMode="auto">
            <a:xfrm>
              <a:off x="3440349" y="2125298"/>
              <a:ext cx="382078" cy="344406"/>
            </a:xfrm>
            <a:custGeom>
              <a:avLst/>
              <a:gdLst>
                <a:gd name="T0" fmla="*/ 57 w 71"/>
                <a:gd name="T1" fmla="*/ 0 h 64"/>
                <a:gd name="T2" fmla="*/ 71 w 71"/>
                <a:gd name="T3" fmla="*/ 64 h 64"/>
                <a:gd name="T4" fmla="*/ 0 w 71"/>
                <a:gd name="T5" fmla="*/ 14 h 64"/>
                <a:gd name="T6" fmla="*/ 57 w 71"/>
                <a:gd name="T7" fmla="*/ 0 h 64"/>
              </a:gdLst>
              <a:ahLst/>
              <a:cxnLst>
                <a:cxn ang="0">
                  <a:pos x="T0" y="T1"/>
                </a:cxn>
                <a:cxn ang="0">
                  <a:pos x="T2" y="T3"/>
                </a:cxn>
                <a:cxn ang="0">
                  <a:pos x="T4" y="T5"/>
                </a:cxn>
                <a:cxn ang="0">
                  <a:pos x="T6" y="T7"/>
                </a:cxn>
              </a:cxnLst>
              <a:rect l="0" t="0" r="r" b="b"/>
              <a:pathLst>
                <a:path w="71" h="64">
                  <a:moveTo>
                    <a:pt x="57" y="0"/>
                  </a:moveTo>
                  <a:lnTo>
                    <a:pt x="71" y="64"/>
                  </a:lnTo>
                  <a:lnTo>
                    <a:pt x="0" y="14"/>
                  </a:lnTo>
                  <a:lnTo>
                    <a:pt x="57"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2" name="Freeform 108"/>
            <p:cNvSpPr>
              <a:spLocks/>
            </p:cNvSpPr>
            <p:nvPr/>
          </p:nvSpPr>
          <p:spPr bwMode="auto">
            <a:xfrm>
              <a:off x="4968655" y="2394366"/>
              <a:ext cx="242163" cy="462798"/>
            </a:xfrm>
            <a:custGeom>
              <a:avLst/>
              <a:gdLst>
                <a:gd name="T0" fmla="*/ 45 w 45"/>
                <a:gd name="T1" fmla="*/ 86 h 86"/>
                <a:gd name="T2" fmla="*/ 0 w 45"/>
                <a:gd name="T3" fmla="*/ 0 h 86"/>
                <a:gd name="T4" fmla="*/ 2 w 45"/>
                <a:gd name="T5" fmla="*/ 79 h 86"/>
                <a:gd name="T6" fmla="*/ 45 w 45"/>
                <a:gd name="T7" fmla="*/ 86 h 86"/>
              </a:gdLst>
              <a:ahLst/>
              <a:cxnLst>
                <a:cxn ang="0">
                  <a:pos x="T0" y="T1"/>
                </a:cxn>
                <a:cxn ang="0">
                  <a:pos x="T2" y="T3"/>
                </a:cxn>
                <a:cxn ang="0">
                  <a:pos x="T4" y="T5"/>
                </a:cxn>
                <a:cxn ang="0">
                  <a:pos x="T6" y="T7"/>
                </a:cxn>
              </a:cxnLst>
              <a:rect l="0" t="0" r="r" b="b"/>
              <a:pathLst>
                <a:path w="45" h="86">
                  <a:moveTo>
                    <a:pt x="45" y="86"/>
                  </a:moveTo>
                  <a:lnTo>
                    <a:pt x="0" y="0"/>
                  </a:lnTo>
                  <a:lnTo>
                    <a:pt x="2" y="79"/>
                  </a:lnTo>
                  <a:lnTo>
                    <a:pt x="45" y="86"/>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3" name="Freeform 109"/>
            <p:cNvSpPr>
              <a:spLocks/>
            </p:cNvSpPr>
            <p:nvPr/>
          </p:nvSpPr>
          <p:spPr bwMode="auto">
            <a:xfrm>
              <a:off x="4968655" y="2394366"/>
              <a:ext cx="446655" cy="462798"/>
            </a:xfrm>
            <a:custGeom>
              <a:avLst/>
              <a:gdLst>
                <a:gd name="T0" fmla="*/ 83 w 83"/>
                <a:gd name="T1" fmla="*/ 26 h 86"/>
                <a:gd name="T2" fmla="*/ 0 w 83"/>
                <a:gd name="T3" fmla="*/ 0 h 86"/>
                <a:gd name="T4" fmla="*/ 45 w 83"/>
                <a:gd name="T5" fmla="*/ 86 h 86"/>
                <a:gd name="T6" fmla="*/ 83 w 83"/>
                <a:gd name="T7" fmla="*/ 26 h 86"/>
              </a:gdLst>
              <a:ahLst/>
              <a:cxnLst>
                <a:cxn ang="0">
                  <a:pos x="T0" y="T1"/>
                </a:cxn>
                <a:cxn ang="0">
                  <a:pos x="T2" y="T3"/>
                </a:cxn>
                <a:cxn ang="0">
                  <a:pos x="T4" y="T5"/>
                </a:cxn>
                <a:cxn ang="0">
                  <a:pos x="T6" y="T7"/>
                </a:cxn>
              </a:cxnLst>
              <a:rect l="0" t="0" r="r" b="b"/>
              <a:pathLst>
                <a:path w="83" h="86">
                  <a:moveTo>
                    <a:pt x="83" y="26"/>
                  </a:moveTo>
                  <a:lnTo>
                    <a:pt x="0" y="0"/>
                  </a:lnTo>
                  <a:lnTo>
                    <a:pt x="45" y="86"/>
                  </a:lnTo>
                  <a:lnTo>
                    <a:pt x="83" y="26"/>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4" name="Freeform 110"/>
            <p:cNvSpPr>
              <a:spLocks/>
            </p:cNvSpPr>
            <p:nvPr/>
          </p:nvSpPr>
          <p:spPr bwMode="auto">
            <a:xfrm>
              <a:off x="4914842" y="2044575"/>
              <a:ext cx="538136" cy="489706"/>
            </a:xfrm>
            <a:custGeom>
              <a:avLst/>
              <a:gdLst>
                <a:gd name="T0" fmla="*/ 100 w 100"/>
                <a:gd name="T1" fmla="*/ 8 h 91"/>
                <a:gd name="T2" fmla="*/ 0 w 100"/>
                <a:gd name="T3" fmla="*/ 0 h 91"/>
                <a:gd name="T4" fmla="*/ 93 w 100"/>
                <a:gd name="T5" fmla="*/ 91 h 91"/>
                <a:gd name="T6" fmla="*/ 100 w 100"/>
                <a:gd name="T7" fmla="*/ 8 h 91"/>
              </a:gdLst>
              <a:ahLst/>
              <a:cxnLst>
                <a:cxn ang="0">
                  <a:pos x="T0" y="T1"/>
                </a:cxn>
                <a:cxn ang="0">
                  <a:pos x="T2" y="T3"/>
                </a:cxn>
                <a:cxn ang="0">
                  <a:pos x="T4" y="T5"/>
                </a:cxn>
                <a:cxn ang="0">
                  <a:pos x="T6" y="T7"/>
                </a:cxn>
              </a:cxnLst>
              <a:rect l="0" t="0" r="r" b="b"/>
              <a:pathLst>
                <a:path w="100" h="91">
                  <a:moveTo>
                    <a:pt x="100" y="8"/>
                  </a:moveTo>
                  <a:lnTo>
                    <a:pt x="0" y="0"/>
                  </a:lnTo>
                  <a:lnTo>
                    <a:pt x="93" y="91"/>
                  </a:lnTo>
                  <a:lnTo>
                    <a:pt x="100" y="8"/>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5" name="Freeform 111"/>
            <p:cNvSpPr>
              <a:spLocks/>
            </p:cNvSpPr>
            <p:nvPr/>
          </p:nvSpPr>
          <p:spPr bwMode="auto">
            <a:xfrm>
              <a:off x="4548910" y="2394366"/>
              <a:ext cx="419747" cy="322881"/>
            </a:xfrm>
            <a:custGeom>
              <a:avLst/>
              <a:gdLst>
                <a:gd name="T0" fmla="*/ 78 w 78"/>
                <a:gd name="T1" fmla="*/ 0 h 60"/>
                <a:gd name="T2" fmla="*/ 0 w 78"/>
                <a:gd name="T3" fmla="*/ 14 h 60"/>
                <a:gd name="T4" fmla="*/ 40 w 78"/>
                <a:gd name="T5" fmla="*/ 60 h 60"/>
                <a:gd name="T6" fmla="*/ 78 w 78"/>
                <a:gd name="T7" fmla="*/ 0 h 60"/>
              </a:gdLst>
              <a:ahLst/>
              <a:cxnLst>
                <a:cxn ang="0">
                  <a:pos x="T0" y="T1"/>
                </a:cxn>
                <a:cxn ang="0">
                  <a:pos x="T2" y="T3"/>
                </a:cxn>
                <a:cxn ang="0">
                  <a:pos x="T4" y="T5"/>
                </a:cxn>
                <a:cxn ang="0">
                  <a:pos x="T6" y="T7"/>
                </a:cxn>
              </a:cxnLst>
              <a:rect l="0" t="0" r="r" b="b"/>
              <a:pathLst>
                <a:path w="78" h="60">
                  <a:moveTo>
                    <a:pt x="78" y="0"/>
                  </a:moveTo>
                  <a:lnTo>
                    <a:pt x="0" y="14"/>
                  </a:lnTo>
                  <a:lnTo>
                    <a:pt x="40" y="60"/>
                  </a:lnTo>
                  <a:lnTo>
                    <a:pt x="78"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6" name="Freeform 112"/>
            <p:cNvSpPr>
              <a:spLocks/>
            </p:cNvSpPr>
            <p:nvPr/>
          </p:nvSpPr>
          <p:spPr bwMode="auto">
            <a:xfrm>
              <a:off x="4914842" y="2044575"/>
              <a:ext cx="500468" cy="489706"/>
            </a:xfrm>
            <a:custGeom>
              <a:avLst/>
              <a:gdLst>
                <a:gd name="T0" fmla="*/ 0 w 93"/>
                <a:gd name="T1" fmla="*/ 0 h 91"/>
                <a:gd name="T2" fmla="*/ 10 w 93"/>
                <a:gd name="T3" fmla="*/ 65 h 91"/>
                <a:gd name="T4" fmla="*/ 93 w 93"/>
                <a:gd name="T5" fmla="*/ 91 h 91"/>
                <a:gd name="T6" fmla="*/ 0 w 93"/>
                <a:gd name="T7" fmla="*/ 0 h 91"/>
              </a:gdLst>
              <a:ahLst/>
              <a:cxnLst>
                <a:cxn ang="0">
                  <a:pos x="T0" y="T1"/>
                </a:cxn>
                <a:cxn ang="0">
                  <a:pos x="T2" y="T3"/>
                </a:cxn>
                <a:cxn ang="0">
                  <a:pos x="T4" y="T5"/>
                </a:cxn>
                <a:cxn ang="0">
                  <a:pos x="T6" y="T7"/>
                </a:cxn>
              </a:cxnLst>
              <a:rect l="0" t="0" r="r" b="b"/>
              <a:pathLst>
                <a:path w="93" h="91">
                  <a:moveTo>
                    <a:pt x="0" y="0"/>
                  </a:moveTo>
                  <a:lnTo>
                    <a:pt x="10" y="65"/>
                  </a:lnTo>
                  <a:lnTo>
                    <a:pt x="93" y="91"/>
                  </a:lnTo>
                  <a:lnTo>
                    <a:pt x="0"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7" name="Freeform 113"/>
            <p:cNvSpPr>
              <a:spLocks/>
            </p:cNvSpPr>
            <p:nvPr/>
          </p:nvSpPr>
          <p:spPr bwMode="auto">
            <a:xfrm>
              <a:off x="4548910" y="2044575"/>
              <a:ext cx="419747" cy="425129"/>
            </a:xfrm>
            <a:custGeom>
              <a:avLst/>
              <a:gdLst>
                <a:gd name="T0" fmla="*/ 0 w 78"/>
                <a:gd name="T1" fmla="*/ 79 h 79"/>
                <a:gd name="T2" fmla="*/ 68 w 78"/>
                <a:gd name="T3" fmla="*/ 0 h 79"/>
                <a:gd name="T4" fmla="*/ 78 w 78"/>
                <a:gd name="T5" fmla="*/ 65 h 79"/>
                <a:gd name="T6" fmla="*/ 0 w 78"/>
                <a:gd name="T7" fmla="*/ 79 h 79"/>
              </a:gdLst>
              <a:ahLst/>
              <a:cxnLst>
                <a:cxn ang="0">
                  <a:pos x="T0" y="T1"/>
                </a:cxn>
                <a:cxn ang="0">
                  <a:pos x="T2" y="T3"/>
                </a:cxn>
                <a:cxn ang="0">
                  <a:pos x="T4" y="T5"/>
                </a:cxn>
                <a:cxn ang="0">
                  <a:pos x="T6" y="T7"/>
                </a:cxn>
              </a:cxnLst>
              <a:rect l="0" t="0" r="r" b="b"/>
              <a:pathLst>
                <a:path w="78" h="79">
                  <a:moveTo>
                    <a:pt x="0" y="79"/>
                  </a:moveTo>
                  <a:lnTo>
                    <a:pt x="68" y="0"/>
                  </a:lnTo>
                  <a:lnTo>
                    <a:pt x="78" y="65"/>
                  </a:lnTo>
                  <a:lnTo>
                    <a:pt x="0" y="79"/>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8" name="Freeform 114"/>
            <p:cNvSpPr>
              <a:spLocks/>
            </p:cNvSpPr>
            <p:nvPr/>
          </p:nvSpPr>
          <p:spPr bwMode="auto">
            <a:xfrm>
              <a:off x="4037678" y="1646354"/>
              <a:ext cx="355170" cy="360553"/>
            </a:xfrm>
            <a:custGeom>
              <a:avLst/>
              <a:gdLst>
                <a:gd name="T0" fmla="*/ 0 w 66"/>
                <a:gd name="T1" fmla="*/ 27 h 67"/>
                <a:gd name="T2" fmla="*/ 57 w 66"/>
                <a:gd name="T3" fmla="*/ 0 h 67"/>
                <a:gd name="T4" fmla="*/ 66 w 66"/>
                <a:gd name="T5" fmla="*/ 67 h 67"/>
                <a:gd name="T6" fmla="*/ 0 w 66"/>
                <a:gd name="T7" fmla="*/ 27 h 67"/>
              </a:gdLst>
              <a:ahLst/>
              <a:cxnLst>
                <a:cxn ang="0">
                  <a:pos x="T0" y="T1"/>
                </a:cxn>
                <a:cxn ang="0">
                  <a:pos x="T2" y="T3"/>
                </a:cxn>
                <a:cxn ang="0">
                  <a:pos x="T4" y="T5"/>
                </a:cxn>
                <a:cxn ang="0">
                  <a:pos x="T6" y="T7"/>
                </a:cxn>
              </a:cxnLst>
              <a:rect l="0" t="0" r="r" b="b"/>
              <a:pathLst>
                <a:path w="66" h="67">
                  <a:moveTo>
                    <a:pt x="0" y="27"/>
                  </a:moveTo>
                  <a:lnTo>
                    <a:pt x="57" y="0"/>
                  </a:lnTo>
                  <a:lnTo>
                    <a:pt x="66" y="67"/>
                  </a:lnTo>
                  <a:lnTo>
                    <a:pt x="0" y="27"/>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69" name="Freeform 115"/>
            <p:cNvSpPr>
              <a:spLocks/>
            </p:cNvSpPr>
            <p:nvPr/>
          </p:nvSpPr>
          <p:spPr bwMode="auto">
            <a:xfrm>
              <a:off x="4344417" y="1646354"/>
              <a:ext cx="570425" cy="398221"/>
            </a:xfrm>
            <a:custGeom>
              <a:avLst/>
              <a:gdLst>
                <a:gd name="T0" fmla="*/ 106 w 106"/>
                <a:gd name="T1" fmla="*/ 74 h 74"/>
                <a:gd name="T2" fmla="*/ 0 w 106"/>
                <a:gd name="T3" fmla="*/ 0 h 74"/>
                <a:gd name="T4" fmla="*/ 9 w 106"/>
                <a:gd name="T5" fmla="*/ 67 h 74"/>
                <a:gd name="T6" fmla="*/ 106 w 106"/>
                <a:gd name="T7" fmla="*/ 74 h 74"/>
              </a:gdLst>
              <a:ahLst/>
              <a:cxnLst>
                <a:cxn ang="0">
                  <a:pos x="T0" y="T1"/>
                </a:cxn>
                <a:cxn ang="0">
                  <a:pos x="T2" y="T3"/>
                </a:cxn>
                <a:cxn ang="0">
                  <a:pos x="T4" y="T5"/>
                </a:cxn>
                <a:cxn ang="0">
                  <a:pos x="T6" y="T7"/>
                </a:cxn>
              </a:cxnLst>
              <a:rect l="0" t="0" r="r" b="b"/>
              <a:pathLst>
                <a:path w="106" h="74">
                  <a:moveTo>
                    <a:pt x="106" y="74"/>
                  </a:moveTo>
                  <a:lnTo>
                    <a:pt x="0" y="0"/>
                  </a:lnTo>
                  <a:lnTo>
                    <a:pt x="9" y="67"/>
                  </a:lnTo>
                  <a:lnTo>
                    <a:pt x="106" y="74"/>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0" name="Freeform 116"/>
            <p:cNvSpPr>
              <a:spLocks/>
            </p:cNvSpPr>
            <p:nvPr/>
          </p:nvSpPr>
          <p:spPr bwMode="auto">
            <a:xfrm>
              <a:off x="4914842" y="1764745"/>
              <a:ext cx="538136" cy="322881"/>
            </a:xfrm>
            <a:custGeom>
              <a:avLst/>
              <a:gdLst>
                <a:gd name="T0" fmla="*/ 59 w 100"/>
                <a:gd name="T1" fmla="*/ 0 h 60"/>
                <a:gd name="T2" fmla="*/ 0 w 100"/>
                <a:gd name="T3" fmla="*/ 52 h 60"/>
                <a:gd name="T4" fmla="*/ 100 w 100"/>
                <a:gd name="T5" fmla="*/ 60 h 60"/>
                <a:gd name="T6" fmla="*/ 59 w 100"/>
                <a:gd name="T7" fmla="*/ 0 h 60"/>
              </a:gdLst>
              <a:ahLst/>
              <a:cxnLst>
                <a:cxn ang="0">
                  <a:pos x="T0" y="T1"/>
                </a:cxn>
                <a:cxn ang="0">
                  <a:pos x="T2" y="T3"/>
                </a:cxn>
                <a:cxn ang="0">
                  <a:pos x="T4" y="T5"/>
                </a:cxn>
                <a:cxn ang="0">
                  <a:pos x="T6" y="T7"/>
                </a:cxn>
              </a:cxnLst>
              <a:rect l="0" t="0" r="r" b="b"/>
              <a:pathLst>
                <a:path w="100" h="60">
                  <a:moveTo>
                    <a:pt x="59" y="0"/>
                  </a:moveTo>
                  <a:lnTo>
                    <a:pt x="0" y="52"/>
                  </a:lnTo>
                  <a:lnTo>
                    <a:pt x="100" y="60"/>
                  </a:lnTo>
                  <a:lnTo>
                    <a:pt x="59"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1" name="Freeform 117"/>
            <p:cNvSpPr>
              <a:spLocks/>
            </p:cNvSpPr>
            <p:nvPr/>
          </p:nvSpPr>
          <p:spPr bwMode="auto">
            <a:xfrm>
              <a:off x="4559672" y="1441862"/>
              <a:ext cx="355170" cy="602713"/>
            </a:xfrm>
            <a:custGeom>
              <a:avLst/>
              <a:gdLst>
                <a:gd name="T0" fmla="*/ 52 w 66"/>
                <a:gd name="T1" fmla="*/ 0 h 112"/>
                <a:gd name="T2" fmla="*/ 66 w 66"/>
                <a:gd name="T3" fmla="*/ 112 h 112"/>
                <a:gd name="T4" fmla="*/ 0 w 66"/>
                <a:gd name="T5" fmla="*/ 33 h 112"/>
                <a:gd name="T6" fmla="*/ 52 w 66"/>
                <a:gd name="T7" fmla="*/ 0 h 112"/>
              </a:gdLst>
              <a:ahLst/>
              <a:cxnLst>
                <a:cxn ang="0">
                  <a:pos x="T0" y="T1"/>
                </a:cxn>
                <a:cxn ang="0">
                  <a:pos x="T2" y="T3"/>
                </a:cxn>
                <a:cxn ang="0">
                  <a:pos x="T4" y="T5"/>
                </a:cxn>
                <a:cxn ang="0">
                  <a:pos x="T6" y="T7"/>
                </a:cxn>
              </a:cxnLst>
              <a:rect l="0" t="0" r="r" b="b"/>
              <a:pathLst>
                <a:path w="66" h="112">
                  <a:moveTo>
                    <a:pt x="52" y="0"/>
                  </a:moveTo>
                  <a:lnTo>
                    <a:pt x="66" y="112"/>
                  </a:lnTo>
                  <a:lnTo>
                    <a:pt x="0" y="33"/>
                  </a:lnTo>
                  <a:lnTo>
                    <a:pt x="52"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2" name="Freeform 118"/>
            <p:cNvSpPr>
              <a:spLocks/>
            </p:cNvSpPr>
            <p:nvPr/>
          </p:nvSpPr>
          <p:spPr bwMode="auto">
            <a:xfrm>
              <a:off x="4344417" y="1619449"/>
              <a:ext cx="570425" cy="425129"/>
            </a:xfrm>
            <a:custGeom>
              <a:avLst/>
              <a:gdLst>
                <a:gd name="T0" fmla="*/ 0 w 106"/>
                <a:gd name="T1" fmla="*/ 5 h 79"/>
                <a:gd name="T2" fmla="*/ 40 w 106"/>
                <a:gd name="T3" fmla="*/ 0 h 79"/>
                <a:gd name="T4" fmla="*/ 106 w 106"/>
                <a:gd name="T5" fmla="*/ 79 h 79"/>
                <a:gd name="T6" fmla="*/ 0 w 106"/>
                <a:gd name="T7" fmla="*/ 5 h 79"/>
              </a:gdLst>
              <a:ahLst/>
              <a:cxnLst>
                <a:cxn ang="0">
                  <a:pos x="T0" y="T1"/>
                </a:cxn>
                <a:cxn ang="0">
                  <a:pos x="T2" y="T3"/>
                </a:cxn>
                <a:cxn ang="0">
                  <a:pos x="T4" y="T5"/>
                </a:cxn>
                <a:cxn ang="0">
                  <a:pos x="T6" y="T7"/>
                </a:cxn>
              </a:cxnLst>
              <a:rect l="0" t="0" r="r" b="b"/>
              <a:pathLst>
                <a:path w="106" h="79">
                  <a:moveTo>
                    <a:pt x="0" y="5"/>
                  </a:moveTo>
                  <a:lnTo>
                    <a:pt x="40" y="0"/>
                  </a:lnTo>
                  <a:lnTo>
                    <a:pt x="106" y="79"/>
                  </a:lnTo>
                  <a:lnTo>
                    <a:pt x="0" y="5"/>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3" name="Freeform 119"/>
            <p:cNvSpPr>
              <a:spLocks/>
            </p:cNvSpPr>
            <p:nvPr/>
          </p:nvSpPr>
          <p:spPr bwMode="auto">
            <a:xfrm>
              <a:off x="4839503" y="1441862"/>
              <a:ext cx="392842" cy="602713"/>
            </a:xfrm>
            <a:custGeom>
              <a:avLst/>
              <a:gdLst>
                <a:gd name="T0" fmla="*/ 73 w 73"/>
                <a:gd name="T1" fmla="*/ 60 h 112"/>
                <a:gd name="T2" fmla="*/ 0 w 73"/>
                <a:gd name="T3" fmla="*/ 0 h 112"/>
                <a:gd name="T4" fmla="*/ 14 w 73"/>
                <a:gd name="T5" fmla="*/ 112 h 112"/>
                <a:gd name="T6" fmla="*/ 73 w 73"/>
                <a:gd name="T7" fmla="*/ 60 h 112"/>
              </a:gdLst>
              <a:ahLst/>
              <a:cxnLst>
                <a:cxn ang="0">
                  <a:pos x="T0" y="T1"/>
                </a:cxn>
                <a:cxn ang="0">
                  <a:pos x="T2" y="T3"/>
                </a:cxn>
                <a:cxn ang="0">
                  <a:pos x="T4" y="T5"/>
                </a:cxn>
                <a:cxn ang="0">
                  <a:pos x="T6" y="T7"/>
                </a:cxn>
              </a:cxnLst>
              <a:rect l="0" t="0" r="r" b="b"/>
              <a:pathLst>
                <a:path w="73" h="112">
                  <a:moveTo>
                    <a:pt x="73" y="60"/>
                  </a:moveTo>
                  <a:lnTo>
                    <a:pt x="0" y="0"/>
                  </a:lnTo>
                  <a:lnTo>
                    <a:pt x="14" y="112"/>
                  </a:lnTo>
                  <a:lnTo>
                    <a:pt x="73" y="6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4" name="Freeform 120"/>
            <p:cNvSpPr>
              <a:spLocks/>
            </p:cNvSpPr>
            <p:nvPr/>
          </p:nvSpPr>
          <p:spPr bwMode="auto">
            <a:xfrm>
              <a:off x="3160517" y="1571015"/>
              <a:ext cx="495085" cy="473559"/>
            </a:xfrm>
            <a:custGeom>
              <a:avLst/>
              <a:gdLst>
                <a:gd name="T0" fmla="*/ 0 w 92"/>
                <a:gd name="T1" fmla="*/ 88 h 88"/>
                <a:gd name="T2" fmla="*/ 92 w 92"/>
                <a:gd name="T3" fmla="*/ 41 h 88"/>
                <a:gd name="T4" fmla="*/ 66 w 92"/>
                <a:gd name="T5" fmla="*/ 0 h 88"/>
                <a:gd name="T6" fmla="*/ 0 w 92"/>
                <a:gd name="T7" fmla="*/ 88 h 88"/>
              </a:gdLst>
              <a:ahLst/>
              <a:cxnLst>
                <a:cxn ang="0">
                  <a:pos x="T0" y="T1"/>
                </a:cxn>
                <a:cxn ang="0">
                  <a:pos x="T2" y="T3"/>
                </a:cxn>
                <a:cxn ang="0">
                  <a:pos x="T4" y="T5"/>
                </a:cxn>
                <a:cxn ang="0">
                  <a:pos x="T6" y="T7"/>
                </a:cxn>
              </a:cxnLst>
              <a:rect l="0" t="0" r="r" b="b"/>
              <a:pathLst>
                <a:path w="92" h="88">
                  <a:moveTo>
                    <a:pt x="0" y="88"/>
                  </a:moveTo>
                  <a:lnTo>
                    <a:pt x="92" y="41"/>
                  </a:lnTo>
                  <a:lnTo>
                    <a:pt x="66" y="0"/>
                  </a:lnTo>
                  <a:lnTo>
                    <a:pt x="0" y="88"/>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5" name="Freeform 121"/>
            <p:cNvSpPr>
              <a:spLocks/>
            </p:cNvSpPr>
            <p:nvPr/>
          </p:nvSpPr>
          <p:spPr bwMode="auto">
            <a:xfrm>
              <a:off x="3515687" y="1366524"/>
              <a:ext cx="419747" cy="425129"/>
            </a:xfrm>
            <a:custGeom>
              <a:avLst/>
              <a:gdLst>
                <a:gd name="T0" fmla="*/ 78 w 78"/>
                <a:gd name="T1" fmla="*/ 0 h 79"/>
                <a:gd name="T2" fmla="*/ 26 w 78"/>
                <a:gd name="T3" fmla="*/ 79 h 79"/>
                <a:gd name="T4" fmla="*/ 0 w 78"/>
                <a:gd name="T5" fmla="*/ 38 h 79"/>
                <a:gd name="T6" fmla="*/ 78 w 78"/>
                <a:gd name="T7" fmla="*/ 0 h 79"/>
              </a:gdLst>
              <a:ahLst/>
              <a:cxnLst>
                <a:cxn ang="0">
                  <a:pos x="T0" y="T1"/>
                </a:cxn>
                <a:cxn ang="0">
                  <a:pos x="T2" y="T3"/>
                </a:cxn>
                <a:cxn ang="0">
                  <a:pos x="T4" y="T5"/>
                </a:cxn>
                <a:cxn ang="0">
                  <a:pos x="T6" y="T7"/>
                </a:cxn>
              </a:cxnLst>
              <a:rect l="0" t="0" r="r" b="b"/>
              <a:pathLst>
                <a:path w="78" h="79">
                  <a:moveTo>
                    <a:pt x="78" y="0"/>
                  </a:moveTo>
                  <a:lnTo>
                    <a:pt x="26" y="79"/>
                  </a:lnTo>
                  <a:lnTo>
                    <a:pt x="0" y="38"/>
                  </a:lnTo>
                  <a:lnTo>
                    <a:pt x="78"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6" name="Freeform 122"/>
            <p:cNvSpPr>
              <a:spLocks/>
            </p:cNvSpPr>
            <p:nvPr/>
          </p:nvSpPr>
          <p:spPr bwMode="auto">
            <a:xfrm>
              <a:off x="3160517" y="1791653"/>
              <a:ext cx="495085" cy="408983"/>
            </a:xfrm>
            <a:custGeom>
              <a:avLst/>
              <a:gdLst>
                <a:gd name="T0" fmla="*/ 52 w 92"/>
                <a:gd name="T1" fmla="*/ 76 h 76"/>
                <a:gd name="T2" fmla="*/ 0 w 92"/>
                <a:gd name="T3" fmla="*/ 47 h 76"/>
                <a:gd name="T4" fmla="*/ 92 w 92"/>
                <a:gd name="T5" fmla="*/ 0 h 76"/>
                <a:gd name="T6" fmla="*/ 52 w 92"/>
                <a:gd name="T7" fmla="*/ 76 h 76"/>
              </a:gdLst>
              <a:ahLst/>
              <a:cxnLst>
                <a:cxn ang="0">
                  <a:pos x="T0" y="T1"/>
                </a:cxn>
                <a:cxn ang="0">
                  <a:pos x="T2" y="T3"/>
                </a:cxn>
                <a:cxn ang="0">
                  <a:pos x="T4" y="T5"/>
                </a:cxn>
                <a:cxn ang="0">
                  <a:pos x="T6" y="T7"/>
                </a:cxn>
              </a:cxnLst>
              <a:rect l="0" t="0" r="r" b="b"/>
              <a:pathLst>
                <a:path w="92" h="76">
                  <a:moveTo>
                    <a:pt x="52" y="76"/>
                  </a:moveTo>
                  <a:lnTo>
                    <a:pt x="0" y="47"/>
                  </a:lnTo>
                  <a:lnTo>
                    <a:pt x="92" y="0"/>
                  </a:lnTo>
                  <a:lnTo>
                    <a:pt x="52" y="76"/>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7" name="Freeform 123"/>
            <p:cNvSpPr>
              <a:spLocks/>
            </p:cNvSpPr>
            <p:nvPr/>
          </p:nvSpPr>
          <p:spPr bwMode="auto">
            <a:xfrm>
              <a:off x="3655602" y="1791653"/>
              <a:ext cx="382078" cy="333645"/>
            </a:xfrm>
            <a:custGeom>
              <a:avLst/>
              <a:gdLst>
                <a:gd name="T0" fmla="*/ 71 w 71"/>
                <a:gd name="T1" fmla="*/ 0 h 62"/>
                <a:gd name="T2" fmla="*/ 0 w 71"/>
                <a:gd name="T3" fmla="*/ 0 h 62"/>
                <a:gd name="T4" fmla="*/ 17 w 71"/>
                <a:gd name="T5" fmla="*/ 62 h 62"/>
                <a:gd name="T6" fmla="*/ 71 w 71"/>
                <a:gd name="T7" fmla="*/ 0 h 62"/>
              </a:gdLst>
              <a:ahLst/>
              <a:cxnLst>
                <a:cxn ang="0">
                  <a:pos x="T0" y="T1"/>
                </a:cxn>
                <a:cxn ang="0">
                  <a:pos x="T2" y="T3"/>
                </a:cxn>
                <a:cxn ang="0">
                  <a:pos x="T4" y="T5"/>
                </a:cxn>
                <a:cxn ang="0">
                  <a:pos x="T6" y="T7"/>
                </a:cxn>
              </a:cxnLst>
              <a:rect l="0" t="0" r="r" b="b"/>
              <a:pathLst>
                <a:path w="71" h="62">
                  <a:moveTo>
                    <a:pt x="71" y="0"/>
                  </a:moveTo>
                  <a:lnTo>
                    <a:pt x="0" y="0"/>
                  </a:lnTo>
                  <a:lnTo>
                    <a:pt x="17" y="62"/>
                  </a:lnTo>
                  <a:lnTo>
                    <a:pt x="71"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8" name="Freeform 124"/>
            <p:cNvSpPr>
              <a:spLocks/>
            </p:cNvSpPr>
            <p:nvPr/>
          </p:nvSpPr>
          <p:spPr bwMode="auto">
            <a:xfrm>
              <a:off x="3935434" y="1366524"/>
              <a:ext cx="408983" cy="425129"/>
            </a:xfrm>
            <a:custGeom>
              <a:avLst/>
              <a:gdLst>
                <a:gd name="T0" fmla="*/ 76 w 76"/>
                <a:gd name="T1" fmla="*/ 52 h 79"/>
                <a:gd name="T2" fmla="*/ 0 w 76"/>
                <a:gd name="T3" fmla="*/ 0 h 79"/>
                <a:gd name="T4" fmla="*/ 19 w 76"/>
                <a:gd name="T5" fmla="*/ 79 h 79"/>
                <a:gd name="T6" fmla="*/ 76 w 76"/>
                <a:gd name="T7" fmla="*/ 52 h 79"/>
              </a:gdLst>
              <a:ahLst/>
              <a:cxnLst>
                <a:cxn ang="0">
                  <a:pos x="T0" y="T1"/>
                </a:cxn>
                <a:cxn ang="0">
                  <a:pos x="T2" y="T3"/>
                </a:cxn>
                <a:cxn ang="0">
                  <a:pos x="T4" y="T5"/>
                </a:cxn>
                <a:cxn ang="0">
                  <a:pos x="T6" y="T7"/>
                </a:cxn>
              </a:cxnLst>
              <a:rect l="0" t="0" r="r" b="b"/>
              <a:pathLst>
                <a:path w="76" h="79">
                  <a:moveTo>
                    <a:pt x="76" y="52"/>
                  </a:moveTo>
                  <a:lnTo>
                    <a:pt x="0" y="0"/>
                  </a:lnTo>
                  <a:lnTo>
                    <a:pt x="19" y="79"/>
                  </a:lnTo>
                  <a:lnTo>
                    <a:pt x="76" y="52"/>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79" name="Freeform 125"/>
            <p:cNvSpPr>
              <a:spLocks/>
            </p:cNvSpPr>
            <p:nvPr/>
          </p:nvSpPr>
          <p:spPr bwMode="auto">
            <a:xfrm>
              <a:off x="3655602" y="1366524"/>
              <a:ext cx="382078" cy="425129"/>
            </a:xfrm>
            <a:custGeom>
              <a:avLst/>
              <a:gdLst>
                <a:gd name="T0" fmla="*/ 0 w 71"/>
                <a:gd name="T1" fmla="*/ 79 h 79"/>
                <a:gd name="T2" fmla="*/ 52 w 71"/>
                <a:gd name="T3" fmla="*/ 0 h 79"/>
                <a:gd name="T4" fmla="*/ 71 w 71"/>
                <a:gd name="T5" fmla="*/ 79 h 79"/>
                <a:gd name="T6" fmla="*/ 0 w 71"/>
                <a:gd name="T7" fmla="*/ 79 h 79"/>
              </a:gdLst>
              <a:ahLst/>
              <a:cxnLst>
                <a:cxn ang="0">
                  <a:pos x="T0" y="T1"/>
                </a:cxn>
                <a:cxn ang="0">
                  <a:pos x="T2" y="T3"/>
                </a:cxn>
                <a:cxn ang="0">
                  <a:pos x="T4" y="T5"/>
                </a:cxn>
                <a:cxn ang="0">
                  <a:pos x="T6" y="T7"/>
                </a:cxn>
              </a:cxnLst>
              <a:rect l="0" t="0" r="r" b="b"/>
              <a:pathLst>
                <a:path w="71" h="79">
                  <a:moveTo>
                    <a:pt x="0" y="79"/>
                  </a:moveTo>
                  <a:lnTo>
                    <a:pt x="52" y="0"/>
                  </a:lnTo>
                  <a:lnTo>
                    <a:pt x="71" y="79"/>
                  </a:lnTo>
                  <a:lnTo>
                    <a:pt x="0" y="79"/>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0" name="Freeform 126"/>
            <p:cNvSpPr>
              <a:spLocks/>
            </p:cNvSpPr>
            <p:nvPr/>
          </p:nvSpPr>
          <p:spPr bwMode="auto">
            <a:xfrm>
              <a:off x="3935434" y="1323473"/>
              <a:ext cx="408983" cy="322881"/>
            </a:xfrm>
            <a:custGeom>
              <a:avLst/>
              <a:gdLst>
                <a:gd name="T0" fmla="*/ 66 w 76"/>
                <a:gd name="T1" fmla="*/ 0 h 60"/>
                <a:gd name="T2" fmla="*/ 76 w 76"/>
                <a:gd name="T3" fmla="*/ 60 h 60"/>
                <a:gd name="T4" fmla="*/ 0 w 76"/>
                <a:gd name="T5" fmla="*/ 8 h 60"/>
                <a:gd name="T6" fmla="*/ 66 w 76"/>
                <a:gd name="T7" fmla="*/ 0 h 60"/>
              </a:gdLst>
              <a:ahLst/>
              <a:cxnLst>
                <a:cxn ang="0">
                  <a:pos x="T0" y="T1"/>
                </a:cxn>
                <a:cxn ang="0">
                  <a:pos x="T2" y="T3"/>
                </a:cxn>
                <a:cxn ang="0">
                  <a:pos x="T4" y="T5"/>
                </a:cxn>
                <a:cxn ang="0">
                  <a:pos x="T6" y="T7"/>
                </a:cxn>
              </a:cxnLst>
              <a:rect l="0" t="0" r="r" b="b"/>
              <a:pathLst>
                <a:path w="76" h="60">
                  <a:moveTo>
                    <a:pt x="66" y="0"/>
                  </a:moveTo>
                  <a:lnTo>
                    <a:pt x="76" y="60"/>
                  </a:lnTo>
                  <a:lnTo>
                    <a:pt x="0" y="8"/>
                  </a:lnTo>
                  <a:lnTo>
                    <a:pt x="66"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1" name="Freeform 127"/>
            <p:cNvSpPr>
              <a:spLocks/>
            </p:cNvSpPr>
            <p:nvPr/>
          </p:nvSpPr>
          <p:spPr bwMode="auto">
            <a:xfrm>
              <a:off x="3935434" y="1323473"/>
              <a:ext cx="408983" cy="322881"/>
            </a:xfrm>
            <a:custGeom>
              <a:avLst/>
              <a:gdLst>
                <a:gd name="T0" fmla="*/ 66 w 76"/>
                <a:gd name="T1" fmla="*/ 0 h 60"/>
                <a:gd name="T2" fmla="*/ 76 w 76"/>
                <a:gd name="T3" fmla="*/ 60 h 60"/>
                <a:gd name="T4" fmla="*/ 0 w 76"/>
                <a:gd name="T5" fmla="*/ 8 h 60"/>
                <a:gd name="T6" fmla="*/ 66 w 76"/>
                <a:gd name="T7" fmla="*/ 0 h 60"/>
              </a:gdLst>
              <a:ahLst/>
              <a:cxnLst>
                <a:cxn ang="0">
                  <a:pos x="T0" y="T1"/>
                </a:cxn>
                <a:cxn ang="0">
                  <a:pos x="T2" y="T3"/>
                </a:cxn>
                <a:cxn ang="0">
                  <a:pos x="T4" y="T5"/>
                </a:cxn>
                <a:cxn ang="0">
                  <a:pos x="T6" y="T7"/>
                </a:cxn>
              </a:cxnLst>
              <a:rect l="0" t="0" r="r" b="b"/>
              <a:pathLst>
                <a:path w="76" h="60">
                  <a:moveTo>
                    <a:pt x="66" y="0"/>
                  </a:moveTo>
                  <a:lnTo>
                    <a:pt x="76" y="60"/>
                  </a:lnTo>
                  <a:lnTo>
                    <a:pt x="0" y="8"/>
                  </a:lnTo>
                  <a:lnTo>
                    <a:pt x="66" y="0"/>
                  </a:lnTo>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2" name="Freeform 128"/>
            <p:cNvSpPr>
              <a:spLocks/>
            </p:cNvSpPr>
            <p:nvPr/>
          </p:nvSpPr>
          <p:spPr bwMode="auto">
            <a:xfrm>
              <a:off x="3311196" y="2932502"/>
              <a:ext cx="231400" cy="414366"/>
            </a:xfrm>
            <a:custGeom>
              <a:avLst/>
              <a:gdLst>
                <a:gd name="T0" fmla="*/ 43 w 43"/>
                <a:gd name="T1" fmla="*/ 77 h 77"/>
                <a:gd name="T2" fmla="*/ 0 w 43"/>
                <a:gd name="T3" fmla="*/ 70 h 77"/>
                <a:gd name="T4" fmla="*/ 15 w 43"/>
                <a:gd name="T5" fmla="*/ 0 h 77"/>
                <a:gd name="T6" fmla="*/ 43 w 43"/>
                <a:gd name="T7" fmla="*/ 77 h 77"/>
              </a:gdLst>
              <a:ahLst/>
              <a:cxnLst>
                <a:cxn ang="0">
                  <a:pos x="T0" y="T1"/>
                </a:cxn>
                <a:cxn ang="0">
                  <a:pos x="T2" y="T3"/>
                </a:cxn>
                <a:cxn ang="0">
                  <a:pos x="T4" y="T5"/>
                </a:cxn>
                <a:cxn ang="0">
                  <a:pos x="T6" y="T7"/>
                </a:cxn>
              </a:cxnLst>
              <a:rect l="0" t="0" r="r" b="b"/>
              <a:pathLst>
                <a:path w="43" h="77">
                  <a:moveTo>
                    <a:pt x="43" y="77"/>
                  </a:moveTo>
                  <a:lnTo>
                    <a:pt x="0" y="70"/>
                  </a:lnTo>
                  <a:lnTo>
                    <a:pt x="15" y="0"/>
                  </a:lnTo>
                  <a:lnTo>
                    <a:pt x="43" y="77"/>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3" name="Freeform 129"/>
            <p:cNvSpPr>
              <a:spLocks/>
            </p:cNvSpPr>
            <p:nvPr/>
          </p:nvSpPr>
          <p:spPr bwMode="auto">
            <a:xfrm>
              <a:off x="3440349" y="1791653"/>
              <a:ext cx="306740" cy="408983"/>
            </a:xfrm>
            <a:custGeom>
              <a:avLst/>
              <a:gdLst>
                <a:gd name="T0" fmla="*/ 40 w 57"/>
                <a:gd name="T1" fmla="*/ 0 h 76"/>
                <a:gd name="T2" fmla="*/ 0 w 57"/>
                <a:gd name="T3" fmla="*/ 76 h 76"/>
                <a:gd name="T4" fmla="*/ 57 w 57"/>
                <a:gd name="T5" fmla="*/ 62 h 76"/>
                <a:gd name="T6" fmla="*/ 40 w 57"/>
                <a:gd name="T7" fmla="*/ 0 h 76"/>
              </a:gdLst>
              <a:ahLst/>
              <a:cxnLst>
                <a:cxn ang="0">
                  <a:pos x="T0" y="T1"/>
                </a:cxn>
                <a:cxn ang="0">
                  <a:pos x="T2" y="T3"/>
                </a:cxn>
                <a:cxn ang="0">
                  <a:pos x="T4" y="T5"/>
                </a:cxn>
                <a:cxn ang="0">
                  <a:pos x="T6" y="T7"/>
                </a:cxn>
              </a:cxnLst>
              <a:rect l="0" t="0" r="r" b="b"/>
              <a:pathLst>
                <a:path w="57" h="76">
                  <a:moveTo>
                    <a:pt x="40" y="0"/>
                  </a:moveTo>
                  <a:lnTo>
                    <a:pt x="0" y="76"/>
                  </a:lnTo>
                  <a:lnTo>
                    <a:pt x="57" y="62"/>
                  </a:lnTo>
                  <a:lnTo>
                    <a:pt x="40"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4" name="Freeform 130"/>
            <p:cNvSpPr>
              <a:spLocks/>
            </p:cNvSpPr>
            <p:nvPr/>
          </p:nvSpPr>
          <p:spPr bwMode="auto">
            <a:xfrm>
              <a:off x="4290604" y="1323473"/>
              <a:ext cx="548900" cy="295976"/>
            </a:xfrm>
            <a:custGeom>
              <a:avLst/>
              <a:gdLst>
                <a:gd name="T0" fmla="*/ 102 w 102"/>
                <a:gd name="T1" fmla="*/ 22 h 55"/>
                <a:gd name="T2" fmla="*/ 0 w 102"/>
                <a:gd name="T3" fmla="*/ 0 h 55"/>
                <a:gd name="T4" fmla="*/ 50 w 102"/>
                <a:gd name="T5" fmla="*/ 55 h 55"/>
                <a:gd name="T6" fmla="*/ 102 w 102"/>
                <a:gd name="T7" fmla="*/ 22 h 55"/>
              </a:gdLst>
              <a:ahLst/>
              <a:cxnLst>
                <a:cxn ang="0">
                  <a:pos x="T0" y="T1"/>
                </a:cxn>
                <a:cxn ang="0">
                  <a:pos x="T2" y="T3"/>
                </a:cxn>
                <a:cxn ang="0">
                  <a:pos x="T4" y="T5"/>
                </a:cxn>
                <a:cxn ang="0">
                  <a:pos x="T6" y="T7"/>
                </a:cxn>
              </a:cxnLst>
              <a:rect l="0" t="0" r="r" b="b"/>
              <a:pathLst>
                <a:path w="102" h="55">
                  <a:moveTo>
                    <a:pt x="102" y="22"/>
                  </a:moveTo>
                  <a:lnTo>
                    <a:pt x="0" y="0"/>
                  </a:lnTo>
                  <a:lnTo>
                    <a:pt x="50" y="55"/>
                  </a:lnTo>
                  <a:lnTo>
                    <a:pt x="102" y="22"/>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5" name="Freeform 131"/>
            <p:cNvSpPr>
              <a:spLocks/>
            </p:cNvSpPr>
            <p:nvPr/>
          </p:nvSpPr>
          <p:spPr bwMode="auto">
            <a:xfrm>
              <a:off x="4290604" y="1323473"/>
              <a:ext cx="269068" cy="322881"/>
            </a:xfrm>
            <a:custGeom>
              <a:avLst/>
              <a:gdLst>
                <a:gd name="T0" fmla="*/ 0 w 50"/>
                <a:gd name="T1" fmla="*/ 0 h 60"/>
                <a:gd name="T2" fmla="*/ 10 w 50"/>
                <a:gd name="T3" fmla="*/ 60 h 60"/>
                <a:gd name="T4" fmla="*/ 50 w 50"/>
                <a:gd name="T5" fmla="*/ 55 h 60"/>
                <a:gd name="T6" fmla="*/ 0 w 50"/>
                <a:gd name="T7" fmla="*/ 0 h 60"/>
              </a:gdLst>
              <a:ahLst/>
              <a:cxnLst>
                <a:cxn ang="0">
                  <a:pos x="T0" y="T1"/>
                </a:cxn>
                <a:cxn ang="0">
                  <a:pos x="T2" y="T3"/>
                </a:cxn>
                <a:cxn ang="0">
                  <a:pos x="T4" y="T5"/>
                </a:cxn>
                <a:cxn ang="0">
                  <a:pos x="T6" y="T7"/>
                </a:cxn>
              </a:cxnLst>
              <a:rect l="0" t="0" r="r" b="b"/>
              <a:pathLst>
                <a:path w="50" h="60">
                  <a:moveTo>
                    <a:pt x="0" y="0"/>
                  </a:moveTo>
                  <a:lnTo>
                    <a:pt x="10" y="60"/>
                  </a:lnTo>
                  <a:lnTo>
                    <a:pt x="50" y="55"/>
                  </a:lnTo>
                  <a:lnTo>
                    <a:pt x="0"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6" name="Freeform 132"/>
            <p:cNvSpPr>
              <a:spLocks/>
            </p:cNvSpPr>
            <p:nvPr/>
          </p:nvSpPr>
          <p:spPr bwMode="auto">
            <a:xfrm>
              <a:off x="3069032" y="4030299"/>
              <a:ext cx="360553" cy="188349"/>
            </a:xfrm>
            <a:custGeom>
              <a:avLst/>
              <a:gdLst>
                <a:gd name="T0" fmla="*/ 0 w 67"/>
                <a:gd name="T1" fmla="*/ 0 h 35"/>
                <a:gd name="T2" fmla="*/ 67 w 67"/>
                <a:gd name="T3" fmla="*/ 35 h 35"/>
                <a:gd name="T4" fmla="*/ 0 w 67"/>
                <a:gd name="T5" fmla="*/ 35 h 35"/>
                <a:gd name="T6" fmla="*/ 0 w 67"/>
                <a:gd name="T7" fmla="*/ 0 h 35"/>
              </a:gdLst>
              <a:ahLst/>
              <a:cxnLst>
                <a:cxn ang="0">
                  <a:pos x="T0" y="T1"/>
                </a:cxn>
                <a:cxn ang="0">
                  <a:pos x="T2" y="T3"/>
                </a:cxn>
                <a:cxn ang="0">
                  <a:pos x="T4" y="T5"/>
                </a:cxn>
                <a:cxn ang="0">
                  <a:pos x="T6" y="T7"/>
                </a:cxn>
              </a:cxnLst>
              <a:rect l="0" t="0" r="r" b="b"/>
              <a:pathLst>
                <a:path w="67" h="35">
                  <a:moveTo>
                    <a:pt x="0" y="0"/>
                  </a:moveTo>
                  <a:lnTo>
                    <a:pt x="67" y="35"/>
                  </a:lnTo>
                  <a:lnTo>
                    <a:pt x="0" y="35"/>
                  </a:lnTo>
                  <a:lnTo>
                    <a:pt x="0"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7" name="Freeform 133"/>
            <p:cNvSpPr>
              <a:spLocks/>
            </p:cNvSpPr>
            <p:nvPr/>
          </p:nvSpPr>
          <p:spPr bwMode="auto">
            <a:xfrm>
              <a:off x="4914842" y="2819492"/>
              <a:ext cx="295976" cy="489706"/>
            </a:xfrm>
            <a:custGeom>
              <a:avLst/>
              <a:gdLst>
                <a:gd name="T0" fmla="*/ 55 w 55"/>
                <a:gd name="T1" fmla="*/ 7 h 91"/>
                <a:gd name="T2" fmla="*/ 0 w 55"/>
                <a:gd name="T3" fmla="*/ 91 h 91"/>
                <a:gd name="T4" fmla="*/ 12 w 55"/>
                <a:gd name="T5" fmla="*/ 0 h 91"/>
                <a:gd name="T6" fmla="*/ 55 w 55"/>
                <a:gd name="T7" fmla="*/ 7 h 91"/>
              </a:gdLst>
              <a:ahLst/>
              <a:cxnLst>
                <a:cxn ang="0">
                  <a:pos x="T0" y="T1"/>
                </a:cxn>
                <a:cxn ang="0">
                  <a:pos x="T2" y="T3"/>
                </a:cxn>
                <a:cxn ang="0">
                  <a:pos x="T4" y="T5"/>
                </a:cxn>
                <a:cxn ang="0">
                  <a:pos x="T6" y="T7"/>
                </a:cxn>
              </a:cxnLst>
              <a:rect l="0" t="0" r="r" b="b"/>
              <a:pathLst>
                <a:path w="55" h="91">
                  <a:moveTo>
                    <a:pt x="55" y="7"/>
                  </a:moveTo>
                  <a:lnTo>
                    <a:pt x="0" y="91"/>
                  </a:lnTo>
                  <a:lnTo>
                    <a:pt x="12" y="0"/>
                  </a:lnTo>
                  <a:lnTo>
                    <a:pt x="55" y="7"/>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sp>
          <p:nvSpPr>
            <p:cNvPr id="88" name="Freeform 134"/>
            <p:cNvSpPr>
              <a:spLocks/>
            </p:cNvSpPr>
            <p:nvPr/>
          </p:nvSpPr>
          <p:spPr bwMode="auto">
            <a:xfrm>
              <a:off x="4764163" y="2717247"/>
              <a:ext cx="215255" cy="591951"/>
            </a:xfrm>
            <a:custGeom>
              <a:avLst/>
              <a:gdLst>
                <a:gd name="T0" fmla="*/ 0 w 40"/>
                <a:gd name="T1" fmla="*/ 0 h 110"/>
                <a:gd name="T2" fmla="*/ 28 w 40"/>
                <a:gd name="T3" fmla="*/ 110 h 110"/>
                <a:gd name="T4" fmla="*/ 40 w 40"/>
                <a:gd name="T5" fmla="*/ 19 h 110"/>
                <a:gd name="T6" fmla="*/ 0 w 40"/>
                <a:gd name="T7" fmla="*/ 0 h 110"/>
              </a:gdLst>
              <a:ahLst/>
              <a:cxnLst>
                <a:cxn ang="0">
                  <a:pos x="T0" y="T1"/>
                </a:cxn>
                <a:cxn ang="0">
                  <a:pos x="T2" y="T3"/>
                </a:cxn>
                <a:cxn ang="0">
                  <a:pos x="T4" y="T5"/>
                </a:cxn>
                <a:cxn ang="0">
                  <a:pos x="T6" y="T7"/>
                </a:cxn>
              </a:cxnLst>
              <a:rect l="0" t="0" r="r" b="b"/>
              <a:pathLst>
                <a:path w="40" h="110">
                  <a:moveTo>
                    <a:pt x="0" y="0"/>
                  </a:moveTo>
                  <a:lnTo>
                    <a:pt x="28" y="110"/>
                  </a:lnTo>
                  <a:lnTo>
                    <a:pt x="40" y="19"/>
                  </a:lnTo>
                  <a:lnTo>
                    <a:pt x="0" y="0"/>
                  </a:lnTo>
                  <a:close/>
                </a:path>
              </a:pathLst>
            </a:custGeom>
            <a:grpFill/>
            <a:ln w="3175">
              <a:solidFill>
                <a:schemeClr val="bg1"/>
              </a:solidFill>
            </a:ln>
            <a:extLst/>
          </p:spPr>
          <p:txBody>
            <a:bodyPr/>
            <a:lstStyle/>
            <a:p>
              <a:pPr eaLnBrk="1" fontAlgn="auto" hangingPunct="1">
                <a:spcBef>
                  <a:spcPts val="0"/>
                </a:spcBef>
                <a:spcAft>
                  <a:spcPts val="0"/>
                </a:spcAft>
                <a:defRPr/>
              </a:pPr>
              <a:endParaRPr lang="zh-CN" altLang="en-US">
                <a:solidFill>
                  <a:prstClr val="black"/>
                </a:solidFill>
                <a:latin typeface="+mn-lt"/>
                <a:ea typeface="+mn-ea"/>
              </a:endParaRPr>
            </a:p>
          </p:txBody>
        </p:sp>
      </p:grpSp>
      <p:cxnSp>
        <p:nvCxnSpPr>
          <p:cNvPr id="89" name="直接连接符 88"/>
          <p:cNvCxnSpPr/>
          <p:nvPr/>
        </p:nvCxnSpPr>
        <p:spPr>
          <a:xfrm>
            <a:off x="5211763" y="4806950"/>
            <a:ext cx="17684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221" name="文本框 89"/>
          <p:cNvSpPr txBox="1">
            <a:spLocks noChangeArrowheads="1"/>
          </p:cNvSpPr>
          <p:nvPr/>
        </p:nvSpPr>
        <p:spPr bwMode="auto">
          <a:xfrm>
            <a:off x="5346700" y="4360863"/>
            <a:ext cx="131445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2000" b="1">
                <a:solidFill>
                  <a:schemeClr val="bg1"/>
                </a:solidFill>
              </a:rPr>
              <a:t>PART TWO</a:t>
            </a:r>
            <a:endParaRPr lang="zh-CN" altLang="en-US" sz="2000" b="1">
              <a:solidFill>
                <a:schemeClr val="bg1"/>
              </a:solidFill>
            </a:endParaRPr>
          </a:p>
        </p:txBody>
      </p:sp>
      <p:sp>
        <p:nvSpPr>
          <p:cNvPr id="9222" name="文本框 90"/>
          <p:cNvSpPr txBox="1">
            <a:spLocks noChangeArrowheads="1"/>
          </p:cNvSpPr>
          <p:nvPr/>
        </p:nvSpPr>
        <p:spPr bwMode="auto">
          <a:xfrm>
            <a:off x="4875213" y="4856163"/>
            <a:ext cx="2441575" cy="768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4400" b="1">
                <a:solidFill>
                  <a:schemeClr val="bg1"/>
                </a:solidFill>
                <a:latin typeface="微软雅黑" panose="020B0503020204020204" pitchFamily="34" charset="-122"/>
                <a:ea typeface="微软雅黑" panose="020B0503020204020204" pitchFamily="34" charset="-122"/>
              </a:rPr>
              <a:t>活动分类</a:t>
            </a:r>
          </a:p>
        </p:txBody>
      </p:sp>
      <p:sp>
        <p:nvSpPr>
          <p:cNvPr id="9223" name="矩形 91"/>
          <p:cNvSpPr>
            <a:spLocks noChangeArrowheads="1"/>
          </p:cNvSpPr>
          <p:nvPr/>
        </p:nvSpPr>
        <p:spPr bwMode="auto">
          <a:xfrm>
            <a:off x="1506538" y="5681663"/>
            <a:ext cx="9178925" cy="7571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1"/>
                </a:solidFill>
                <a:latin typeface="华文细黑" panose="02010600040101010101" pitchFamily="2" charset="-122"/>
                <a:ea typeface="华文细黑" panose="02010600040101010101" pitchFamily="2" charset="-122"/>
              </a:rPr>
              <a:t>单击此处编辑您要的内容，建议您在展示时采用微软雅黑字体，本模版所有图形线条及其相应素材均可自由编辑。然后，我觉得，你可以在这里写点儿简单的介绍什么的，这样看起来也美观</a:t>
            </a:r>
            <a:r>
              <a:rPr lang="en-US" altLang="zh-CN" sz="1600" dirty="0">
                <a:solidFill>
                  <a:schemeClr val="bg1"/>
                </a:solidFill>
                <a:latin typeface="华文细黑" panose="02010600040101010101" pitchFamily="2" charset="-122"/>
                <a:ea typeface="华文细黑" panose="02010600040101010101" pitchFamily="2" charset="-122"/>
              </a:rPr>
              <a:t>……</a:t>
            </a:r>
            <a:r>
              <a:rPr lang="zh-CN" altLang="en-US" sz="1600" dirty="0">
                <a:solidFill>
                  <a:schemeClr val="bg1"/>
                </a:solidFill>
                <a:latin typeface="华文细黑" panose="02010600040101010101" pitchFamily="2" charset="-122"/>
                <a:ea typeface="华文细黑" panose="02010600040101010101" pitchFamily="2" charset="-122"/>
              </a:rPr>
              <a:t>再然后，可以写点</a:t>
            </a:r>
            <a:r>
              <a:rPr lang="en-US" altLang="zh-CN" sz="1600" dirty="0">
                <a:solidFill>
                  <a:schemeClr val="bg1"/>
                </a:solidFill>
                <a:latin typeface="华文细黑" panose="02010600040101010101" pitchFamily="2" charset="-122"/>
                <a:ea typeface="华文细黑" panose="02010600040101010101" pitchFamily="2" charset="-122"/>
              </a:rPr>
              <a:t>Slogan</a:t>
            </a:r>
          </a:p>
        </p:txBody>
      </p:sp>
    </p:spTree>
  </p:cSld>
  <p:clrMapOvr>
    <a:masterClrMapping/>
  </p:clrMapOvr>
  <p:transition spd="slow" advClick="0" advTm="3000">
    <p:comb/>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9"/>
          <p:cNvPicPr>
            <a:picLocks noChangeAspect="1"/>
          </p:cNvPicPr>
          <p:nvPr/>
        </p:nvPicPr>
        <p:blipFill>
          <a:blip r:embed="rId3" cstate="print">
            <a:extLst>
              <a:ext uri="{28A0092B-C50C-407E-A947-70E740481C1C}">
                <a14:useLocalDpi xmlns:a14="http://schemas.microsoft.com/office/drawing/2010/main" xmlns="" val="0"/>
              </a:ext>
            </a:extLst>
          </a:blip>
          <a:srcRect l="39375" t="7378" b="7970"/>
          <a:stretch>
            <a:fillRect/>
          </a:stretch>
        </p:blipFill>
        <p:spPr bwMode="auto">
          <a:xfrm>
            <a:off x="4800600" y="-12700"/>
            <a:ext cx="7391400" cy="688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43" name="图片 1"/>
          <p:cNvPicPr>
            <a:picLocks noChangeAspect="1"/>
          </p:cNvPicPr>
          <p:nvPr/>
        </p:nvPicPr>
        <p:blipFill>
          <a:blip r:embed="rId4" cstate="print">
            <a:extLst>
              <a:ext uri="{28A0092B-C50C-407E-A947-70E740481C1C}">
                <a14:useLocalDpi xmlns:a14="http://schemas.microsoft.com/office/drawing/2010/main" xmlns="" val="0"/>
              </a:ext>
            </a:extLst>
          </a:blip>
          <a:srcRect t="7599" r="60229" b="7970"/>
          <a:stretch>
            <a:fillRect/>
          </a:stretch>
        </p:blipFill>
        <p:spPr bwMode="auto">
          <a:xfrm>
            <a:off x="0" y="-12700"/>
            <a:ext cx="4848225" cy="6877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矩形 2"/>
          <p:cNvSpPr/>
          <p:nvPr/>
        </p:nvSpPr>
        <p:spPr>
          <a:xfrm>
            <a:off x="4849813" y="0"/>
            <a:ext cx="7342187" cy="687070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245" name="矩形 4"/>
          <p:cNvSpPr>
            <a:spLocks noChangeArrowheads="1"/>
          </p:cNvSpPr>
          <p:nvPr/>
        </p:nvSpPr>
        <p:spPr bwMode="auto">
          <a:xfrm>
            <a:off x="1019175" y="3870325"/>
            <a:ext cx="2620963" cy="27515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r>
              <a:rPr lang="zh-CN" altLang="en-US" sz="2400" b="1" dirty="0">
                <a:solidFill>
                  <a:schemeClr val="bg1"/>
                </a:solidFill>
                <a:latin typeface="微软雅黑" panose="020B0503020204020204" pitchFamily="34" charset="-122"/>
                <a:ea typeface="微软雅黑" panose="020B0503020204020204" pitchFamily="34" charset="-122"/>
              </a:rPr>
              <a:t>单击此处编辑您要的内容，建议您在展示时采用微软雅黑字体，本模版所有图形线条及其相应素材均可自由编辑。</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6" name="等腰三角形 5"/>
          <p:cNvSpPr/>
          <p:nvPr/>
        </p:nvSpPr>
        <p:spPr>
          <a:xfrm rot="16200000">
            <a:off x="3990975" y="2387600"/>
            <a:ext cx="887413" cy="830263"/>
          </a:xfrm>
          <a:prstGeom prst="triangl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247" name="矩形 6"/>
          <p:cNvSpPr>
            <a:spLocks noChangeArrowheads="1"/>
          </p:cNvSpPr>
          <p:nvPr/>
        </p:nvSpPr>
        <p:spPr bwMode="auto">
          <a:xfrm>
            <a:off x="5780088" y="4752975"/>
            <a:ext cx="5284787"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Tx/>
              <a:buNone/>
            </a:pPr>
            <a:r>
              <a:rPr lang="zh-CN" altLang="en-US" sz="1200">
                <a:solidFill>
                  <a:srgbClr val="FFFFFF"/>
                </a:solidFill>
                <a:latin typeface="微软雅黑" panose="020B0503020204020204" pitchFamily="34" charset="-122"/>
                <a:ea typeface="微软雅黑" panose="020B0503020204020204" pitchFamily="34" charset="-122"/>
              </a:rPr>
              <a:t>员工内部活动，员工培训、运动会、团队拓展。目的是为了增强凝聚力，培养团队默契，深化企业文化。</a:t>
            </a:r>
            <a:endParaRPr lang="en-US" altLang="zh-CN" sz="1200">
              <a:solidFill>
                <a:srgbClr val="FFFFFF"/>
              </a:solidFill>
              <a:latin typeface="微软雅黑" panose="020B0503020204020204" pitchFamily="34" charset="-122"/>
              <a:ea typeface="微软雅黑" panose="020B0503020204020204" pitchFamily="34" charset="-122"/>
            </a:endParaRPr>
          </a:p>
        </p:txBody>
      </p:sp>
      <p:sp>
        <p:nvSpPr>
          <p:cNvPr id="10248" name="矩形 7"/>
          <p:cNvSpPr>
            <a:spLocks noChangeArrowheads="1"/>
          </p:cNvSpPr>
          <p:nvPr/>
        </p:nvSpPr>
        <p:spPr bwMode="auto">
          <a:xfrm>
            <a:off x="5780088" y="6253163"/>
            <a:ext cx="5284787"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Tx/>
              <a:buNone/>
            </a:pPr>
            <a:r>
              <a:rPr lang="zh-CN" altLang="en-US" sz="1200">
                <a:solidFill>
                  <a:srgbClr val="FFFFFF"/>
                </a:solidFill>
                <a:latin typeface="微软雅黑" panose="020B0503020204020204" pitchFamily="34" charset="-122"/>
                <a:ea typeface="微软雅黑" panose="020B0503020204020204" pitchFamily="34" charset="-122"/>
              </a:rPr>
              <a:t>公益活动，有条件的企业和团队可以安排公益活动。</a:t>
            </a:r>
            <a:endParaRPr lang="en-US" altLang="zh-CN" sz="1200">
              <a:solidFill>
                <a:srgbClr val="FFFFFF"/>
              </a:solidFill>
              <a:latin typeface="微软雅黑" panose="020B0503020204020204" pitchFamily="34" charset="-122"/>
              <a:ea typeface="微软雅黑" panose="020B0503020204020204" pitchFamily="34" charset="-122"/>
            </a:endParaRPr>
          </a:p>
        </p:txBody>
      </p:sp>
      <p:sp>
        <p:nvSpPr>
          <p:cNvPr id="11" name="矩形 10"/>
          <p:cNvSpPr/>
          <p:nvPr/>
        </p:nvSpPr>
        <p:spPr>
          <a:xfrm>
            <a:off x="1019175" y="2033588"/>
            <a:ext cx="2620963" cy="1539875"/>
          </a:xfrm>
          <a:prstGeom prst="rect">
            <a:avLst/>
          </a:prstGeom>
          <a:solidFill>
            <a:srgbClr val="C0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250" name="文本框 11"/>
          <p:cNvSpPr txBox="1">
            <a:spLocks noChangeArrowheads="1"/>
          </p:cNvSpPr>
          <p:nvPr/>
        </p:nvSpPr>
        <p:spPr bwMode="auto">
          <a:xfrm>
            <a:off x="1314450" y="2479675"/>
            <a:ext cx="2032000"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3600" b="1">
                <a:solidFill>
                  <a:schemeClr val="bg1"/>
                </a:solidFill>
                <a:latin typeface="微软雅黑" panose="020B0503020204020204" pitchFamily="34" charset="-122"/>
                <a:ea typeface="微软雅黑" panose="020B0503020204020204" pitchFamily="34" charset="-122"/>
              </a:rPr>
              <a:t>参与人群</a:t>
            </a:r>
          </a:p>
        </p:txBody>
      </p:sp>
      <p:sp>
        <p:nvSpPr>
          <p:cNvPr id="10251" name="矩形 12"/>
          <p:cNvSpPr>
            <a:spLocks noChangeArrowheads="1"/>
          </p:cNvSpPr>
          <p:nvPr/>
        </p:nvSpPr>
        <p:spPr bwMode="auto">
          <a:xfrm>
            <a:off x="5780088" y="1355725"/>
            <a:ext cx="5284787"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200">
                <a:solidFill>
                  <a:srgbClr val="FFFFFF"/>
                </a:solidFill>
                <a:latin typeface="微软雅黑" panose="020B0503020204020204" pitchFamily="34" charset="-122"/>
                <a:ea typeface="微软雅黑" panose="020B0503020204020204" pitchFamily="34" charset="-122"/>
              </a:rPr>
              <a:t>针对目标受众、潜在客户即非现有客户的公关活动。</a:t>
            </a:r>
            <a:r>
              <a:rPr lang="zh-CN" altLang="en-US" sz="1200">
                <a:solidFill>
                  <a:schemeClr val="bg1"/>
                </a:solidFill>
                <a:latin typeface="微软雅黑" panose="020B0503020204020204" pitchFamily="34" charset="-122"/>
                <a:ea typeface="微软雅黑" panose="020B0503020204020204" pitchFamily="34" charset="-122"/>
              </a:rPr>
              <a:t>尝试和不同品牌、机构单位合作，实现资源共享。挖掘潜在客户，扩大市场影响。增强品牌知晓度。强强联合借力打力。</a:t>
            </a:r>
            <a:endParaRPr lang="en-US" altLang="zh-CN" sz="1200">
              <a:solidFill>
                <a:srgbClr val="FFFFFF"/>
              </a:solidFill>
              <a:latin typeface="微软雅黑" panose="020B0503020204020204" pitchFamily="34" charset="-122"/>
              <a:ea typeface="微软雅黑" panose="020B0503020204020204" pitchFamily="34" charset="-122"/>
            </a:endParaRPr>
          </a:p>
        </p:txBody>
      </p:sp>
      <p:sp>
        <p:nvSpPr>
          <p:cNvPr id="10252" name="矩形 13"/>
          <p:cNvSpPr>
            <a:spLocks noChangeArrowheads="1"/>
          </p:cNvSpPr>
          <p:nvPr/>
        </p:nvSpPr>
        <p:spPr bwMode="auto">
          <a:xfrm>
            <a:off x="5780088" y="3265488"/>
            <a:ext cx="5284787"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Tx/>
              <a:buNone/>
            </a:pPr>
            <a:r>
              <a:rPr lang="zh-CN" altLang="en-US" sz="1200">
                <a:solidFill>
                  <a:srgbClr val="FFFFFF"/>
                </a:solidFill>
                <a:latin typeface="微软雅黑" panose="020B0503020204020204" pitchFamily="34" charset="-122"/>
                <a:ea typeface="微软雅黑" panose="020B0503020204020204" pitchFamily="34" charset="-122"/>
              </a:rPr>
              <a:t>针对既有客户、会员、受众、学员等等的活动。可以是增值服务、会员聚会、折扣待遇等等优惠活动，以</a:t>
            </a:r>
            <a:r>
              <a:rPr lang="zh-CN" altLang="en-US" sz="1200">
                <a:solidFill>
                  <a:schemeClr val="bg1"/>
                </a:solidFill>
                <a:latin typeface="微软雅黑" panose="020B0503020204020204" pitchFamily="34" charset="-122"/>
                <a:ea typeface="微软雅黑" panose="020B0503020204020204" pitchFamily="34" charset="-122"/>
              </a:rPr>
              <a:t>达到维系客户关系，为PA续费做铺垫的目的。</a:t>
            </a:r>
          </a:p>
        </p:txBody>
      </p:sp>
      <p:pic>
        <p:nvPicPr>
          <p:cNvPr id="10253" name="图片 14"/>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868988" y="303213"/>
            <a:ext cx="865187" cy="1076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54" name="文本框 15"/>
          <p:cNvSpPr txBox="1">
            <a:spLocks noChangeArrowheads="1"/>
          </p:cNvSpPr>
          <p:nvPr/>
        </p:nvSpPr>
        <p:spPr bwMode="auto">
          <a:xfrm>
            <a:off x="6669088" y="369888"/>
            <a:ext cx="955675" cy="1322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8000" b="1">
                <a:solidFill>
                  <a:schemeClr val="bg1"/>
                </a:solidFill>
                <a:latin typeface="微软雅黑" panose="020B0503020204020204" pitchFamily="34" charset="-122"/>
                <a:ea typeface="微软雅黑" panose="020B0503020204020204" pitchFamily="34" charset="-122"/>
              </a:rPr>
              <a:t>A</a:t>
            </a:r>
            <a:endParaRPr lang="zh-CN" altLang="en-US" sz="8000" b="1">
              <a:solidFill>
                <a:schemeClr val="bg1"/>
              </a:solidFill>
              <a:latin typeface="微软雅黑" panose="020B0503020204020204" pitchFamily="34" charset="-122"/>
              <a:ea typeface="微软雅黑" panose="020B0503020204020204" pitchFamily="34" charset="-122"/>
            </a:endParaRPr>
          </a:p>
        </p:txBody>
      </p:sp>
      <p:pic>
        <p:nvPicPr>
          <p:cNvPr id="10255" name="图片 16"/>
          <p:cNvPicPr>
            <a:picLocks noChangeAspect="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499225" y="2090738"/>
            <a:ext cx="1081088" cy="1146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56" name="文本框 17"/>
          <p:cNvSpPr txBox="1">
            <a:spLocks noChangeArrowheads="1"/>
          </p:cNvSpPr>
          <p:nvPr/>
        </p:nvSpPr>
        <p:spPr bwMode="auto">
          <a:xfrm>
            <a:off x="5780088" y="2214563"/>
            <a:ext cx="885825" cy="1323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8000" b="1">
                <a:solidFill>
                  <a:schemeClr val="bg1"/>
                </a:solidFill>
                <a:latin typeface="微软雅黑" panose="020B0503020204020204" pitchFamily="34" charset="-122"/>
                <a:ea typeface="微软雅黑" panose="020B0503020204020204" pitchFamily="34" charset="-122"/>
              </a:rPr>
              <a:t>B</a:t>
            </a:r>
            <a:endParaRPr lang="zh-CN" altLang="en-US" sz="8000" b="1">
              <a:solidFill>
                <a:schemeClr val="bg1"/>
              </a:solidFill>
              <a:latin typeface="微软雅黑" panose="020B0503020204020204" pitchFamily="34" charset="-122"/>
              <a:ea typeface="微软雅黑" panose="020B0503020204020204" pitchFamily="34" charset="-122"/>
            </a:endParaRPr>
          </a:p>
        </p:txBody>
      </p:sp>
      <p:pic>
        <p:nvPicPr>
          <p:cNvPr id="10257" name="图片 18"/>
          <p:cNvPicPr>
            <a:picLocks noChangeAspect="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5959475" y="3784600"/>
            <a:ext cx="1414463" cy="968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58" name="文本框 19"/>
          <p:cNvSpPr txBox="1">
            <a:spLocks noChangeArrowheads="1"/>
          </p:cNvSpPr>
          <p:nvPr/>
        </p:nvSpPr>
        <p:spPr bwMode="auto">
          <a:xfrm>
            <a:off x="7423150" y="3606800"/>
            <a:ext cx="876300" cy="1323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8000" b="1">
                <a:solidFill>
                  <a:schemeClr val="bg1"/>
                </a:solidFill>
                <a:latin typeface="微软雅黑" panose="020B0503020204020204" pitchFamily="34" charset="-122"/>
                <a:ea typeface="微软雅黑" panose="020B0503020204020204" pitchFamily="34" charset="-122"/>
              </a:rPr>
              <a:t>C</a:t>
            </a:r>
            <a:endParaRPr lang="zh-CN" altLang="en-US" sz="8000" b="1">
              <a:solidFill>
                <a:schemeClr val="bg1"/>
              </a:solidFill>
              <a:latin typeface="微软雅黑" panose="020B0503020204020204" pitchFamily="34" charset="-122"/>
              <a:ea typeface="微软雅黑" panose="020B0503020204020204" pitchFamily="34" charset="-122"/>
            </a:endParaRPr>
          </a:p>
        </p:txBody>
      </p:sp>
      <p:pic>
        <p:nvPicPr>
          <p:cNvPr id="10259" name="图片 20"/>
          <p:cNvPicPr>
            <a:picLocks noChangeAspect="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6791325" y="5243513"/>
            <a:ext cx="1062038" cy="974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60" name="文本框 21"/>
          <p:cNvSpPr txBox="1">
            <a:spLocks noChangeArrowheads="1"/>
          </p:cNvSpPr>
          <p:nvPr/>
        </p:nvSpPr>
        <p:spPr bwMode="auto">
          <a:xfrm>
            <a:off x="5864225" y="5176838"/>
            <a:ext cx="998538" cy="1322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8000" b="1">
                <a:solidFill>
                  <a:schemeClr val="bg1"/>
                </a:solidFill>
                <a:latin typeface="微软雅黑" panose="020B0503020204020204" pitchFamily="34" charset="-122"/>
                <a:ea typeface="微软雅黑" panose="020B0503020204020204" pitchFamily="34" charset="-122"/>
              </a:rPr>
              <a:t>D</a:t>
            </a:r>
            <a:endParaRPr lang="zh-CN" altLang="en-US" sz="80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3000">
    <p:comb/>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852488"/>
            <a:ext cx="12192000" cy="5153025"/>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267" name="矩形 2"/>
          <p:cNvSpPr>
            <a:spLocks noChangeArrowheads="1"/>
          </p:cNvSpPr>
          <p:nvPr/>
        </p:nvSpPr>
        <p:spPr bwMode="auto">
          <a:xfrm>
            <a:off x="1412875" y="2955925"/>
            <a:ext cx="3267075" cy="1323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600" dirty="0">
                <a:solidFill>
                  <a:srgbClr val="FFFFFF"/>
                </a:solidFill>
                <a:latin typeface="微软雅黑" panose="020B0503020204020204" pitchFamily="34" charset="-122"/>
                <a:ea typeface="微软雅黑" panose="020B0503020204020204" pitchFamily="34" charset="-122"/>
              </a:rPr>
              <a:t>针对目标受众、潜在客户即非现有客户的公关活动。</a:t>
            </a:r>
            <a:r>
              <a:rPr lang="zh-CN" altLang="en-US" sz="1600" dirty="0">
                <a:solidFill>
                  <a:schemeClr val="bg1"/>
                </a:solidFill>
                <a:latin typeface="微软雅黑" panose="020B0503020204020204" pitchFamily="34" charset="-122"/>
                <a:ea typeface="微软雅黑" panose="020B0503020204020204" pitchFamily="34" charset="-122"/>
              </a:rPr>
              <a:t>尝试和不同品牌、机构单位合作，实现资源共享。挖掘潜在客户，扩大市场影响。增强品牌知晓度。强强联合借力打力。</a:t>
            </a:r>
            <a:endParaRPr lang="en-US" altLang="zh-CN" sz="1600" dirty="0">
              <a:solidFill>
                <a:srgbClr val="FFFFFF"/>
              </a:solidFill>
              <a:latin typeface="微软雅黑" panose="020B0503020204020204" pitchFamily="34" charset="-122"/>
              <a:ea typeface="微软雅黑" panose="020B0503020204020204" pitchFamily="34" charset="-122"/>
            </a:endParaRPr>
          </a:p>
        </p:txBody>
      </p:sp>
      <p:pic>
        <p:nvPicPr>
          <p:cNvPr id="11268" name="图片 3"/>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489075" y="1819275"/>
            <a:ext cx="865188" cy="1076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269" name="文本框 4"/>
          <p:cNvSpPr txBox="1">
            <a:spLocks noChangeArrowheads="1"/>
          </p:cNvSpPr>
          <p:nvPr/>
        </p:nvSpPr>
        <p:spPr bwMode="auto">
          <a:xfrm>
            <a:off x="2290763" y="1885950"/>
            <a:ext cx="955675" cy="132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8000" b="1">
                <a:solidFill>
                  <a:schemeClr val="bg1"/>
                </a:solidFill>
                <a:latin typeface="微软雅黑" panose="020B0503020204020204" pitchFamily="34" charset="-122"/>
                <a:ea typeface="微软雅黑" panose="020B0503020204020204" pitchFamily="34" charset="-122"/>
              </a:rPr>
              <a:t>A</a:t>
            </a:r>
            <a:endParaRPr lang="zh-CN" altLang="en-US" sz="8000" b="1">
              <a:solidFill>
                <a:schemeClr val="bg1"/>
              </a:solidFill>
              <a:latin typeface="微软雅黑" panose="020B0503020204020204" pitchFamily="34" charset="-122"/>
              <a:ea typeface="微软雅黑" panose="020B0503020204020204" pitchFamily="34" charset="-122"/>
            </a:endParaRPr>
          </a:p>
        </p:txBody>
      </p:sp>
      <p:sp>
        <p:nvSpPr>
          <p:cNvPr id="11270" name="Content Placeholder 2"/>
          <p:cNvSpPr txBox="1">
            <a:spLocks/>
          </p:cNvSpPr>
          <p:nvPr/>
        </p:nvSpPr>
        <p:spPr bwMode="auto">
          <a:xfrm>
            <a:off x="6562725" y="1155700"/>
            <a:ext cx="4227513" cy="1550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2400" b="1" dirty="0">
                <a:solidFill>
                  <a:schemeClr val="bg1"/>
                </a:solidFill>
                <a:latin typeface="微软雅黑" panose="020B0503020204020204" pitchFamily="34" charset="-122"/>
                <a:ea typeface="微软雅黑" panose="020B0503020204020204" pitchFamily="34" charset="-122"/>
              </a:rPr>
              <a:t>方向一</a:t>
            </a:r>
            <a:r>
              <a:rPr lang="en-US" altLang="zh-CN" sz="2400" dirty="0">
                <a:solidFill>
                  <a:schemeClr val="bg1"/>
                </a:solidFill>
                <a:latin typeface="微软雅黑" panose="020B0503020204020204" pitchFamily="34" charset="-122"/>
                <a:ea typeface="微软雅黑" panose="020B0503020204020204" pitchFamily="34" charset="-122"/>
              </a:rPr>
              <a:t/>
            </a:r>
            <a:br>
              <a:rPr lang="en-US" altLang="zh-CN" sz="2400" dirty="0">
                <a:solidFill>
                  <a:schemeClr val="bg1"/>
                </a:solidFill>
                <a:latin typeface="微软雅黑" panose="020B0503020204020204" pitchFamily="34" charset="-122"/>
                <a:ea typeface="微软雅黑" panose="020B0503020204020204" pitchFamily="34" charset="-122"/>
              </a:rPr>
            </a:br>
            <a:r>
              <a:rPr lang="zh-CN" altLang="en-US" sz="1400" dirty="0">
                <a:solidFill>
                  <a:schemeClr val="bg1"/>
                </a:solidFill>
                <a:latin typeface="华文细黑" panose="02010600040101010101" pitchFamily="2" charset="-122"/>
                <a:ea typeface="华文细黑" panose="02010600040101010101" pitchFamily="2" charset="-122"/>
              </a:rPr>
              <a:t>单击此处编辑您要的内容，建议您在展示时采用微软雅黑字体，本模版所有图形线条及其相应素材均可自由编辑。然后，我觉得，你可以在这里写点儿简单的介绍什么的，这样看起来也美观</a:t>
            </a:r>
            <a:r>
              <a:rPr lang="en-US" altLang="zh-CN" sz="1400" dirty="0">
                <a:solidFill>
                  <a:schemeClr val="bg1"/>
                </a:solidFill>
                <a:latin typeface="华文细黑" panose="02010600040101010101" pitchFamily="2" charset="-122"/>
                <a:ea typeface="华文细黑" panose="02010600040101010101" pitchFamily="2" charset="-122"/>
              </a:rPr>
              <a:t>……</a:t>
            </a:r>
            <a:r>
              <a:rPr lang="zh-CN" altLang="en-US" sz="1400" dirty="0">
                <a:solidFill>
                  <a:schemeClr val="bg1"/>
                </a:solidFill>
                <a:latin typeface="华文细黑" panose="02010600040101010101" pitchFamily="2" charset="-122"/>
                <a:ea typeface="华文细黑" panose="02010600040101010101" pitchFamily="2" charset="-122"/>
              </a:rPr>
              <a:t>再然后，可以写点</a:t>
            </a:r>
            <a:r>
              <a:rPr lang="en-US" altLang="zh-CN" sz="1400" dirty="0">
                <a:solidFill>
                  <a:schemeClr val="bg1"/>
                </a:solidFill>
                <a:latin typeface="华文细黑" panose="02010600040101010101" pitchFamily="2" charset="-122"/>
                <a:ea typeface="华文细黑" panose="02010600040101010101" pitchFamily="2" charset="-122"/>
              </a:rPr>
              <a:t>Slogan</a:t>
            </a:r>
          </a:p>
        </p:txBody>
      </p:sp>
      <p:sp>
        <p:nvSpPr>
          <p:cNvPr id="11271" name="Content Placeholder 2"/>
          <p:cNvSpPr txBox="1">
            <a:spLocks/>
          </p:cNvSpPr>
          <p:nvPr/>
        </p:nvSpPr>
        <p:spPr bwMode="auto">
          <a:xfrm>
            <a:off x="6562725" y="2762250"/>
            <a:ext cx="4227513" cy="1279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2400" b="1" dirty="0">
                <a:solidFill>
                  <a:schemeClr val="bg1"/>
                </a:solidFill>
                <a:latin typeface="微软雅黑" panose="020B0503020204020204" pitchFamily="34" charset="-122"/>
                <a:ea typeface="微软雅黑" panose="020B0503020204020204" pitchFamily="34" charset="-122"/>
              </a:rPr>
              <a:t>方向二</a:t>
            </a:r>
            <a:r>
              <a:rPr lang="en-US" altLang="zh-CN" sz="2400" b="1" dirty="0">
                <a:solidFill>
                  <a:schemeClr val="bg1"/>
                </a:solidFill>
                <a:latin typeface="微软雅黑" panose="020B0503020204020204" pitchFamily="34" charset="-122"/>
                <a:ea typeface="微软雅黑" panose="020B0503020204020204" pitchFamily="34" charset="-122"/>
              </a:rPr>
              <a:t/>
            </a:r>
            <a:br>
              <a:rPr lang="en-US" altLang="zh-CN" sz="2400" b="1" dirty="0">
                <a:solidFill>
                  <a:schemeClr val="bg1"/>
                </a:solidFill>
                <a:latin typeface="微软雅黑" panose="020B0503020204020204" pitchFamily="34" charset="-122"/>
                <a:ea typeface="微软雅黑" panose="020B0503020204020204" pitchFamily="34" charset="-122"/>
              </a:rPr>
            </a:br>
            <a:r>
              <a:rPr lang="zh-CN" altLang="en-US" sz="1400" dirty="0">
                <a:solidFill>
                  <a:schemeClr val="bg1"/>
                </a:solidFill>
                <a:latin typeface="华文细黑" panose="02010600040101010101" pitchFamily="2" charset="-122"/>
                <a:ea typeface="华文细黑" panose="02010600040101010101" pitchFamily="2" charset="-122"/>
              </a:rPr>
              <a:t>单击此处编辑您要的内容，建议您在展示时采用微软雅黑字体，本模版所有图形线条及其相应素材均可自由编辑。然后，我觉得，你可以在这里写点儿简单的介绍什么的，这样看起来也美观</a:t>
            </a:r>
            <a:r>
              <a:rPr lang="en-US" altLang="zh-CN" sz="1400" dirty="0">
                <a:solidFill>
                  <a:schemeClr val="bg1"/>
                </a:solidFill>
                <a:latin typeface="华文细黑" panose="02010600040101010101" pitchFamily="2" charset="-122"/>
                <a:ea typeface="华文细黑" panose="02010600040101010101" pitchFamily="2" charset="-122"/>
              </a:rPr>
              <a:t>……</a:t>
            </a:r>
            <a:r>
              <a:rPr lang="zh-CN" altLang="en-US" sz="1400" dirty="0">
                <a:solidFill>
                  <a:schemeClr val="bg1"/>
                </a:solidFill>
                <a:latin typeface="华文细黑" panose="02010600040101010101" pitchFamily="2" charset="-122"/>
                <a:ea typeface="华文细黑" panose="02010600040101010101" pitchFamily="2" charset="-122"/>
              </a:rPr>
              <a:t>再然后，可以写点</a:t>
            </a:r>
            <a:r>
              <a:rPr lang="en-US" altLang="zh-CN" sz="1400" dirty="0">
                <a:solidFill>
                  <a:schemeClr val="bg1"/>
                </a:solidFill>
                <a:latin typeface="华文细黑" panose="02010600040101010101" pitchFamily="2" charset="-122"/>
                <a:ea typeface="华文细黑" panose="02010600040101010101" pitchFamily="2" charset="-122"/>
              </a:rPr>
              <a:t>Slogan</a:t>
            </a:r>
          </a:p>
        </p:txBody>
      </p:sp>
      <p:sp>
        <p:nvSpPr>
          <p:cNvPr id="11272" name="Content Placeholder 2"/>
          <p:cNvSpPr txBox="1">
            <a:spLocks/>
          </p:cNvSpPr>
          <p:nvPr/>
        </p:nvSpPr>
        <p:spPr bwMode="auto">
          <a:xfrm>
            <a:off x="6562725" y="4346575"/>
            <a:ext cx="4227513" cy="1281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2400" b="1" dirty="0">
                <a:solidFill>
                  <a:schemeClr val="bg1"/>
                </a:solidFill>
                <a:latin typeface="微软雅黑" panose="020B0503020204020204" pitchFamily="34" charset="-122"/>
                <a:ea typeface="微软雅黑" panose="020B0503020204020204" pitchFamily="34" charset="-122"/>
              </a:rPr>
              <a:t>方向三</a:t>
            </a:r>
            <a:r>
              <a:rPr lang="en-US" altLang="zh-CN" sz="2400" b="1" dirty="0">
                <a:solidFill>
                  <a:schemeClr val="bg1"/>
                </a:solidFill>
                <a:latin typeface="微软雅黑" panose="020B0503020204020204" pitchFamily="34" charset="-122"/>
                <a:ea typeface="微软雅黑" panose="020B0503020204020204" pitchFamily="34" charset="-122"/>
              </a:rPr>
              <a:t/>
            </a:r>
            <a:br>
              <a:rPr lang="en-US" altLang="zh-CN" sz="2400" b="1" dirty="0">
                <a:solidFill>
                  <a:schemeClr val="bg1"/>
                </a:solidFill>
                <a:latin typeface="微软雅黑" panose="020B0503020204020204" pitchFamily="34" charset="-122"/>
                <a:ea typeface="微软雅黑" panose="020B0503020204020204" pitchFamily="34" charset="-122"/>
              </a:rPr>
            </a:br>
            <a:r>
              <a:rPr lang="zh-CN" altLang="en-US" sz="1400" dirty="0">
                <a:solidFill>
                  <a:schemeClr val="bg1"/>
                </a:solidFill>
                <a:latin typeface="华文细黑" panose="02010600040101010101" pitchFamily="2" charset="-122"/>
                <a:ea typeface="华文细黑" panose="02010600040101010101" pitchFamily="2" charset="-122"/>
              </a:rPr>
              <a:t>单击此处编辑您要的内容，建议您在展示时采用微软雅黑字体，本模版所有图形线条及其相应素材均可自由编辑。然后，我觉得，你可以在这里写点儿简单的介绍什么的，这样看起来也美观</a:t>
            </a:r>
            <a:r>
              <a:rPr lang="en-US" altLang="zh-CN" sz="1400" dirty="0">
                <a:solidFill>
                  <a:schemeClr val="bg1"/>
                </a:solidFill>
                <a:latin typeface="华文细黑" panose="02010600040101010101" pitchFamily="2" charset="-122"/>
                <a:ea typeface="华文细黑" panose="02010600040101010101" pitchFamily="2" charset="-122"/>
              </a:rPr>
              <a:t>……</a:t>
            </a:r>
            <a:r>
              <a:rPr lang="zh-CN" altLang="en-US" sz="1400" dirty="0">
                <a:solidFill>
                  <a:schemeClr val="bg1"/>
                </a:solidFill>
                <a:latin typeface="华文细黑" panose="02010600040101010101" pitchFamily="2" charset="-122"/>
                <a:ea typeface="华文细黑" panose="02010600040101010101" pitchFamily="2" charset="-122"/>
              </a:rPr>
              <a:t>再然后，可以写点</a:t>
            </a:r>
            <a:r>
              <a:rPr lang="en-US" altLang="zh-CN" sz="1400" dirty="0">
                <a:solidFill>
                  <a:schemeClr val="bg1"/>
                </a:solidFill>
                <a:latin typeface="华文细黑" panose="02010600040101010101" pitchFamily="2" charset="-122"/>
                <a:ea typeface="华文细黑" panose="02010600040101010101" pitchFamily="2" charset="-122"/>
              </a:rPr>
              <a:t>Slogan</a:t>
            </a:r>
          </a:p>
        </p:txBody>
      </p:sp>
    </p:spTree>
  </p:cSld>
  <p:clrMapOvr>
    <a:masterClrMapping/>
  </p:clrMapOvr>
  <p:transition spd="slow" advClick="0" advTm="3000">
    <p:comb/>
  </p:transition>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E1EDC389-D657-438F-96EA-7B803E8BBACE"/>
  <p:tag name="ISPRING_SCORM_RATE_SLIDES" val="1"/>
  <p:tag name="ISPRINGONLINEFOLDERID" val="0"/>
  <p:tag name="ISPRINGONLINEFOLDERPATH" val="Content List"/>
  <p:tag name="ISPRINGCLOUDFOLDERID" val="0"/>
  <p:tag name="ISPRINGCLOUDFOLDERPATH" val="Repository"/>
  <p:tag name="ISPRING_PLAYERS_CUSTOMIZATION" val="UEsDBBQAAgAIABpF1EjXp5f2WAQAAOUQAAAdAAAAdW5pdmVyc2FsL2NvbW1vbl9tZXNzYWdlcy5sbmetWN1u2zYUvi/QdyAEFNiALW0HtCiGxAEtMTYRmXIlOU42DAIjMTZRScz049a72vX2FHuIAX2g3uwtdkjJSdwfSEoCxIBJ5fvO0TnfOYf04fGHLEUbUZRS5UfWy4MXFhJ5rBKZr46sRXjy4xsLlRXPE56qXBxZubLQ8ejpk8OU56uarwR8f/oEocNMlCUsy5Fe3a6RTI6s+Tiyvdkcs4vI9SZeNKYTa2Sr7JrnW+Sqlfrup9dvPrx89fr7w+ctrg9NMMOuu0+EDNOrFz2IWOh7bgRsxI0YOQ+t0aePf3/6+Od///w7DOwtQpcyYo3aL8PQc5+cadN/9TS98H3CwihwqUMiGkTMC01UXBISxxpdqBqt+UagSqGNFO9RtRaQ0UoWApWpTMyDWMFGXosuY443w5RFPglCn9oh9Zg1ClRRbH8wtLyu1qoAcyVKZMkvU5EYm6Ad8/y6ECWY5hVoC8FftZbwnyrjMj/oNO3jJWWTKPQ8N4gIc3Y71ojkCXIKrs0MZPFxQHwgKHgpintgI6M3A0c4TYcxTOlk6sIn1C5M5Wqdwqca6secQA7mIu9CgUaIDxILgqXnOzpoYApxdM3L8r0qkj193E1UFzFltgcStMM75KHm2BFDjiV0kKIQcdVFNiNBgCckGnvnIGRrxLwhCO8Uau50COKCBFAiJOjCMHxGJ1gLXpfYTv+7+oq5lnO6RTyOAafDt5GqLmFHhxSqwFRaeTDMTEDeLiBtFLvfKOOGFaJrViu5EeBHkYii0xA0GZs4WkVvF/SX6ARTlzgRyMrxllFomp+2mPEtylWFeLLheSzQpYh5DVrfwrNEJuaZzrOx/3st/0C8arvKs7YhMYecPxvqz14P+4pbdQk+VZXIrqsu0zpgrfv38UJr+psu9Hn1+9kPbMKwT73HyUwpszptuu6D83Pj2dAcdTrxwEj1z9ZjexI0vXVMoWGNpeqPIDBN9fyAAZj2R1F2AobmTYuGHk7zqwE2mdcSMIXuy3EGodpz4QxCOAC/JOOAhnBAWorLUladxw5TjU2Cvp7aGE58qajEbTFeiisFJ5xU8E1z+oApZDLdmdA7h5u9URHS0AWXGRCuGvEAZSoz8D/pwbmYkV0Emga/9yZLVaeJKd5UvjNNHmJbZ+LLY9NVoTKzm/JyJ95myBw/xIvm5fzG6HzA+L+pv975uVN+989SQLBvTyMbM5voI7+u1bQnCEpAh8INg8jFYw2HWsh4Fa9hmF6pOk96EjUHdoecYCBr37kn9DMHml3U7v48iATqWTc/ckP2K1OVKH/rIgnxeB9nFn1Q7b1mh+uEUFDdo9wZeDNKMpXB1kG3XRB1myQchtiezkD3QR+Hb4Ez7J9CyzKH7WFIE85hkNubY12lMhdDsA8bEPr9QjqPsOOYuzSUVCrjd80kTOCeELeX6hQu1X3J7Clm0D0/4xOJrAYSmoGz6y1Qvs36tng3X86fm1VpfpA4fH7n94n/AVBLAwQUAAIACAAaRdRIpG7HBfQDAADeEAAAJwAAAHVuaXZlcnNhbC9mbGFzaF9wdWJsaXNoaW5nX3NldHRpbmdzLnhtbOVYX28aRxB/51OsrspjOJzYtYMOLMsG2QoGFy5qrKqyltuB23pv93q7ByFPeW4/RV/6DSrl81R56bfo7C1gCDg5nLpKVSELbnbmN/9nbh0cv0kEmUCmuZINb69a8wjISDEuxw3vVdh+euQRbahkVCgJDU8qjxw3K0GaDwXX8QCMQVZNEEbqemoaXmxMWvf96XRa5TrN7KkSuUF8XY1U4qcZaJAGMj8VdIZfZpaC9uYIJQDwL1FyLtasVAgJHNKlYrkAwhlaLrl1ioq2oDr2fMc2pNHtOFO5ZKdKqIxk42HD++boxH4WPA7qjCcgbUx0E4mWbOqUMW6toGLA3wKJgY9jNPdw3yNTzkzc8J7XnlkYZPc3YQpw5zu1MKcKgyDNHD8BQxk11D06hQbeGL0gOBKbSZrwKMQTYgPQ8M7Cm0Hn4qx10+2FrcHNeXjZcTbsIBS2Xoc7CIUXYae1C39Z+PPrq1a/c9F9eRP2ep3w4upOCiO6FpDAX49YgJFVeRbBMmCBifNkKCkXWKQfhVGDwTIXNBtDqNocsziiQoNHfkph/F1OBTcz7IYadsMtQHqiU4hM36at4ZksB+8OzgGiYZjLZU0cvFjWxOHRmuu+037n1lYrA2oMjWIsHqQVpgX+KmnBNlJyzTX7TIZKsKVDkAyBdWkCKz0xuOWyjZx7HhlhEgS6epJxKjzCDboeLYV1PtSGm6L32qucBLFwSAC5HGyEIoppptcivoy6Lfyo+UNXGdA/ulA40n2s36tcMDJTORH8FohRBNOcJ/grBrLaTGSUqaSgYr8bogVH4yYcpsCOyyi6RhVJjpI4XFIBxmn4OedvyRBGKkNcoBMcRUjn2uFXdwJOqdZ3oHRh4xPXIhfds9brJ9ZByiZURjuCY21AkppHwaczIpVZyGE4IpprKJLCOCvOyvhWfXgaNE9y4dL8TydjBfoRU/I4WnZJzGctKK02ppOiEW1zFdDYghxT4jDxIMLJwmUOZQEjKomSYkZohNNb27aecJVrpLgGdtD64RY6ecJl8TTGKYgaMwZZKcja3rPn+wffHh69qFf9P9/9/vSTQvO9diWoVecW2+m9i7Oc1Efr8zNCn1iiG7JtlSW2UNmG0u0vBvMFtjniA9+unu2bqFiYX+MiGrRO+qfnpN8avOqEg3qZYugq7DsTxVhOI/seWUrGhrIM44f3v3x4/+6v3/4ox/xreebrcgZ0e2W4ei/LcPXdor5aWdKlTMDBPnaDCke74AnH6vxPtOl9HfPlHf6vdOkXvS+6Fn+cLn1QYr/6wfZ/iZh7Wl7a1m5pgb/1PmxPEi55gnG0m3t5iW4e7Nfw3rf1qFJBtPX/STQrfwNQSwMEFAACAAgAGkXUSDiyGvbAAgAAUAoAACEAAAB1bml2ZXJzYWwvZmxhc2hfc2tpbl9zZXR0aW5ncy54bWyVVl1v2jAUfd+vQOyddBUdnZQiQQZSpW6t1qrvTnJJLBw7sh06/v3s2G5sSAjDqoTvPcf3+9JY7DFdfplM4owRxl9BSkwLoSVONsH5wzRtpGR0ljEqgcoZZbxCZLr8um0/cdQix1jsAFxxbtrPCGeHMujMzFfzu/ndNRRrY7u9ZCNjVY3o8YkVbJaibF9w1tB8NJzyWAMnmO51ED8WyWYxhCRYyEcJVeDT5l6f6yg1ByFAu/R9o88oi6AUSBf9bXKbXMnpTF2O/oR2wALLlrb6ps8QrUYFhEm+X+kzjKfq9bAqC30uEyT8laO9VRN0BB4+/nOuzyCD1U39Pz1Sc1bohIacy0X85BCGcjV+2qsbfUYJOiBtaLQKNj33yWK9WHsg+9Wf+1iPK2fkRef1ZCHooqcElpI3EEfuZnSiZB/PjVTzAcsdIkIBfFEHelFOv6BGuGdCWYf7Ax+Y5h7ICjrEOyNNBYnx1wOG8g6fJOt2Vfj+fco8BzkcrNDzsBN2yN8qrWdIT9ghXwnO4ZmS4xn8VGM4rsRrZIt5OftKCxSpq8uXuzmttvSkB1d4pq3AYSqWw1Jod95wBbpqcdTKjEvRmU8xRQdcIIkZ/aVx6bENRsTRicJ2Wn9fxRJLAn3t1vqolrTvsr6GzWiLGXaj+U3oYjP3iVQr/GGKpERZWanfJDGdWJ6aEWVkGvUz9JJUcOCPdMc8Tmt7iFQhvgf+xhi51gxlEq7FMjNYQ87EkZeCOOrPcWwf6Us+baoU+EbVDINrmlBmcCUuSqL+5DuGD8hDwoDSMGWpnqMIf/akJ7ANAIhnpSu/uRhN1RCJCRzAzb0naAMeiiwWqkOHmm0ln2An/fVgJSf96AG8hrRromsUHxcqegjvyq9+htGMb2CJUtFGFky9W8DdDAUr2W0y3Xm+dSOwrRS8rPTnKVRC/Z/kP1BLAwQUAAIACAAaRdRI2lyM28cDAADvDwAAJgAAAHVuaXZlcnNhbC9odG1sX3B1Ymxpc2hpbmdfc2V0dGluZ3MueG1s3VfNbhs3EL7rKYgtcozWzk/tCCsZhi3DQhTJlTZojKIwqOVIy5pLbkmuFOWUc/sUvfQNCuR5ilz6Fh0uJdmKbGflxilaCILE4cw3/zO70cHbTJApaMOVbAa79Z2AgEwU43LSDF7HJ4/3A2IslYwKJaEZSBWQg1YtyouR4CYdgrXIagjCSNPIbTNIrc0bYTibzerc5NrdKlFYxDf1RGVhrsGAtKDDXNA5/th5DiZYIFQAwG+m5EKsVasREnmkV4oVAghnaLnkzikqTm0mgtBzjWhyOdGqkOxICaWJnoyawTf7h+6z5PFIxzwD6UJiWkh0ZNugjHFnBBVD/g5ICnySorV7zwIy48ymzeDpzhMHg+zhJkwJ7l2nDuZIYQykXeBnYCmjlvqjV2jhrTVLgiexuaQZT2K8Ic7/ZnAcXwy7neP2Ra8ft4cXp/GrrrdhC6G4/SbeQijuxN32NvxV4U/Pz9qDbqf38iLu97tx5+xKCiO6FpAoXI9YhJFVhU5gFbDIpkU2kpQLrNFPwmjAYpULqicQqxOOWRxTYSAgP+Uw+a6ggts5NsMONsMlQH5ockjswKWtGVhdQHAF5wHRMMzlqiaev1jVxN7+muuh137l1o1WRtRamqRYPEgrTYvC66Ql21jJNdfcmYyUYCuHxhhlgb4cak5FQLhF35LVrXURsCdcYPyd7G59LO2Gc0lKtVmL4SqOrpST1g89ZcH86J3zpNtYv1eFYGSuCiL4JRCrCCauyPBfCuR6e5CxVllJFdRYYgRnQKYcZsAOqig6RxVZgZI4LXIB1mv4ueDvyAjGSiMu0CnOFqRz4/HrWwHn1JgrULq08ZEv+k7vuP3mkXOQsimVyZbgmG3Icvsg+HROpLJLOQxHQgsDZVIYZ+VdFd/q90+D4VkhfJq/dDKuQT9gSh5GyzaJ+awFldWmdFo2omuuEhpbkGNKPCZeJDgZuCygKmBCJVFSzAlNcB4b19ZTrgqDFN/AHtrc30IvT7gsTxNc9ahRM9CVIHd2nzx99vzbvf0XjXr45/vfH98ptNhUZ4I6dX5VHd26CqtJfbIQPyN0x1rckD1ROnOFyjaU3rzqFytpc8RHoVsIN++WcgV+ndUybB8Ojk7JoD183Y2HjSrp7SnsJJukWCBj96xXScYFpwrjxw+/fPzw/q/f/qjG/Gt15vNqBvT6Vbj6L6twDfzqPbu2diuZgKN64kcPDmvBM4719p9ovNt64J/37Ffpu7uf6XxXfqG+u1eq/v3h87+NgT+tXn7W3nai8Mb3yhrS11/SW7W/AVBLAwQUAAIACAAaRdRIfMLq66YBAAAkBgAAHwAAAHVuaXZlcnNhbC9odG1sX3NraW5fc2V0dGluZ3MuanONlE1vwjAMhu/8iiq7TmhDsLLdgIE0icOkcZt2CMWUijSOktDBEP99TflqWncjvpCXp69jR/G+FeSLRSx4CfbF72L/7u8LDZxm9QbufV006KnTmRHJAmZJCiKRwCpIdv70Ih+uBGXMZGE63304W1PyY+j+WXJhyrgiLDShGULLCO2b0LZU4h+vslNVx4pKbZ5vrEXZjlBakLYtUae8YNjdpFjlAiswZqCP6EOxCHTJI/BMu4Nur9trIq+Ok0nVMcJUcbmbYoztOY/WscaNXDQddbVToPMLX58O+ByOxmEZEImxbxbSauJx30UzqTQYA6e8T2MXJCz4HIRXUGfUGf2Besb1gip0lpjEnunBo4syrXgMtS71By58TOZetW6GLuqcha1tum8l+A50zeq168IDUW3UDReoNMauIzW03vMLKpAvEhmfUj+4IDl3WGfb1L1rof1ROAyHzHtCWHlCK+JFpk2D44ZXb8mHaypZp9SbF5QoKRGJxIoCM/I0tjpG3P4zYNxaHq3SfDrkkzFvA9dr0DNEUWwl2nxiBl//TNjsco5jztbhF1BLAwQUAAIACAAaRdR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AaRdRIsuC9bWQAAABlAAAAHAAAAHVuaXZlcnNhbC9sb2NhbF9zZXR0aW5ncy54bWyzsa/IzVEoSy0qzszPs1Uy1DNQUkjNS85PycxLt1UKDXHTtVBSKC5JzEtJzMnPS7VVystXUrC347LJyU9OzAlOLSkBKixWKMhJrEwtCknNBTJKUv0Sc4Eqn61Y+GzufiV9Oy4AUEsDBBQAAgAIAPeSU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BpF1EgGCTn9RwgAACMgAAApAAAAdW5pdmVyc2FsL3NraW5fY3VzdG9taXphdGlvbl9zZXR0aW5ncy54bWy1Wttu48gRfc9XNBQskACBdaFuDjQKeGnZxMiUVqTtmQQB0RLbFmFetGRLM1roIc/JN+Rh3/IDAfYtP7NYIH+R6iZpkZIsk/ZkOAamq+tUVdetL55B/OQG6jpmoe/+SJgbBiZlzA0e4+FvEBosQi+MphGNKYvre8q9GzjhFz14CDkNqDEjgUMiR+Wz8bCBRuIP6vfkvtaHUVtpt1CvjVu4jzTcUWHuUtIuJRXmtFZTHdQPRCRyI7qgATstdVAvzB4D9CCmEdMDh34dSkXu/FRxBVcRcVzgi4fdNv92mdad1uYfajc7vQ7etWRJkrpI7WhNrbHr9S57chPhRrvTkHZKvyW1JNTsdJqX3V2z1+pIMBpddkFKG192UbvXbre0XQu3AI1kWdFa6q4nXTabMmjD/Ut1NxopvUYDNZtNqa3tOl1ppDQQcEsgQ5b63IGSJilSdycrcrMvoZE6UkbtHdZwV+2gfgt3G41dW1GkRmPv3P3q8u7aU0svJ3PnKwJPhuDkLM+t+onkGizWUQTMFvVXHmEUBcSnH2q//uunX//5n1qakyJ/M47MlCI1IQKZ44cJfFAXg2xGaM+nf56OXOdDbb5mLAwuFmHAwKSLIIx84tWGv00yJLW/DDLc0AhwDfGnBO6BLOheXVtud9qdsrBU12j0mq5F6K9IsB2Hj+HFnCyeHqNwHTillrfcrmjkucETX9RlT8W9c9yeGzOdUb9gH+7zrzxsBV0ppty8LuZfKaRH5tTbe6SlttQKuL3K1z1yAN24scsEVG7y7xx0RR5pMQB9mX/nMQFoKUatx7/XQYx+ZaVyEepoS6OikqQpnkWFq/Wqaj6tovCRO7uIez3QzzgvhB4TPHILG/wrBeIL5ApLRSl1W1/tKT3lgDEdHvaSgQ9aILj55pKShMipYquTm6lsfLbHk6uJrehXtaGaVCXiZfm7Vrf/tdnp/n5QT3ElJZk38nhclIWEsE6jnCzDmk3GNgjEY9vAn6za8Jef//HLz3/770//royf3Fpj3cC1YfqPygKmM3zHDfh7eQNuZzNsWLY51jVs66ZtTCzhoTG2sFYbfg7XaEk2FLEQbVz6BbElRdCo3Yii2HMdMcGbtxusaQl92uRG1g17hk1rpquWPjFqQzOMou0fhGSyZktIoyWJkePGZO5RR6iFZBHzvNGAdnEeQ/CXLV3gDH3iBhdltM/ke924sq3JZGza2NAySm2IAwdpEeGaqguaySaegYyIwL79Nrgt8lBIQLLnVRZyrV9dj+HH4oZcu49LD37YG6yZYgjJlAYlgJA4eAapZ5r3k5nGfQgKEUErEsdfwsgpJE0+dCVk64Y6gdRUrZx8i4vJZEPg3WABqUMXrIS8G2ya8hW2lcknyPHa0JhUBE0+Ql1+rAj6jE2oIWyWgBnynX4l84rgZZgVSFaDC8Lz3dsislgAjntz44brGCjcw1Amohrji8qaTPz9LQRSl8cvVHsiGJwtRo/uhoIpkQMbXgld0JFUrPHs+v5W/7M9kvUx1mxIN21yb1uiX3KlPtmiIGSIOBsSLCia0wVZQyVsYc5xHTHHIy9M+GHt/ogIS/vPd2nrMjT86bs3mFRoeCcsg8MyKIMDy4q9pp27LV3BGw3huf6iFWUc8GYTTBUb8kyffJsQxa6/9pIu/S0C9Wxc1WC9asf7/VU+bP8HY8ykBSs6dDTFDSuBMOzEfMuBzdOrBNSNEaibJv0cGj6/kVYSYExSGUaI3iHmDjxXMOQOPFpNxD1WTN2CE9c9nfN7SAmwqNUkaqfjzW+LHoUL+XOpzulDCOclj5JNcpCBvUuEv0yUc0elwtZi6dYYDDdA5mOSVCDVc31+myon9vYGZ65IdoPCeu7DteeI6vbcJ7EjgJ/XPj0+hz1EoS+oHomzvE42pT+905BkibNE77TaAeK5QEvHKlef74qYieWZem2rsqFifrfg9eyVx0F1cJ+MLdMeywqXAGXiE7ZYwi78wG985WUl1wINj2SQlyy+/iroQHtCRSn1j+WVJwgodd4j8bO8vxgho/FfS8ixZKUIFYOSwPQOlULPrNrSIf2+yYWEJJuOH/r8KauMnTzB0yDJliWr1zdQA+Z5a/eQG3n2EZqYOLeXxQgXlmXeX0jXzHMDWnFJ794y+MosfWrLmiau61BMnrt4SvZJB24a6csc8uDeXkGeei0b0EYPRFLHZdVlil0oay9Qu8l4X7mbk5vSM2H/BuIRaLas8KQSsCj0pvwx6vj1FRj42xlk5JBF/O6djfIc8TL8ksZu+EC8GNjypEPWKdgw5ae6VGSRdsg942Xg5FhTwiHfXehB/1aT1eTYi/RDlKoq4q02b/cz7chwuA6lUznL98RDfoN+ZUf8OeIhv8l7/wTuX0egw5k8Mns/U0iUp5eJHPDQQLSblCcbFXm4BWP+jhrnTEoJRU4/dOhQbGGW69O0mDktb3D9BYsHwfMp44Zj5lux7Jj/nqAwsU/e+vnsHTCXefTl1BbrgALML4sPT6V/miCn8j957j/0RUJFbLuiH2pwXSCLJe/YcQ2lMj7UuNp8lzzGrbJmxntZDimsOQ/1SfREIysMvWoqA75xVkKESaGfN29QP3LToH4uPoNU7MvhC9b+nEYYMsClWWoWaXnuZfZcdSdOjUXYC5N5PFuC6ACuMRkmRygkFSXRYpmlVDLIz8Pxj7ke3dCsS+UIOdecX/0ghso4n9gyG9MHlm9sKeVkBeTYjkogbXP7RMxzFydehIlb00lcMlNtx2FkHovVn+hU2bazr+kTG1HWoXmu561KCIW0PaELeF9y/6Ce32GhQR39GvSQBlCQ9+L/A/gfUEsDBBQAAgAIABtF1EjFe8CSyxgAABM2AAAXAAAAdW5pdmVyc2FsL3VuaXZlcnNhbC5wbmftW2tUU9e2jrU+WhGw1CYIsg9aq7VIRFoBDYmKz+MpDwsiAolIJbWIISIQIA+tlVAJpNUKx6qkahUEBJRKIoRECyS1USJajDRAJFtEE0jcSN6vu4OvUs+4445xzh3j/OAH7LH32utb3/zmnGvNNbL2N5Hh66a/PettBAIxfcP61ZsQiDcBBOINxtTJ8JPF3nm/wpcJGZvWrULUtHs/hm/eJK78dCUCcZE9zZo0Cb5/K319XAYC8c5e59+E3hSAgkB8UrFh9cpoCn6oh1F4ITtHC2EOYA9gv8YesHcxXN/9uzzs1OTcv1/7at2bIT/tX3ghplVxa21xW3RhSeS7R0s+3vJV5/oAZvTcGPmbn53Rrfth4YaGyx90XLioHpllMAz3ZteY8IGpKfPqtbrclsLQvJQLcfX1gQS9rSs1RdEQP2J9KtWWUZTf9MgE+sseDqvU4QKzvDUrftXg2xfRfhKo7/p8jp/W+TAdfzGQFS5ipspqjga9CT+4Fzs4fT7YolPLJF7wLSIhetCV2ybbHk1ytvIq7s3enTd4Ufxb0BsvGmNIzvd4fqIp8OX+jyw3+HJ1pScsIWLfgSVYZ+OUHVTnxfU3I/y/+wEkBhSJTVlphsF6qeb9D9u/CvZQ7qpoZ9Uvdr79uGMd0JMopNtE85jv26qDvZSsivbiYmgCArFeYek17E5IWX+7sDDw9LLly5xj/m3DptjMrL3OcVcc/qlGNfgIBY+97/0NiZ1dHQFOxA2HGyvrzyQ7ORx+PzOGuE7s5PH+BlXlC9zDv8ecnD0bnIhAfPv++ar/d+Cb5g42/WeLJlvY1JQ19IdmucLkWhcAXZnNAaEr2Fev5arOl2dJQw3dGrNOHYSfu3Nj20AWtVg8YK5+webjj+wp0bf1aqys6jmT237ggb3eTv33HfhhB/Xb4rnO4dMj61lut8mfO99w/bIEWrms2GnY1ZU3l2DXi79zkg2uiBNNeawytAD2dMNZNG2nIYjxNOix3aJVhOrvJQft7iC+7N34h22AYR/QTASMVzWaJq0/beQM0EyW5DiJ3/8xxRP4qSoeA/qKDqI8fejGviMc9vbvC4i4VrkP5f5+r9rQ0FekOhdNZnbx6rzn24cU9iFRqvoVsViu0CoRYkyHC/sDfe62PUovIeJQLy2r2R2wsDWodHCZZOhZlz857AfdEY71gWjj4ZqtUpzDqrkyUCa3yRg2WZGMzwMcRvF87hW6zVwk+z2To37hz52bE3jrG39oq3jy+2cRJ62S92ICFiTAHnqwtGdgj0H/UvMqi3zTBjQpAmt6oPFSGEUaucKu/1SKL5D2zIcT70Ga7+6gvKwwwxX8C+entN1pnJfYg6f0HewJEppu9pxhY/8wq2KFuXsslZqM5lcu13cRSfz3Hy809Gjp2YZ+NCPEphba1ddL460gzg5q+phAOBszvN40772egdyX5mb+ITu8sfETs90gFOY9uTYlm+EwMBhz8MWyC3+OjWqjPHoDN8uZR1kMQzYjew6+RvXndmJZzkNYtYaEMeRlLHHQacuD+bgreXBXbt7AcsWVPJua4NatVGaEYMvBjOVYMZhB2/xK/nvJ7CEN/2l7Tyr+6axtZ5QZGKyM+CJFfoqDgs50tr1dt2hMvDeCxct/mzZzW7zyz1AxiT8h5B+/eqvSP3Jf2g8v8yolBrmgL5ahi+3iqQwn046PafD1D+fkPPRcqurN0y5iKLoa4l75OnP/Oyw3eQo1OLy+8qX9qjfmoYCGm8b0EymvyHZO+vti7K7jUF/wzZeZXV857ftt1HtLwRbyWC7XjHVpIiY4lvBXUJKc5Sbe+WerfnwTbGnwBIrvvErmqsYVb4mYaYFY7/JxouNE/5uJNv1qTIeXphMVvQ16tGMYjR6+OtHtgfwuV9udKUvsV0d4sHUN3OahB/13fLQYYVlf+3LtDUMT3+HV+yTfQy0jzHzNojQF1JcMWO5ddwQ5Z2gJt3ZNAMqvqFD/1PUt30o84weUtwg8oadAqSHqWuKWXmJIsB9A4hjyvngdigP1FRKsSk28wnz3OpvYXFFmwzXwKWziVGsXx9Z1/aCFsvkaj8LmiIeUS6N098jHKXn8Rb1Sii3XBVXLFrNkaIDIX4RHkrwACcXmbigyLO813L4TgWvOe3SKGb67ni6UyBcpFBtf12soEMsi+lWjK4mn+9dko5AjUVZUbWGh3h05Qu6zd2dIT2LWUrtW871rC8VspV4inkq+hlv7HWp9CeGPgN1AGxsyJr8/tcOoaw1croSUdpBWRDC4GwBDYrELtKcb27uuO4WP1XgA8ZiHlER+wnQv5tLXPOk/HAqUIDtPfoHZuA2FfApTAFd87C8ClaH+d8WWismFl1EuIsvssDX8hCI36CJaiAxjTQVlHmeumtOSrNQt9qAtAj6VD5mNlNNGcjfDFow++lpg6jcVu3WqWyjxCdXiNRaKjZKy0uVtyNy/xsyTbqWeX4NRb8OcSUp4FAu2DGcmmdTnt9J3ddJK0GiFgUKz8r/sHjj7egzWDBvr3iUVRiW5uIPY8m86fMtCZsxdbeXPAraf2EInFPTXErvP1fOlw/13RMw7dBr68mu8so6BYQlP0AzBxxbGLn4ajewDrnBxBQegeaiABa2SDh4PEJV+wlrpK3gwp+yTGWiYn/FSMTRYgFooEuMEpFbjErYxWGRgbzkkZxG3tEpAO0TpNFAL2EQqFWr4ImQfP/q13JOvETEp7/0yvNFXud3xsxAOsyIHJb6bkbMfQA6QO3CH5EUBfxPt75cyjZS15FM4rIAilGgdi3cDtQC3aEYS7FgSRlQxy2eVyxTIvv2LLXZDwUVfPEAiCLDYfCh1K536r0z9DtofLxuf8MaJjhP9fyEagK1LFEJewii7oD7tT8yWa/n1/PUTGuaNqWsN3RkROafe2LWRWiN9xa2Mbt4ppe8rKpRCxgTOS3qNAt0F0pCmUV0zfHoS7/Lo5i77P7g/3cnB2h5H1JNvX3rR+HMEmWy+ESitizLAFXGRYufj8pfcaUucmq5UvzQR6+lU/sfMV3Cj/rnV+Apt1ItfJL6g8cf8UQl/rnlBcejIqNBbY1/Q1193umPKhaoXplk+dzrtwN1xGv9lNBpoIqaDl5VmiODA++drEfTh1uwy6rAoPlz7ERtzyVKVp+miPaJpl0PnLZomqKS01siTPiX7kQBcmV5dTFBcSBjDAK6Kum3F2SdYbgrrH7JwEbM+YRfjSY8We2Ub2/I1JURUUFpvDG4PfBdGaGlxK2PYH/Rnaqk96t38vambx1AdmA0o37CScOYOL5xlZ09bFuazObs9cP7xeKP4oBX1wV3pggLLSX0DXIlYild+3k3kY7Ziw4PTqAViT+kgam7LsD5A4KfQUhhkeT+D3S8W8G0xY+XxN4cCyjlWP6lPARHbOqSUoO+2TcrDHJ/T64O0SIhrWNy2+zNIeYbjvd9PXMXH4AFujvHalAiNB9IBUSAzBQc1RGHWds/3mash0AYD3mmVi8TvoNnOVZ7O4qwjN8FvbUmmFkyYi/cBkruJVFbslTEehOtrd6SMfLGZvnRVjMtkcE6o/68gHS7fJrP6V7gjzeTjxgCNBwloo8xgI5EjEhk7YM4hiwgsEqHcud9YisK9wrf/bQt9w/pukotPpzGSNhiFuWuGSrjNlWOCSy4AW3jfYiVPImfCqhWO8Pax9/vi8V5ICziHEaeDC7lhcYcxBxOOKjII/fPzUdNFgXNFv17k2yhWFY0lLpSJJamxzWO4y4nUgkIIOjuV+OFuAi3jOnT2bXXUti7er0CbBLIrdRJ0X8G1baYbzB1wScbKR4Wu7Uyv89/tARAxD4f1IHjIMRnS7wChu4DlwqYxQXQym4oibHZHDpOTQlncmLm/oCaLAqeeRrmK9l20Dxf1y0WlK1olUQm3xMnVBEAajWr5ZSfYQjlB5vAYn2BbLVtd34alVyey3aKo1clTvyGAewa30FkQdIF5qGrLX4cqmKbiPcEXKpV0Pt/f/yr4y3L/G2EJ36OFnye7uEINutKMVtRiDZf68JdhHWQXGXK2MFwkHHGwu5bBr+23eLVZ4ujVZAclkfoPUA+BRhQohrCyA2td5qkNGZ1js62Q2rIhrf7fTWLkbEAkNNZpfpapVWNbLCw3CeNm38+lICH71oW4v6bmiaV+fgQSlZc5ltXTYjdOo1ZwJCkJI0liuZQ3Y3OdYY4H7KqyPOoG0czav2TNDaamX4sxPbguSU4v4Agtn5KW5cTFjrVr+Yjxyf35uCtNltnaYBN5S/GMxtyxMbkxANtaGu8nZj4BZDUn+Ymxta8BjM5KzingSOkZAOPgQ32H/mIwvDUJKqnGA8ktUxQ2zRHSx55nwvi0kLWPVDF/VQb6dC6Yt7S1rs7aOx228RADmgPX8h98XZM1ZpptkBp/TBtfQ8Zp/CdoHIL2D5m7B7DZYPZW887/2t8qxoHHgceBx4HHgceBx4HHgceBx4HHgceBx4H/LeDHXUROMznHdwPav73gRfuIEWRrnWeEvEo9D4/UK3cVvDzldv8Ddqj+nsY0wBGSr/huaDoS6Nuer7oRPM05MiI98v96+g7h/b2TNiJ4wf/WsXFoCs54zdXZEvnvQg59gsXYfv+syc1q4mg1lKHUbKHuUOygXYy23T7qAcRSqRBZJI63LXN2urSo9liVuvMYL8IozO7JrEnt4qV1E7uFuYpAMicMj+PkUY0imVBg0RFMR4cPNFcqwSJ2k1nnHGlHzsh36/yH0I/BrUt7CbrgjeTjksZwNtvmx87BD/gAvfYS7vfA/RgkkK1TX6lo0gosq3UNl+UkIc15zsq0plbosFuya/N61OF82xCJ0SEPOcH0yV3gkDOMLYDgcZpEUcrrGU7bCOUt3W3QOuzaoOY0vr1aWFtuw+3xZHf0aDpr6boRWU6URGdY4grSOD0PQKeGSnQzGpRmbSRRbGqJeOshebShJ9Y6y9+CfiINxXZ/Kc1FKcEaeihyBpLM7cmSX5+UqNNfJljbCNQO9XZegUx8cLfRxHGYjgAyLrhYKaSxXCGFtZRhKs3YVzDNCuXNoPch6X2/9y3QIHEiGpgFpkGONQm3xHKRRGLZXOlY5w8GpHALCal8h5ER0ivgK3aEjASeU9I4/ekjZNhrCyDkitrc/o8kOE5itI6ysZPmv5C+qNRUuhWWrtJNtTnKlqufiUwlz0DhRG0JmcfP8tIv+LuApMZSJBUStA/beTyjVsD/li3Usa/54vGEH8W33hXGQntc1oKGXSwkmAU5Wigf/CPhBppz9kkGzpDRvy/ghN7xq4A9Q5gPDQ9mQak+DhzwJZXyYVlAZgkxyBQMB9X3lMlf6gYuSSJDezdlciTuwnMqSJ9EvXeHkmuOE3/FoyTiV5SJAgH8Mijvkr25sHDESA59u00Cxr0V4M4qdPAKAO5boIPJqyPgCn3pWEtz6JDjOxowF1/siGiSF83YbmqUZP0q7AeUAZVi/LBTi6lQ6DuVuCOJJaqA0kpLQr4xsH8HzTEFbJlUNO2aCvZ/kEQizKlpnaQ1yjNda83NXmCLeRUGtvkqk2xJ4ktV+p42204HO2EkoD23SQM2FaieQu4wfKUmY2pnMjrGEPK16uIEBC8BOvtWqY3mc7dSnAi3xSkl6EoxBv1yJHWh8CzvPovr5YPf2qntkYRgo7U4FNBekzt4VoVlRobqYVHu5MrkCnyv3a9SPBlxf0+iPiivOprdFN0zsKQN1xcXqslBAf5fJEzdTPJSnh8p7/kgn2ncalGl2kKqjbe/6b9fby1zg8zQ2ZlJplCgRKkHJe/9YqS7QI2QIL/LQP0nHNwd4mD1EF4D9RUxjMwmh+GYdFBgPIgepF1LHKUQVuGTd74xonNNPsxpKQJROgDCEW4PGbwUw26GiVyimfdP+U2MrSpNo27JvstNXO1MwXqWW4DfCX0ESjRpyLiW0WI+/W1LgaOdPANLJykN211cyGRAiA5wLdr/BWsGBPLWE3rn90qHT2P9jaWGODfExh7HXAtmrZWRU8bu758F2A1au0ZTxcbRwXpbec9TJCOqt+GzUYLtO4GN0c3YaCcbYo/AMb3kmVjeZsLi+EofxvlG6Y5CgnqNfc0nsPhtB7t5Fctvmj/Uthj3FF7W2Mg5SmEmNS4Mlew87PKEzW2rny5SlyrS97h4gFkSRVPAu61qUNx1kGYVxNa6WbBr+dKAL070Jx+b/jdkDA2b7zApptzjOiyyoEOlVUQs3xCqDcmJ52M19VT5Jt09ON3CPdgeTo62n2VM1UU47qotdoOQseRGNDe0ajRYvJlm4icfdYKj4VNIhQNyYnp650AyCmnoGCSZQUlACU1pt0imPYX73+Xibp50DDhOJFjZJSQvHIDbPBp/gYcI8gXY/K57t8/7eCH2FRZq90faTOrISnYSrMGpQYsNYLldvRbDYUN++VEJ6bFcz/DU0C2wcD/zh/6o1g2VPAfyKCJS/Rzy1tKfBpeviGZPR1xto2rqOYscg5nrO8UXYad/qxSu1JFvoIB9B6qwgLjeUyn5MAUpg4oWlLbVT9i+10jgKuyn5ZthaIHtdjWkV4n/PirFXcKX70gHC2B3CKync3chEP4Pzxpli+5WspNhjr5tjAMq8J/wMjolloYttquSgY8UWD+hi+8h4hvR3Gmj+eWZUsSNfc70s286+uYoDKdGkc6ZM2SnYgCxM2irsMWeYEtrrGD46BGSxnCXK9B9ADVS4jOB+22VUnGUoXZZqxzscoPAisbE0QiXLk7lN5svbhqNqfrKMoj8w6hr/qmSJjI307xh8q4XzMEpLLeDqPe2f065mYqvz5PLexssR3CmI8f5ppuk3mZVTO2yK0Uz3sjtHAAr8h62uHO9Ykhur9HOeA/y+1YlWRyel7Vadw+BSLhBalbO7Oc0u543B5dUWrw3WYMqRi34LVCKqW8Ci5eHT853oz85UJ7rsCgYe47Da2d5LuFqBOxMkNBYoDVFNtMWCbrn5F4RDG7PaepnHx0NtL1Kwn3UoikFxgC6QECrGA0L069MXIK9S/3tXzSvbg30ojsMDKG390KynBehE+zjVGKBUsfpMMNZpIS0zNRr4JfzP302H+wwzfPpGE4DB8Dnnm3fblL4TWYac6yoGG7t6EhN4OXaRQ5r5oJOcR0cNJFKGZ7mMhts+aVUMHL2CLq8Ym3+sdE12nl6uwlN7ZvWvR07/B37BDVnernFeSZ6+Gk/BnaXO7yKnly6ovXJYv86OBWFrKhns2Nr4PQUpL78efIPVJdMbL2kauhMnohIJ0fgdL9rZAbrwC1DFM3F6T1f+k0otRabXwwl+Qq++5zKZup4T76JoG6H5zzqw9V8Pt1yvHfkXA9g6wCOIrkJtM5JQUFVWEL7GTPVBdw4eS00b2bAKheQA3q3uUc1c06NztSBAXtbS5nRpMLK58l9Qmw+5hmV2fQssTmWQaIEd2D2Kp3RyaHvjhsmEmuP4+8CWySnzDq/ZnNnbW+zoVnbvHMLz9CbR9h7cVZtfO/DCMdIRLbQdFxoOi0np1b4N1yJ05n2+MBx5e7IbTHSXctnTlyD8TjV6Hg2x7g+Y0O87LNrbWdalXMGHKbelzr41ox7O6pGA3xHniW+dxNWH+cJvEcfyKYPnIvyjUZWJdGaCJbLhI9I4s7YxF0Z9apnmp+l5K+kopn9pUmroafGWP92s3Tj5lGZn69275VPd4vKtDxb7J7VF4WJ51Rk57p6Ds5pvW1P4TVj3TZqcHhn29IXQmK+HhXJe9UL1s7MlQUJ7LoDDAfzee91QM5P1O6ni7F+0YSsGQowiXax0S5wEwwq725+QRF/iCTyYMOBcJg9EbEvrEB7MNJ2bPBSNPuKc1GiWgWW30aX21XWI8c6g05Yfy/HHkVWQsPmIWj6fJDTnYC/tUf9UldIl9Q58GDHMonsx2e1SZjdszaXDyta2rfE8Y8ceH08a/RqCguWKN7AjtwKm4/cqiafeioX2uRNbrRHYf0HF8XKcdYWHP/RquPHbb1aG94EwzLpC7fytRQWbDPVGy6nb8+upaWZBuoLC7TcyNC7m7rPNWrXtNaeza2mncyDqyO7SOPe3njPeg2wXtPcJNEzQpZEKxvIHBVtAs6DMD+roCW4dyBHMPmmeALi6ilvJfpY+55FeV2yx0yjpDqD7ca0OzlKGbzRjxXycHyoiOQnzu+zaRmO62nPkeAyKEGJ/spf/YOpWnapNOekj3bAnXEsUwP5eqtIg65JHOEkVoCvwBGG6cHQE9zctLmypvCyYh9SIAauxuv2espuDDSX0EJ8nmL0s4DitolumLo8dbwidzgi3b9NrUzrpDl3FMf/5cZC1QDYnzD7Rz9B8l+YxZTTR84AR199g2S5HkHfJJjh3DKc3p7NSzMocvSjm4+u7aSCcBHzkRhnJ+eEOZGfHjqZ9D0YNvLLNPRgDUGI730LfvqjR9OqwWm4VK7FgazEnxna9jXSOdSGNeGra1Zt++p/AFBLAwQUAAIACAAbRdRIY1AdNksAAABqAAAAGwAAAHVuaXZlcnNhbC91bml2ZXJzYWwucG5nLnhtbLOxr8jNUShLLSrOzM+zVTLUM1Cyt+PlsikoSi3LTC1XqACKAQUhQEmhEsg1QnDLM1NKMmyVzE2NEWIZqZnpGSW2SqZmpnBBfaCRAFBLAQIAABQAAgAIABpF1EjXp5f2WAQAAOUQAAAdAAAAAAAAAAEAAAAAAAAAAAB1bml2ZXJzYWwvY29tbW9uX21lc3NhZ2VzLmxuZ1BLAQIAABQAAgAIABpF1EikbscF9AMAAN4QAAAnAAAAAAAAAAEAAAAAAJMEAAB1bml2ZXJzYWwvZmxhc2hfcHVibGlzaGluZ19zZXR0aW5ncy54bWxQSwECAAAUAAIACAAaRdRIOLIa9sACAABQCgAAIQAAAAAAAAABAAAAAADMCAAAdW5pdmVyc2FsL2ZsYXNoX3NraW5fc2V0dGluZ3MueG1sUEsBAgAAFAACAAgAGkXUSNpcjNvHAwAA7w8AACYAAAAAAAAAAQAAAAAAywsAAHVuaXZlcnNhbC9odG1sX3B1Ymxpc2hpbmdfc2V0dGluZ3MueG1sUEsBAgAAFAACAAgAGkXUSHzC6uumAQAAJAYAAB8AAAAAAAAAAQAAAAAA1g8AAHVuaXZlcnNhbC9odG1sX3NraW5fc2V0dGluZ3MuanNQSwECAAAUAAIACAAaRdRIPTwv0cEAAADlAQAAGgAAAAAAAAABAAAAAAC5EQAAdW5pdmVyc2FsL2kxOG5fcHJlc2V0cy54bWxQSwECAAAUAAIACAAaRdRIsuC9bWQAAABlAAAAHAAAAAAAAAABAAAAAACyEgAAdW5pdmVyc2FsL2xvY2FsX3NldHRpbmdzLnhtbFBLAQIAABQAAgAIAPeSU0cjtE77+wIAALAIAAAUAAAAAAAAAAEAAAAAAFATAAB1bml2ZXJzYWwvcGxheWVyLnhtbFBLAQIAABQAAgAIABpF1EgGCTn9RwgAACMgAAApAAAAAAAAAAEAAAAAAH0WAAB1bml2ZXJzYWwvc2tpbl9jdXN0b21pemF0aW9uX3NldHRpbmdzLnhtbFBLAQIAABQAAgAIABtF1EjFe8CSyxgAABM2AAAXAAAAAAAAAAAAAAAAAAsfAAB1bml2ZXJzYWwvdW5pdmVyc2FsLnBuZ1BLAQIAABQAAgAIABtF1EhjUB02SwAAAGoAAAAbAAAAAAAAAAEAAAAAAAs4AAB1bml2ZXJzYWwvdW5pdmVyc2FsLnBuZy54bWxQSwUGAAAAAAsACwBJAwAAjzgAAAAA"/>
  <p:tag name="ISPRING_PRESENTATION_TITLE" val="公关活动策划总结PPT：就是这个范儿"/>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1093</TotalTime>
  <Words>4064</Words>
  <Application>Microsoft Office PowerPoint</Application>
  <PresentationFormat>自定义</PresentationFormat>
  <Paragraphs>306</Paragraphs>
  <Slides>27</Slides>
  <Notes>27</Notes>
  <HiddenSlides>0</HiddenSlides>
  <MMClips>1</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公关活动策划总结PPT：就是这个范儿</dc:title>
  <dc:creator>张京</dc:creator>
  <cp:lastModifiedBy>Administrator</cp:lastModifiedBy>
  <cp:revision>80</cp:revision>
  <dcterms:created xsi:type="dcterms:W3CDTF">2015-03-06T09:50:09Z</dcterms:created>
  <dcterms:modified xsi:type="dcterms:W3CDTF">2017-06-26T09:37:39Z</dcterms:modified>
</cp:coreProperties>
</file>