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theme/theme3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66" r:id="rId3"/>
    <p:sldMasterId id="2147483668" r:id="rId4"/>
    <p:sldMasterId id="2147483670" r:id="rId5"/>
    <p:sldMasterId id="2147483672" r:id="rId6"/>
    <p:sldMasterId id="2147483674" r:id="rId7"/>
    <p:sldMasterId id="2147483676" r:id="rId8"/>
    <p:sldMasterId id="2147483678" r:id="rId9"/>
    <p:sldMasterId id="2147483680" r:id="rId10"/>
    <p:sldMasterId id="2147483684" r:id="rId11"/>
    <p:sldMasterId id="2147483686" r:id="rId12"/>
    <p:sldMasterId id="2147483688" r:id="rId13"/>
    <p:sldMasterId id="2147483690" r:id="rId14"/>
    <p:sldMasterId id="2147483692" r:id="rId15"/>
    <p:sldMasterId id="2147483694" r:id="rId16"/>
    <p:sldMasterId id="2147483696" r:id="rId17"/>
    <p:sldMasterId id="2147483700" r:id="rId18"/>
    <p:sldMasterId id="2147483702" r:id="rId19"/>
    <p:sldMasterId id="2147483704" r:id="rId20"/>
    <p:sldMasterId id="2147483706" r:id="rId21"/>
    <p:sldMasterId id="2147483708" r:id="rId22"/>
    <p:sldMasterId id="2147483710" r:id="rId23"/>
    <p:sldMasterId id="2147483712" r:id="rId24"/>
    <p:sldMasterId id="2147483716" r:id="rId25"/>
    <p:sldMasterId id="2147483718" r:id="rId26"/>
    <p:sldMasterId id="2147483720" r:id="rId27"/>
    <p:sldMasterId id="2147483722" r:id="rId28"/>
    <p:sldMasterId id="2147483724" r:id="rId29"/>
    <p:sldMasterId id="2147483726" r:id="rId30"/>
    <p:sldMasterId id="2147483730" r:id="rId31"/>
    <p:sldMasterId id="2147483732" r:id="rId32"/>
    <p:sldMasterId id="2147483734" r:id="rId33"/>
    <p:sldMasterId id="2147483736" r:id="rId34"/>
    <p:sldMasterId id="2147483738" r:id="rId35"/>
  </p:sldMasterIdLst>
  <p:notesMasterIdLst>
    <p:notesMasterId r:id="rId78"/>
  </p:notesMasterIdLst>
  <p:sldIdLst>
    <p:sldId id="298" r:id="rId36"/>
    <p:sldId id="256" r:id="rId37"/>
    <p:sldId id="299" r:id="rId38"/>
    <p:sldId id="258" r:id="rId39"/>
    <p:sldId id="260" r:id="rId40"/>
    <p:sldId id="261" r:id="rId41"/>
    <p:sldId id="262" r:id="rId42"/>
    <p:sldId id="263" r:id="rId43"/>
    <p:sldId id="264" r:id="rId44"/>
    <p:sldId id="265" r:id="rId45"/>
    <p:sldId id="266" r:id="rId46"/>
    <p:sldId id="267" r:id="rId47"/>
    <p:sldId id="301" r:id="rId48"/>
    <p:sldId id="269" r:id="rId49"/>
    <p:sldId id="270" r:id="rId50"/>
    <p:sldId id="271" r:id="rId51"/>
    <p:sldId id="272" r:id="rId52"/>
    <p:sldId id="273" r:id="rId53"/>
    <p:sldId id="274" r:id="rId54"/>
    <p:sldId id="275" r:id="rId55"/>
    <p:sldId id="302" r:id="rId56"/>
    <p:sldId id="277" r:id="rId57"/>
    <p:sldId id="278" r:id="rId58"/>
    <p:sldId id="279" r:id="rId59"/>
    <p:sldId id="280" r:id="rId60"/>
    <p:sldId id="281" r:id="rId61"/>
    <p:sldId id="282" r:id="rId62"/>
    <p:sldId id="283" r:id="rId63"/>
    <p:sldId id="303" r:id="rId64"/>
    <p:sldId id="285" r:id="rId65"/>
    <p:sldId id="286" r:id="rId66"/>
    <p:sldId id="287" r:id="rId67"/>
    <p:sldId id="288" r:id="rId68"/>
    <p:sldId id="289" r:id="rId69"/>
    <p:sldId id="290" r:id="rId70"/>
    <p:sldId id="304" r:id="rId71"/>
    <p:sldId id="292" r:id="rId72"/>
    <p:sldId id="293" r:id="rId73"/>
    <p:sldId id="294" r:id="rId74"/>
    <p:sldId id="295" r:id="rId75"/>
    <p:sldId id="296" r:id="rId76"/>
    <p:sldId id="305" r:id="rId77"/>
  </p:sldIdLst>
  <p:sldSz cx="12192000" cy="6858000"/>
  <p:notesSz cx="6858000" cy="9144000"/>
  <p:custDataLst>
    <p:tags r:id="rId7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EFEF"/>
    <a:srgbClr val="FFFFFF"/>
    <a:srgbClr val="B0131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32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7.xml"/><Relationship Id="rId47" Type="http://schemas.openxmlformats.org/officeDocument/2006/relationships/slide" Target="slides/slide12.xml"/><Relationship Id="rId63" Type="http://schemas.openxmlformats.org/officeDocument/2006/relationships/slide" Target="slides/slide28.xml"/><Relationship Id="rId68" Type="http://schemas.openxmlformats.org/officeDocument/2006/relationships/slide" Target="slides/slide33.xml"/><Relationship Id="rId16" Type="http://schemas.openxmlformats.org/officeDocument/2006/relationships/slideMaster" Target="slideMasters/slideMaster16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" Target="slides/slide2.xml"/><Relationship Id="rId53" Type="http://schemas.openxmlformats.org/officeDocument/2006/relationships/slide" Target="slides/slide18.xml"/><Relationship Id="rId58" Type="http://schemas.openxmlformats.org/officeDocument/2006/relationships/slide" Target="slides/slide23.xml"/><Relationship Id="rId74" Type="http://schemas.openxmlformats.org/officeDocument/2006/relationships/slide" Target="slides/slide39.xml"/><Relationship Id="rId79" Type="http://schemas.openxmlformats.org/officeDocument/2006/relationships/tags" Target="tags/tag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6.xml"/><Relationship Id="rId82" Type="http://schemas.openxmlformats.org/officeDocument/2006/relationships/theme" Target="theme/theme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8.xml"/><Relationship Id="rId48" Type="http://schemas.openxmlformats.org/officeDocument/2006/relationships/slide" Target="slides/slide13.xml"/><Relationship Id="rId56" Type="http://schemas.openxmlformats.org/officeDocument/2006/relationships/slide" Target="slides/slide21.xml"/><Relationship Id="rId64" Type="http://schemas.openxmlformats.org/officeDocument/2006/relationships/slide" Target="slides/slide29.xml"/><Relationship Id="rId69" Type="http://schemas.openxmlformats.org/officeDocument/2006/relationships/slide" Target="slides/slide34.xml"/><Relationship Id="rId77" Type="http://schemas.openxmlformats.org/officeDocument/2006/relationships/slide" Target="slides/slide42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6.xml"/><Relationship Id="rId72" Type="http://schemas.openxmlformats.org/officeDocument/2006/relationships/slide" Target="slides/slide37.xml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3.xml"/><Relationship Id="rId46" Type="http://schemas.openxmlformats.org/officeDocument/2006/relationships/slide" Target="slides/slide11.xml"/><Relationship Id="rId59" Type="http://schemas.openxmlformats.org/officeDocument/2006/relationships/slide" Target="slides/slide24.xml"/><Relationship Id="rId67" Type="http://schemas.openxmlformats.org/officeDocument/2006/relationships/slide" Target="slides/slide32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6.xml"/><Relationship Id="rId54" Type="http://schemas.openxmlformats.org/officeDocument/2006/relationships/slide" Target="slides/slide19.xml"/><Relationship Id="rId62" Type="http://schemas.openxmlformats.org/officeDocument/2006/relationships/slide" Target="slides/slide27.xml"/><Relationship Id="rId70" Type="http://schemas.openxmlformats.org/officeDocument/2006/relationships/slide" Target="slides/slide35.xml"/><Relationship Id="rId75" Type="http://schemas.openxmlformats.org/officeDocument/2006/relationships/slide" Target="slides/slide40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1.xml"/><Relationship Id="rId49" Type="http://schemas.openxmlformats.org/officeDocument/2006/relationships/slide" Target="slides/slide14.xml"/><Relationship Id="rId57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9.xml"/><Relationship Id="rId52" Type="http://schemas.openxmlformats.org/officeDocument/2006/relationships/slide" Target="slides/slide17.xml"/><Relationship Id="rId60" Type="http://schemas.openxmlformats.org/officeDocument/2006/relationships/slide" Target="slides/slide25.xml"/><Relationship Id="rId65" Type="http://schemas.openxmlformats.org/officeDocument/2006/relationships/slide" Target="slides/slide30.xml"/><Relationship Id="rId73" Type="http://schemas.openxmlformats.org/officeDocument/2006/relationships/slide" Target="slides/slide38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4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5.xml"/><Relationship Id="rId55" Type="http://schemas.openxmlformats.org/officeDocument/2006/relationships/slide" Target="slides/slide20.xml"/><Relationship Id="rId76" Type="http://schemas.openxmlformats.org/officeDocument/2006/relationships/slide" Target="slides/slide4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5.xml"/><Relationship Id="rId45" Type="http://schemas.openxmlformats.org/officeDocument/2006/relationships/slide" Target="slides/slide10.xml"/><Relationship Id="rId66" Type="http://schemas.openxmlformats.org/officeDocument/2006/relationships/slide" Target="slides/slide3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D49510"/>
            </a:solidFill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B01319"/>
            </a:solidFill>
          </c:spPr>
          <c:dPt>
            <c:idx val="0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B01319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100</c:v>
                </c:pt>
                <c:pt idx="1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D2AD2-CA62-4C4E-968E-535B186DCDEA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32AC2-5CA0-41E2-900C-4A9051C0A6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47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2150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799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899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71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995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1271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02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158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644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70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568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429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10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12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247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8621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4366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6714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0818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94900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021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992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55034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62238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86940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756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69550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7455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3284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2716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269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303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226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1551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40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91189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41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56383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F32AC2-5CA0-41E2-900C-4A9051C0A65C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52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1551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52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346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088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300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27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72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46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958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3320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07042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468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8581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463033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1452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9685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175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5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6848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6463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02404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58243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8501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901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3918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28687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94351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292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9513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0845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434066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7422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39673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0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4169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69773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00065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510247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6227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5557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1346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78378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89454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82383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51222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41270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8"/>
          <p:cNvCxnSpPr/>
          <p:nvPr userDrawn="1"/>
        </p:nvCxnSpPr>
        <p:spPr>
          <a:xfrm>
            <a:off x="3005469" y="1279740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任意多边形 19"/>
          <p:cNvSpPr/>
          <p:nvPr userDrawn="1"/>
        </p:nvSpPr>
        <p:spPr>
          <a:xfrm>
            <a:off x="11597677" y="6258249"/>
            <a:ext cx="739520" cy="466603"/>
          </a:xfrm>
          <a:custGeom>
            <a:avLst/>
            <a:gdLst>
              <a:gd name="connsiteX0" fmla="*/ 250256 w 808522"/>
              <a:gd name="connsiteY0" fmla="*/ 0 h 510140"/>
              <a:gd name="connsiteX1" fmla="*/ 255070 w 808522"/>
              <a:gd name="connsiteY1" fmla="*/ 0 h 510140"/>
              <a:gd name="connsiteX2" fmla="*/ 808522 w 808522"/>
              <a:gd name="connsiteY2" fmla="*/ 0 h 510140"/>
              <a:gd name="connsiteX3" fmla="*/ 808522 w 808522"/>
              <a:gd name="connsiteY3" fmla="*/ 510139 h 510140"/>
              <a:gd name="connsiteX4" fmla="*/ 255080 w 808522"/>
              <a:gd name="connsiteY4" fmla="*/ 510139 h 510140"/>
              <a:gd name="connsiteX5" fmla="*/ 255070 w 808522"/>
              <a:gd name="connsiteY5" fmla="*/ 510140 h 510140"/>
              <a:gd name="connsiteX6" fmla="*/ 255060 w 808522"/>
              <a:gd name="connsiteY6" fmla="*/ 510139 h 510140"/>
              <a:gd name="connsiteX7" fmla="*/ 250256 w 808522"/>
              <a:gd name="connsiteY7" fmla="*/ 510139 h 510140"/>
              <a:gd name="connsiteX8" fmla="*/ 250256 w 808522"/>
              <a:gd name="connsiteY8" fmla="*/ 509655 h 510140"/>
              <a:gd name="connsiteX9" fmla="*/ 203664 w 808522"/>
              <a:gd name="connsiteY9" fmla="*/ 504958 h 510140"/>
              <a:gd name="connsiteX10" fmla="*/ 0 w 808522"/>
              <a:gd name="connsiteY10" fmla="*/ 255070 h 510140"/>
              <a:gd name="connsiteX11" fmla="*/ 203664 w 808522"/>
              <a:gd name="connsiteY11" fmla="*/ 5182 h 510140"/>
              <a:gd name="connsiteX12" fmla="*/ 250256 w 808522"/>
              <a:gd name="connsiteY12" fmla="*/ 485 h 510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08522" h="510140">
                <a:moveTo>
                  <a:pt x="250256" y="0"/>
                </a:moveTo>
                <a:lnTo>
                  <a:pt x="255070" y="0"/>
                </a:lnTo>
                <a:lnTo>
                  <a:pt x="808522" y="0"/>
                </a:lnTo>
                <a:lnTo>
                  <a:pt x="808522" y="510139"/>
                </a:lnTo>
                <a:lnTo>
                  <a:pt x="255080" y="510139"/>
                </a:lnTo>
                <a:lnTo>
                  <a:pt x="255070" y="510140"/>
                </a:lnTo>
                <a:lnTo>
                  <a:pt x="255060" y="510139"/>
                </a:lnTo>
                <a:lnTo>
                  <a:pt x="250256" y="510139"/>
                </a:lnTo>
                <a:lnTo>
                  <a:pt x="250256" y="509655"/>
                </a:lnTo>
                <a:lnTo>
                  <a:pt x="203664" y="504958"/>
                </a:lnTo>
                <a:cubicBezTo>
                  <a:pt x="87433" y="481174"/>
                  <a:pt x="0" y="378332"/>
                  <a:pt x="0" y="255070"/>
                </a:cubicBezTo>
                <a:cubicBezTo>
                  <a:pt x="0" y="131808"/>
                  <a:pt x="87433" y="28967"/>
                  <a:pt x="203664" y="5182"/>
                </a:cubicBezTo>
                <a:lnTo>
                  <a:pt x="250256" y="485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1625982" y="6322286"/>
            <a:ext cx="605911" cy="338524"/>
          </a:xfrm>
          <a:prstGeom prst="rect">
            <a:avLst/>
          </a:prstGeom>
          <a:noFill/>
        </p:spPr>
        <p:txBody>
          <a:bodyPr wrap="square" lIns="91411" tIns="45705" rIns="91411" bIns="45705" rtlCol="0">
            <a:spAutoFit/>
          </a:bodyPr>
          <a:lstStyle/>
          <a:p>
            <a:pPr algn="ctr" defTabSz="914273"/>
            <a:fld id="{2EEF1883-7A0E-4F66-9932-E581691AD397}" type="slidenum">
              <a:rPr lang="zh-CN" altLang="en-US" sz="160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 defTabSz="914273"/>
              <a:t>‹#›</a:t>
            </a:fld>
            <a:r>
              <a:rPr lang="zh-CN" altLang="en-US" sz="1600" dirty="0">
                <a:solidFill>
                  <a:prstClr val="white">
                    <a:lumMod val="85000"/>
                  </a:prst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33783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528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2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105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71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16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B2BA8-CFD3-4EC5-BF7C-299D7E21F5F5}" type="datetimeFigureOut">
              <a:rPr lang="zh-CN" altLang="en-US" smtClean="0"/>
              <a:t>2017/6/15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53280-B6D4-44D1-B7F6-9C820CEC79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803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3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513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6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173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90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284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87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32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8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85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16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497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9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6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0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16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516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4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182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4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926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67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956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31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242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08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172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92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37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02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355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543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19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5F5F5"/>
              </a:gs>
              <a:gs pos="73000">
                <a:srgbClr val="F3F3F3"/>
              </a:gs>
              <a:gs pos="100000">
                <a:srgbClr val="E2DE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7" rIns="91435" bIns="45717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7" rIns="68573" bIns="3428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68573" tIns="34287" rIns="68573" bIns="3428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4DA96E64-783D-463C-BA44-F5AF67B4648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2017/6/15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68573" tIns="34287" rIns="68573" bIns="34287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defTabSz="914273"/>
            <a:fld id="{A8C676CA-DACA-4216-AE75-62203F83776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27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291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/>
      </p:par>
    </p:tnLst>
  </p:timing>
  <p:txStyles>
    <p:titleStyle>
      <a:lvl1pPr algn="l" defTabSz="91427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228569" indent="-228569" algn="l" defTabSz="91427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685706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2pPr>
      <a:lvl3pPr marL="1142841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3pPr>
      <a:lvl4pPr marL="159997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4pPr>
      <a:lvl5pPr marL="205711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5pPr>
      <a:lvl6pPr marL="2514252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87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525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60" indent="-228569" algn="l" defTabSz="91427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7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0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4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83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818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56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94" algn="l" defTabSz="914273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jpeg"/><Relationship Id="rId7" Type="http://schemas.microsoft.com/office/2007/relationships/hdphoto" Target="../media/hdphoto3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10" Type="http://schemas.openxmlformats.org/officeDocument/2006/relationships/image" Target="../media/image16.png"/><Relationship Id="rId4" Type="http://schemas.microsoft.com/office/2007/relationships/hdphoto" Target="../media/hdphoto2.wdp"/><Relationship Id="rId9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6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microsoft.com/office/2007/relationships/hdphoto" Target="../media/hdphoto5.wdp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6.png"/><Relationship Id="rId5" Type="http://schemas.microsoft.com/office/2007/relationships/hdphoto" Target="../media/hdphoto4.wdp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4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" y="2824328"/>
            <a:ext cx="7756246" cy="2841660"/>
          </a:xfrm>
          <a:prstGeom prst="rect">
            <a:avLst/>
          </a:prstGeom>
          <a:gradFill flip="none" rotWithShape="1"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236110" y="4247847"/>
            <a:ext cx="1487255" cy="1418141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0701037" y="2824330"/>
            <a:ext cx="1490964" cy="141814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758091" y="4247847"/>
            <a:ext cx="1479861" cy="1418141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97" name="组合 7"/>
          <p:cNvGrpSpPr>
            <a:grpSpLocks/>
          </p:cNvGrpSpPr>
          <p:nvPr/>
        </p:nvGrpSpPr>
        <p:grpSpPr bwMode="auto">
          <a:xfrm>
            <a:off x="1711155" y="3074730"/>
            <a:ext cx="4559681" cy="2335482"/>
            <a:chOff x="0" y="-1"/>
            <a:chExt cx="7767664" cy="3827470"/>
          </a:xfrm>
          <a:solidFill>
            <a:schemeClr val="bg1">
              <a:lumMod val="95000"/>
              <a:alpha val="12000"/>
            </a:schemeClr>
          </a:solidFill>
        </p:grpSpPr>
        <p:sp>
          <p:nvSpPr>
            <p:cNvPr id="198" name="Freeform 4"/>
            <p:cNvSpPr>
              <a:spLocks noChangeArrowheads="1"/>
            </p:cNvSpPr>
            <p:nvPr/>
          </p:nvSpPr>
          <p:spPr bwMode="auto">
            <a:xfrm>
              <a:off x="3898913" y="2844804"/>
              <a:ext cx="276226" cy="273050"/>
            </a:xfrm>
            <a:custGeom>
              <a:avLst/>
              <a:gdLst>
                <a:gd name="T0" fmla="*/ 53 w 144"/>
                <a:gd name="T1" fmla="*/ 137 h 143"/>
                <a:gd name="T2" fmla="*/ 60 w 144"/>
                <a:gd name="T3" fmla="*/ 133 h 143"/>
                <a:gd name="T4" fmla="*/ 66 w 144"/>
                <a:gd name="T5" fmla="*/ 141 h 143"/>
                <a:gd name="T6" fmla="*/ 80 w 144"/>
                <a:gd name="T7" fmla="*/ 141 h 143"/>
                <a:gd name="T8" fmla="*/ 87 w 144"/>
                <a:gd name="T9" fmla="*/ 134 h 143"/>
                <a:gd name="T10" fmla="*/ 87 w 144"/>
                <a:gd name="T11" fmla="*/ 59 h 143"/>
                <a:gd name="T12" fmla="*/ 99 w 144"/>
                <a:gd name="T13" fmla="*/ 55 h 143"/>
                <a:gd name="T14" fmla="*/ 99 w 144"/>
                <a:gd name="T15" fmla="*/ 16 h 143"/>
                <a:gd name="T16" fmla="*/ 109 w 144"/>
                <a:gd name="T17" fmla="*/ 15 h 143"/>
                <a:gd name="T18" fmla="*/ 122 w 144"/>
                <a:gd name="T19" fmla="*/ 11 h 143"/>
                <a:gd name="T20" fmla="*/ 128 w 144"/>
                <a:gd name="T21" fmla="*/ 16 h 143"/>
                <a:gd name="T22" fmla="*/ 136 w 144"/>
                <a:gd name="T23" fmla="*/ 11 h 143"/>
                <a:gd name="T24" fmla="*/ 144 w 144"/>
                <a:gd name="T25" fmla="*/ 9 h 143"/>
                <a:gd name="T26" fmla="*/ 143 w 144"/>
                <a:gd name="T27" fmla="*/ 6 h 143"/>
                <a:gd name="T28" fmla="*/ 119 w 144"/>
                <a:gd name="T29" fmla="*/ 8 h 143"/>
                <a:gd name="T30" fmla="*/ 102 w 144"/>
                <a:gd name="T31" fmla="*/ 9 h 143"/>
                <a:gd name="T32" fmla="*/ 77 w 144"/>
                <a:gd name="T33" fmla="*/ 9 h 143"/>
                <a:gd name="T34" fmla="*/ 73 w 144"/>
                <a:gd name="T35" fmla="*/ 5 h 143"/>
                <a:gd name="T36" fmla="*/ 34 w 144"/>
                <a:gd name="T37" fmla="*/ 5 h 143"/>
                <a:gd name="T38" fmla="*/ 24 w 144"/>
                <a:gd name="T39" fmla="*/ 3 h 143"/>
                <a:gd name="T40" fmla="*/ 13 w 144"/>
                <a:gd name="T41" fmla="*/ 2 h 143"/>
                <a:gd name="T42" fmla="*/ 8 w 144"/>
                <a:gd name="T43" fmla="*/ 0 h 143"/>
                <a:gd name="T44" fmla="*/ 4 w 144"/>
                <a:gd name="T45" fmla="*/ 3 h 143"/>
                <a:gd name="T46" fmla="*/ 1 w 144"/>
                <a:gd name="T47" fmla="*/ 3 h 143"/>
                <a:gd name="T48" fmla="*/ 7 w 144"/>
                <a:gd name="T49" fmla="*/ 18 h 143"/>
                <a:gd name="T50" fmla="*/ 18 w 144"/>
                <a:gd name="T51" fmla="*/ 41 h 143"/>
                <a:gd name="T52" fmla="*/ 29 w 144"/>
                <a:gd name="T53" fmla="*/ 65 h 143"/>
                <a:gd name="T54" fmla="*/ 30 w 144"/>
                <a:gd name="T55" fmla="*/ 84 h 143"/>
                <a:gd name="T56" fmla="*/ 34 w 144"/>
                <a:gd name="T57" fmla="*/ 101 h 143"/>
                <a:gd name="T58" fmla="*/ 42 w 144"/>
                <a:gd name="T59" fmla="*/ 129 h 143"/>
                <a:gd name="T60" fmla="*/ 49 w 144"/>
                <a:gd name="T61" fmla="*/ 138 h 143"/>
                <a:gd name="T62" fmla="*/ 53 w 144"/>
                <a:gd name="T63" fmla="*/ 137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143"/>
                <a:gd name="T98" fmla="*/ 144 w 144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199" name="Freeform 5"/>
            <p:cNvSpPr>
              <a:spLocks noChangeArrowheads="1"/>
            </p:cNvSpPr>
            <p:nvPr/>
          </p:nvSpPr>
          <p:spPr bwMode="auto">
            <a:xfrm>
              <a:off x="4175139" y="2813054"/>
              <a:ext cx="171451" cy="149225"/>
            </a:xfrm>
            <a:custGeom>
              <a:avLst/>
              <a:gdLst>
                <a:gd name="T0" fmla="*/ 59 w 90"/>
                <a:gd name="T1" fmla="*/ 4 h 78"/>
                <a:gd name="T2" fmla="*/ 58 w 90"/>
                <a:gd name="T3" fmla="*/ 0 h 78"/>
                <a:gd name="T4" fmla="*/ 48 w 90"/>
                <a:gd name="T5" fmla="*/ 0 h 78"/>
                <a:gd name="T6" fmla="*/ 42 w 90"/>
                <a:gd name="T7" fmla="*/ 6 h 78"/>
                <a:gd name="T8" fmla="*/ 31 w 90"/>
                <a:gd name="T9" fmla="*/ 14 h 78"/>
                <a:gd name="T10" fmla="*/ 20 w 90"/>
                <a:gd name="T11" fmla="*/ 27 h 78"/>
                <a:gd name="T12" fmla="*/ 5 w 90"/>
                <a:gd name="T13" fmla="*/ 24 h 78"/>
                <a:gd name="T14" fmla="*/ 0 w 90"/>
                <a:gd name="T15" fmla="*/ 25 h 78"/>
                <a:gd name="T16" fmla="*/ 6 w 90"/>
                <a:gd name="T17" fmla="*/ 31 h 78"/>
                <a:gd name="T18" fmla="*/ 12 w 90"/>
                <a:gd name="T19" fmla="*/ 45 h 78"/>
                <a:gd name="T20" fmla="*/ 23 w 90"/>
                <a:gd name="T21" fmla="*/ 53 h 78"/>
                <a:gd name="T22" fmla="*/ 28 w 90"/>
                <a:gd name="T23" fmla="*/ 61 h 78"/>
                <a:gd name="T24" fmla="*/ 36 w 90"/>
                <a:gd name="T25" fmla="*/ 69 h 78"/>
                <a:gd name="T26" fmla="*/ 44 w 90"/>
                <a:gd name="T27" fmla="*/ 74 h 78"/>
                <a:gd name="T28" fmla="*/ 55 w 90"/>
                <a:gd name="T29" fmla="*/ 76 h 78"/>
                <a:gd name="T30" fmla="*/ 67 w 90"/>
                <a:gd name="T31" fmla="*/ 78 h 78"/>
                <a:gd name="T32" fmla="*/ 79 w 90"/>
                <a:gd name="T33" fmla="*/ 67 h 78"/>
                <a:gd name="T34" fmla="*/ 82 w 90"/>
                <a:gd name="T35" fmla="*/ 56 h 78"/>
                <a:gd name="T36" fmla="*/ 88 w 90"/>
                <a:gd name="T37" fmla="*/ 48 h 78"/>
                <a:gd name="T38" fmla="*/ 84 w 90"/>
                <a:gd name="T39" fmla="*/ 39 h 78"/>
                <a:gd name="T40" fmla="*/ 87 w 90"/>
                <a:gd name="T41" fmla="*/ 29 h 78"/>
                <a:gd name="T42" fmla="*/ 87 w 90"/>
                <a:gd name="T43" fmla="*/ 12 h 78"/>
                <a:gd name="T44" fmla="*/ 74 w 90"/>
                <a:gd name="T45" fmla="*/ 7 h 78"/>
                <a:gd name="T46" fmla="*/ 59 w 90"/>
                <a:gd name="T47" fmla="*/ 4 h 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78"/>
                <a:gd name="T74" fmla="*/ 90 w 90"/>
                <a:gd name="T75" fmla="*/ 78 h 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0" name="Freeform 6"/>
            <p:cNvSpPr>
              <a:spLocks noChangeArrowheads="1"/>
            </p:cNvSpPr>
            <p:nvPr/>
          </p:nvSpPr>
          <p:spPr bwMode="auto">
            <a:xfrm>
              <a:off x="4065601" y="2862265"/>
              <a:ext cx="193676" cy="207963"/>
            </a:xfrm>
            <a:custGeom>
              <a:avLst/>
              <a:gdLst>
                <a:gd name="T0" fmla="*/ 93 w 101"/>
                <a:gd name="T1" fmla="*/ 44 h 109"/>
                <a:gd name="T2" fmla="*/ 85 w 101"/>
                <a:gd name="T3" fmla="*/ 36 h 109"/>
                <a:gd name="T4" fmla="*/ 80 w 101"/>
                <a:gd name="T5" fmla="*/ 28 h 109"/>
                <a:gd name="T6" fmla="*/ 69 w 101"/>
                <a:gd name="T7" fmla="*/ 20 h 109"/>
                <a:gd name="T8" fmla="*/ 63 w 101"/>
                <a:gd name="T9" fmla="*/ 6 h 109"/>
                <a:gd name="T10" fmla="*/ 57 w 101"/>
                <a:gd name="T11" fmla="*/ 0 h 109"/>
                <a:gd name="T12" fmla="*/ 49 w 101"/>
                <a:gd name="T13" fmla="*/ 2 h 109"/>
                <a:gd name="T14" fmla="*/ 41 w 101"/>
                <a:gd name="T15" fmla="*/ 7 h 109"/>
                <a:gd name="T16" fmla="*/ 35 w 101"/>
                <a:gd name="T17" fmla="*/ 2 h 109"/>
                <a:gd name="T18" fmla="*/ 22 w 101"/>
                <a:gd name="T19" fmla="*/ 6 h 109"/>
                <a:gd name="T20" fmla="*/ 12 w 101"/>
                <a:gd name="T21" fmla="*/ 7 h 109"/>
                <a:gd name="T22" fmla="*/ 12 w 101"/>
                <a:gd name="T23" fmla="*/ 46 h 109"/>
                <a:gd name="T24" fmla="*/ 0 w 101"/>
                <a:gd name="T25" fmla="*/ 50 h 109"/>
                <a:gd name="T26" fmla="*/ 0 w 101"/>
                <a:gd name="T27" fmla="*/ 83 h 109"/>
                <a:gd name="T28" fmla="*/ 6 w 101"/>
                <a:gd name="T29" fmla="*/ 87 h 109"/>
                <a:gd name="T30" fmla="*/ 9 w 101"/>
                <a:gd name="T31" fmla="*/ 100 h 109"/>
                <a:gd name="T32" fmla="*/ 7 w 101"/>
                <a:gd name="T33" fmla="*/ 102 h 109"/>
                <a:gd name="T34" fmla="*/ 9 w 101"/>
                <a:gd name="T35" fmla="*/ 107 h 109"/>
                <a:gd name="T36" fmla="*/ 20 w 101"/>
                <a:gd name="T37" fmla="*/ 107 h 109"/>
                <a:gd name="T38" fmla="*/ 31 w 101"/>
                <a:gd name="T39" fmla="*/ 95 h 109"/>
                <a:gd name="T40" fmla="*/ 38 w 101"/>
                <a:gd name="T41" fmla="*/ 89 h 109"/>
                <a:gd name="T42" fmla="*/ 52 w 101"/>
                <a:gd name="T43" fmla="*/ 93 h 109"/>
                <a:gd name="T44" fmla="*/ 62 w 101"/>
                <a:gd name="T45" fmla="*/ 88 h 109"/>
                <a:gd name="T46" fmla="*/ 67 w 101"/>
                <a:gd name="T47" fmla="*/ 80 h 109"/>
                <a:gd name="T48" fmla="*/ 76 w 101"/>
                <a:gd name="T49" fmla="*/ 73 h 109"/>
                <a:gd name="T50" fmla="*/ 81 w 101"/>
                <a:gd name="T51" fmla="*/ 65 h 109"/>
                <a:gd name="T52" fmla="*/ 90 w 101"/>
                <a:gd name="T53" fmla="*/ 59 h 109"/>
                <a:gd name="T54" fmla="*/ 97 w 101"/>
                <a:gd name="T55" fmla="*/ 55 h 109"/>
                <a:gd name="T56" fmla="*/ 101 w 101"/>
                <a:gd name="T57" fmla="*/ 49 h 109"/>
                <a:gd name="T58" fmla="*/ 101 w 101"/>
                <a:gd name="T59" fmla="*/ 49 h 109"/>
                <a:gd name="T60" fmla="*/ 93 w 101"/>
                <a:gd name="T61" fmla="*/ 44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1"/>
                <a:gd name="T94" fmla="*/ 0 h 109"/>
                <a:gd name="T95" fmla="*/ 101 w 101"/>
                <a:gd name="T96" fmla="*/ 109 h 1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1" name="Freeform 7"/>
            <p:cNvSpPr>
              <a:spLocks noChangeArrowheads="1"/>
            </p:cNvSpPr>
            <p:nvPr/>
          </p:nvSpPr>
          <p:spPr bwMode="auto">
            <a:xfrm>
              <a:off x="4292615" y="3041654"/>
              <a:ext cx="30163" cy="36513"/>
            </a:xfrm>
            <a:custGeom>
              <a:avLst/>
              <a:gdLst>
                <a:gd name="T0" fmla="*/ 7 w 15"/>
                <a:gd name="T1" fmla="*/ 0 h 19"/>
                <a:gd name="T2" fmla="*/ 0 w 15"/>
                <a:gd name="T3" fmla="*/ 8 h 19"/>
                <a:gd name="T4" fmla="*/ 7 w 15"/>
                <a:gd name="T5" fmla="*/ 19 h 19"/>
                <a:gd name="T6" fmla="*/ 13 w 15"/>
                <a:gd name="T7" fmla="*/ 16 h 19"/>
                <a:gd name="T8" fmla="*/ 15 w 15"/>
                <a:gd name="T9" fmla="*/ 13 h 19"/>
                <a:gd name="T10" fmla="*/ 14 w 15"/>
                <a:gd name="T11" fmla="*/ 3 h 19"/>
                <a:gd name="T12" fmla="*/ 7 w 15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9"/>
                <a:gd name="T23" fmla="*/ 15 w 15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2" name="Freeform 8"/>
            <p:cNvSpPr>
              <a:spLocks noChangeArrowheads="1"/>
            </p:cNvSpPr>
            <p:nvPr/>
          </p:nvSpPr>
          <p:spPr bwMode="auto">
            <a:xfrm>
              <a:off x="4214827" y="3101979"/>
              <a:ext cx="47626" cy="53975"/>
            </a:xfrm>
            <a:custGeom>
              <a:avLst/>
              <a:gdLst>
                <a:gd name="T0" fmla="*/ 18 w 25"/>
                <a:gd name="T1" fmla="*/ 3 h 28"/>
                <a:gd name="T2" fmla="*/ 7 w 25"/>
                <a:gd name="T3" fmla="*/ 8 h 28"/>
                <a:gd name="T4" fmla="*/ 0 w 25"/>
                <a:gd name="T5" fmla="*/ 18 h 28"/>
                <a:gd name="T6" fmla="*/ 7 w 25"/>
                <a:gd name="T7" fmla="*/ 27 h 28"/>
                <a:gd name="T8" fmla="*/ 11 w 25"/>
                <a:gd name="T9" fmla="*/ 28 h 28"/>
                <a:gd name="T10" fmla="*/ 14 w 25"/>
                <a:gd name="T11" fmla="*/ 22 h 28"/>
                <a:gd name="T12" fmla="*/ 21 w 25"/>
                <a:gd name="T13" fmla="*/ 20 h 28"/>
                <a:gd name="T14" fmla="*/ 25 w 25"/>
                <a:gd name="T15" fmla="*/ 12 h 28"/>
                <a:gd name="T16" fmla="*/ 18 w 25"/>
                <a:gd name="T17" fmla="*/ 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8"/>
                <a:gd name="T29" fmla="*/ 25 w 25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3" name="Freeform 9"/>
            <p:cNvSpPr>
              <a:spLocks noEditPoints="1" noChangeArrowheads="1"/>
            </p:cNvSpPr>
            <p:nvPr/>
          </p:nvSpPr>
          <p:spPr bwMode="auto">
            <a:xfrm>
              <a:off x="3992576" y="2954341"/>
              <a:ext cx="346077" cy="304801"/>
            </a:xfrm>
            <a:custGeom>
              <a:avLst/>
              <a:gdLst>
                <a:gd name="T0" fmla="*/ 172 w 181"/>
                <a:gd name="T1" fmla="*/ 59 h 159"/>
                <a:gd name="T2" fmla="*/ 172 w 181"/>
                <a:gd name="T3" fmla="*/ 58 h 159"/>
                <a:gd name="T4" fmla="*/ 170 w 181"/>
                <a:gd name="T5" fmla="*/ 61 h 159"/>
                <a:gd name="T6" fmla="*/ 164 w 181"/>
                <a:gd name="T7" fmla="*/ 64 h 159"/>
                <a:gd name="T8" fmla="*/ 157 w 181"/>
                <a:gd name="T9" fmla="*/ 53 h 159"/>
                <a:gd name="T10" fmla="*/ 164 w 181"/>
                <a:gd name="T11" fmla="*/ 45 h 159"/>
                <a:gd name="T12" fmla="*/ 171 w 181"/>
                <a:gd name="T13" fmla="*/ 48 h 159"/>
                <a:gd name="T14" fmla="*/ 171 w 181"/>
                <a:gd name="T15" fmla="*/ 46 h 159"/>
                <a:gd name="T16" fmla="*/ 170 w 181"/>
                <a:gd name="T17" fmla="*/ 26 h 159"/>
                <a:gd name="T18" fmla="*/ 163 w 181"/>
                <a:gd name="T19" fmla="*/ 5 h 159"/>
                <a:gd name="T20" fmla="*/ 150 w 181"/>
                <a:gd name="T21" fmla="*/ 2 h 159"/>
                <a:gd name="T22" fmla="*/ 139 w 181"/>
                <a:gd name="T23" fmla="*/ 0 h 159"/>
                <a:gd name="T24" fmla="*/ 135 w 181"/>
                <a:gd name="T25" fmla="*/ 6 h 159"/>
                <a:gd name="T26" fmla="*/ 128 w 181"/>
                <a:gd name="T27" fmla="*/ 10 h 159"/>
                <a:gd name="T28" fmla="*/ 119 w 181"/>
                <a:gd name="T29" fmla="*/ 16 h 159"/>
                <a:gd name="T30" fmla="*/ 114 w 181"/>
                <a:gd name="T31" fmla="*/ 24 h 159"/>
                <a:gd name="T32" fmla="*/ 105 w 181"/>
                <a:gd name="T33" fmla="*/ 31 h 159"/>
                <a:gd name="T34" fmla="*/ 100 w 181"/>
                <a:gd name="T35" fmla="*/ 39 h 159"/>
                <a:gd name="T36" fmla="*/ 90 w 181"/>
                <a:gd name="T37" fmla="*/ 44 h 159"/>
                <a:gd name="T38" fmla="*/ 76 w 181"/>
                <a:gd name="T39" fmla="*/ 40 h 159"/>
                <a:gd name="T40" fmla="*/ 69 w 181"/>
                <a:gd name="T41" fmla="*/ 46 h 159"/>
                <a:gd name="T42" fmla="*/ 58 w 181"/>
                <a:gd name="T43" fmla="*/ 58 h 159"/>
                <a:gd name="T44" fmla="*/ 47 w 181"/>
                <a:gd name="T45" fmla="*/ 58 h 159"/>
                <a:gd name="T46" fmla="*/ 45 w 181"/>
                <a:gd name="T47" fmla="*/ 53 h 159"/>
                <a:gd name="T48" fmla="*/ 47 w 181"/>
                <a:gd name="T49" fmla="*/ 51 h 159"/>
                <a:gd name="T50" fmla="*/ 44 w 181"/>
                <a:gd name="T51" fmla="*/ 38 h 159"/>
                <a:gd name="T52" fmla="*/ 38 w 181"/>
                <a:gd name="T53" fmla="*/ 34 h 159"/>
                <a:gd name="T54" fmla="*/ 38 w 181"/>
                <a:gd name="T55" fmla="*/ 76 h 159"/>
                <a:gd name="T56" fmla="*/ 31 w 181"/>
                <a:gd name="T57" fmla="*/ 83 h 159"/>
                <a:gd name="T58" fmla="*/ 17 w 181"/>
                <a:gd name="T59" fmla="*/ 83 h 159"/>
                <a:gd name="T60" fmla="*/ 11 w 181"/>
                <a:gd name="T61" fmla="*/ 75 h 159"/>
                <a:gd name="T62" fmla="*/ 4 w 181"/>
                <a:gd name="T63" fmla="*/ 79 h 159"/>
                <a:gd name="T64" fmla="*/ 0 w 181"/>
                <a:gd name="T65" fmla="*/ 80 h 159"/>
                <a:gd name="T66" fmla="*/ 8 w 181"/>
                <a:gd name="T67" fmla="*/ 98 h 159"/>
                <a:gd name="T68" fmla="*/ 19 w 181"/>
                <a:gd name="T69" fmla="*/ 120 h 159"/>
                <a:gd name="T70" fmla="*/ 19 w 181"/>
                <a:gd name="T71" fmla="*/ 131 h 159"/>
                <a:gd name="T72" fmla="*/ 19 w 181"/>
                <a:gd name="T73" fmla="*/ 140 h 159"/>
                <a:gd name="T74" fmla="*/ 23 w 181"/>
                <a:gd name="T75" fmla="*/ 149 h 159"/>
                <a:gd name="T76" fmla="*/ 27 w 181"/>
                <a:gd name="T77" fmla="*/ 152 h 159"/>
                <a:gd name="T78" fmla="*/ 33 w 181"/>
                <a:gd name="T79" fmla="*/ 157 h 159"/>
                <a:gd name="T80" fmla="*/ 41 w 181"/>
                <a:gd name="T81" fmla="*/ 157 h 159"/>
                <a:gd name="T82" fmla="*/ 54 w 181"/>
                <a:gd name="T83" fmla="*/ 153 h 159"/>
                <a:gd name="T84" fmla="*/ 64 w 181"/>
                <a:gd name="T85" fmla="*/ 149 h 159"/>
                <a:gd name="T86" fmla="*/ 82 w 181"/>
                <a:gd name="T87" fmla="*/ 149 h 159"/>
                <a:gd name="T88" fmla="*/ 93 w 181"/>
                <a:gd name="T89" fmla="*/ 147 h 159"/>
                <a:gd name="T90" fmla="*/ 100 w 181"/>
                <a:gd name="T91" fmla="*/ 146 h 159"/>
                <a:gd name="T92" fmla="*/ 109 w 181"/>
                <a:gd name="T93" fmla="*/ 143 h 159"/>
                <a:gd name="T94" fmla="*/ 132 w 181"/>
                <a:gd name="T95" fmla="*/ 128 h 159"/>
                <a:gd name="T96" fmla="*/ 159 w 181"/>
                <a:gd name="T97" fmla="*/ 95 h 159"/>
                <a:gd name="T98" fmla="*/ 175 w 181"/>
                <a:gd name="T99" fmla="*/ 77 h 159"/>
                <a:gd name="T100" fmla="*/ 181 w 181"/>
                <a:gd name="T101" fmla="*/ 59 h 159"/>
                <a:gd name="T102" fmla="*/ 172 w 181"/>
                <a:gd name="T103" fmla="*/ 59 h 159"/>
                <a:gd name="T104" fmla="*/ 137 w 181"/>
                <a:gd name="T105" fmla="*/ 97 h 159"/>
                <a:gd name="T106" fmla="*/ 130 w 181"/>
                <a:gd name="T107" fmla="*/ 99 h 159"/>
                <a:gd name="T108" fmla="*/ 127 w 181"/>
                <a:gd name="T109" fmla="*/ 105 h 159"/>
                <a:gd name="T110" fmla="*/ 123 w 181"/>
                <a:gd name="T111" fmla="*/ 104 h 159"/>
                <a:gd name="T112" fmla="*/ 116 w 181"/>
                <a:gd name="T113" fmla="*/ 95 h 159"/>
                <a:gd name="T114" fmla="*/ 123 w 181"/>
                <a:gd name="T115" fmla="*/ 85 h 159"/>
                <a:gd name="T116" fmla="*/ 134 w 181"/>
                <a:gd name="T117" fmla="*/ 80 h 159"/>
                <a:gd name="T118" fmla="*/ 141 w 181"/>
                <a:gd name="T119" fmla="*/ 89 h 159"/>
                <a:gd name="T120" fmla="*/ 137 w 181"/>
                <a:gd name="T121" fmla="*/ 9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"/>
                <a:gd name="T184" fmla="*/ 0 h 159"/>
                <a:gd name="T185" fmla="*/ 181 w 181"/>
                <a:gd name="T186" fmla="*/ 159 h 1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4" name="Freeform 10"/>
            <p:cNvSpPr>
              <a:spLocks noChangeArrowheads="1"/>
            </p:cNvSpPr>
            <p:nvPr/>
          </p:nvSpPr>
          <p:spPr bwMode="auto">
            <a:xfrm>
              <a:off x="3898913" y="2597153"/>
              <a:ext cx="252414" cy="268288"/>
            </a:xfrm>
            <a:custGeom>
              <a:avLst/>
              <a:gdLst>
                <a:gd name="T0" fmla="*/ 8 w 132"/>
                <a:gd name="T1" fmla="*/ 129 h 140"/>
                <a:gd name="T2" fmla="*/ 13 w 132"/>
                <a:gd name="T3" fmla="*/ 131 h 140"/>
                <a:gd name="T4" fmla="*/ 24 w 132"/>
                <a:gd name="T5" fmla="*/ 132 h 140"/>
                <a:gd name="T6" fmla="*/ 34 w 132"/>
                <a:gd name="T7" fmla="*/ 134 h 140"/>
                <a:gd name="T8" fmla="*/ 73 w 132"/>
                <a:gd name="T9" fmla="*/ 134 h 140"/>
                <a:gd name="T10" fmla="*/ 77 w 132"/>
                <a:gd name="T11" fmla="*/ 138 h 140"/>
                <a:gd name="T12" fmla="*/ 102 w 132"/>
                <a:gd name="T13" fmla="*/ 138 h 140"/>
                <a:gd name="T14" fmla="*/ 119 w 132"/>
                <a:gd name="T15" fmla="*/ 137 h 140"/>
                <a:gd name="T16" fmla="*/ 122 w 132"/>
                <a:gd name="T17" fmla="*/ 136 h 140"/>
                <a:gd name="T18" fmla="*/ 109 w 132"/>
                <a:gd name="T19" fmla="*/ 119 h 140"/>
                <a:gd name="T20" fmla="*/ 110 w 132"/>
                <a:gd name="T21" fmla="*/ 81 h 140"/>
                <a:gd name="T22" fmla="*/ 127 w 132"/>
                <a:gd name="T23" fmla="*/ 82 h 140"/>
                <a:gd name="T24" fmla="*/ 130 w 132"/>
                <a:gd name="T25" fmla="*/ 79 h 140"/>
                <a:gd name="T26" fmla="*/ 132 w 132"/>
                <a:gd name="T27" fmla="*/ 57 h 140"/>
                <a:gd name="T28" fmla="*/ 129 w 132"/>
                <a:gd name="T29" fmla="*/ 57 h 140"/>
                <a:gd name="T30" fmla="*/ 119 w 132"/>
                <a:gd name="T31" fmla="*/ 58 h 140"/>
                <a:gd name="T32" fmla="*/ 113 w 132"/>
                <a:gd name="T33" fmla="*/ 61 h 140"/>
                <a:gd name="T34" fmla="*/ 113 w 132"/>
                <a:gd name="T35" fmla="*/ 52 h 140"/>
                <a:gd name="T36" fmla="*/ 108 w 132"/>
                <a:gd name="T37" fmla="*/ 43 h 140"/>
                <a:gd name="T38" fmla="*/ 109 w 132"/>
                <a:gd name="T39" fmla="*/ 27 h 140"/>
                <a:gd name="T40" fmla="*/ 107 w 132"/>
                <a:gd name="T41" fmla="*/ 18 h 140"/>
                <a:gd name="T42" fmla="*/ 100 w 132"/>
                <a:gd name="T43" fmla="*/ 16 h 140"/>
                <a:gd name="T44" fmla="*/ 94 w 132"/>
                <a:gd name="T45" fmla="*/ 14 h 140"/>
                <a:gd name="T46" fmla="*/ 85 w 132"/>
                <a:gd name="T47" fmla="*/ 14 h 140"/>
                <a:gd name="T48" fmla="*/ 81 w 132"/>
                <a:gd name="T49" fmla="*/ 24 h 140"/>
                <a:gd name="T50" fmla="*/ 68 w 132"/>
                <a:gd name="T51" fmla="*/ 26 h 140"/>
                <a:gd name="T52" fmla="*/ 58 w 132"/>
                <a:gd name="T53" fmla="*/ 19 h 140"/>
                <a:gd name="T54" fmla="*/ 54 w 132"/>
                <a:gd name="T55" fmla="*/ 10 h 140"/>
                <a:gd name="T56" fmla="*/ 52 w 132"/>
                <a:gd name="T57" fmla="*/ 1 h 140"/>
                <a:gd name="T58" fmla="*/ 15 w 132"/>
                <a:gd name="T59" fmla="*/ 1 h 140"/>
                <a:gd name="T60" fmla="*/ 9 w 132"/>
                <a:gd name="T61" fmla="*/ 4 h 140"/>
                <a:gd name="T62" fmla="*/ 19 w 132"/>
                <a:gd name="T63" fmla="*/ 28 h 140"/>
                <a:gd name="T64" fmla="*/ 17 w 132"/>
                <a:gd name="T65" fmla="*/ 39 h 140"/>
                <a:gd name="T66" fmla="*/ 24 w 132"/>
                <a:gd name="T67" fmla="*/ 63 h 140"/>
                <a:gd name="T68" fmla="*/ 16 w 132"/>
                <a:gd name="T69" fmla="*/ 79 h 140"/>
                <a:gd name="T70" fmla="*/ 8 w 132"/>
                <a:gd name="T71" fmla="*/ 101 h 140"/>
                <a:gd name="T72" fmla="*/ 2 w 132"/>
                <a:gd name="T73" fmla="*/ 117 h 140"/>
                <a:gd name="T74" fmla="*/ 1 w 132"/>
                <a:gd name="T75" fmla="*/ 132 h 140"/>
                <a:gd name="T76" fmla="*/ 1 w 132"/>
                <a:gd name="T77" fmla="*/ 132 h 140"/>
                <a:gd name="T78" fmla="*/ 4 w 132"/>
                <a:gd name="T79" fmla="*/ 132 h 140"/>
                <a:gd name="T80" fmla="*/ 8 w 132"/>
                <a:gd name="T81" fmla="*/ 129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140"/>
                <a:gd name="T125" fmla="*/ 132 w 13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5" name="Freeform 11"/>
            <p:cNvSpPr>
              <a:spLocks noChangeArrowheads="1"/>
            </p:cNvSpPr>
            <p:nvPr/>
          </p:nvSpPr>
          <p:spPr bwMode="auto">
            <a:xfrm>
              <a:off x="4108463" y="2647953"/>
              <a:ext cx="247651" cy="219075"/>
            </a:xfrm>
            <a:custGeom>
              <a:avLst/>
              <a:gdLst>
                <a:gd name="T0" fmla="*/ 100 w 130"/>
                <a:gd name="T1" fmla="*/ 5 h 115"/>
                <a:gd name="T2" fmla="*/ 92 w 130"/>
                <a:gd name="T3" fmla="*/ 0 h 115"/>
                <a:gd name="T4" fmla="*/ 78 w 130"/>
                <a:gd name="T5" fmla="*/ 3 h 115"/>
                <a:gd name="T6" fmla="*/ 75 w 130"/>
                <a:gd name="T7" fmla="*/ 10 h 115"/>
                <a:gd name="T8" fmla="*/ 74 w 130"/>
                <a:gd name="T9" fmla="*/ 16 h 115"/>
                <a:gd name="T10" fmla="*/ 73 w 130"/>
                <a:gd name="T11" fmla="*/ 29 h 115"/>
                <a:gd name="T12" fmla="*/ 71 w 130"/>
                <a:gd name="T13" fmla="*/ 39 h 115"/>
                <a:gd name="T14" fmla="*/ 78 w 130"/>
                <a:gd name="T15" fmla="*/ 48 h 115"/>
                <a:gd name="T16" fmla="*/ 86 w 130"/>
                <a:gd name="T17" fmla="*/ 46 h 115"/>
                <a:gd name="T18" fmla="*/ 87 w 130"/>
                <a:gd name="T19" fmla="*/ 54 h 115"/>
                <a:gd name="T20" fmla="*/ 85 w 130"/>
                <a:gd name="T21" fmla="*/ 59 h 115"/>
                <a:gd name="T22" fmla="*/ 77 w 130"/>
                <a:gd name="T23" fmla="*/ 59 h 115"/>
                <a:gd name="T24" fmla="*/ 73 w 130"/>
                <a:gd name="T25" fmla="*/ 49 h 115"/>
                <a:gd name="T26" fmla="*/ 64 w 130"/>
                <a:gd name="T27" fmla="*/ 47 h 115"/>
                <a:gd name="T28" fmla="*/ 58 w 130"/>
                <a:gd name="T29" fmla="*/ 41 h 115"/>
                <a:gd name="T30" fmla="*/ 54 w 130"/>
                <a:gd name="T31" fmla="*/ 43 h 115"/>
                <a:gd name="T32" fmla="*/ 49 w 130"/>
                <a:gd name="T33" fmla="*/ 44 h 115"/>
                <a:gd name="T34" fmla="*/ 40 w 130"/>
                <a:gd name="T35" fmla="*/ 41 h 115"/>
                <a:gd name="T36" fmla="*/ 36 w 130"/>
                <a:gd name="T37" fmla="*/ 36 h 115"/>
                <a:gd name="T38" fmla="*/ 29 w 130"/>
                <a:gd name="T39" fmla="*/ 36 h 115"/>
                <a:gd name="T40" fmla="*/ 26 w 130"/>
                <a:gd name="T41" fmla="*/ 34 h 115"/>
                <a:gd name="T42" fmla="*/ 23 w 130"/>
                <a:gd name="T43" fmla="*/ 31 h 115"/>
                <a:gd name="T44" fmla="*/ 21 w 130"/>
                <a:gd name="T45" fmla="*/ 53 h 115"/>
                <a:gd name="T46" fmla="*/ 18 w 130"/>
                <a:gd name="T47" fmla="*/ 56 h 115"/>
                <a:gd name="T48" fmla="*/ 1 w 130"/>
                <a:gd name="T49" fmla="*/ 55 h 115"/>
                <a:gd name="T50" fmla="*/ 0 w 130"/>
                <a:gd name="T51" fmla="*/ 93 h 115"/>
                <a:gd name="T52" fmla="*/ 13 w 130"/>
                <a:gd name="T53" fmla="*/ 110 h 115"/>
                <a:gd name="T54" fmla="*/ 34 w 130"/>
                <a:gd name="T55" fmla="*/ 109 h 115"/>
                <a:gd name="T56" fmla="*/ 35 w 130"/>
                <a:gd name="T57" fmla="*/ 112 h 115"/>
                <a:gd name="T58" fmla="*/ 40 w 130"/>
                <a:gd name="T59" fmla="*/ 111 h 115"/>
                <a:gd name="T60" fmla="*/ 55 w 130"/>
                <a:gd name="T61" fmla="*/ 114 h 115"/>
                <a:gd name="T62" fmla="*/ 66 w 130"/>
                <a:gd name="T63" fmla="*/ 101 h 115"/>
                <a:gd name="T64" fmla="*/ 77 w 130"/>
                <a:gd name="T65" fmla="*/ 93 h 115"/>
                <a:gd name="T66" fmla="*/ 83 w 130"/>
                <a:gd name="T67" fmla="*/ 87 h 115"/>
                <a:gd name="T68" fmla="*/ 93 w 130"/>
                <a:gd name="T69" fmla="*/ 87 h 115"/>
                <a:gd name="T70" fmla="*/ 93 w 130"/>
                <a:gd name="T71" fmla="*/ 87 h 115"/>
                <a:gd name="T72" fmla="*/ 91 w 130"/>
                <a:gd name="T73" fmla="*/ 79 h 115"/>
                <a:gd name="T74" fmla="*/ 122 w 130"/>
                <a:gd name="T75" fmla="*/ 67 h 115"/>
                <a:gd name="T76" fmla="*/ 120 w 130"/>
                <a:gd name="T77" fmla="*/ 62 h 115"/>
                <a:gd name="T78" fmla="*/ 122 w 130"/>
                <a:gd name="T79" fmla="*/ 51 h 115"/>
                <a:gd name="T80" fmla="*/ 127 w 130"/>
                <a:gd name="T81" fmla="*/ 48 h 115"/>
                <a:gd name="T82" fmla="*/ 126 w 130"/>
                <a:gd name="T83" fmla="*/ 30 h 115"/>
                <a:gd name="T84" fmla="*/ 130 w 130"/>
                <a:gd name="T85" fmla="*/ 28 h 115"/>
                <a:gd name="T86" fmla="*/ 125 w 130"/>
                <a:gd name="T87" fmla="*/ 16 h 115"/>
                <a:gd name="T88" fmla="*/ 110 w 130"/>
                <a:gd name="T89" fmla="*/ 9 h 115"/>
                <a:gd name="T90" fmla="*/ 100 w 130"/>
                <a:gd name="T91" fmla="*/ 5 h 1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115"/>
                <a:gd name="T140" fmla="*/ 130 w 130"/>
                <a:gd name="T141" fmla="*/ 115 h 11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6" name="Freeform 12"/>
            <p:cNvSpPr>
              <a:spLocks noChangeArrowheads="1"/>
            </p:cNvSpPr>
            <p:nvPr/>
          </p:nvSpPr>
          <p:spPr bwMode="auto">
            <a:xfrm>
              <a:off x="4254514" y="2492378"/>
              <a:ext cx="42863" cy="38100"/>
            </a:xfrm>
            <a:custGeom>
              <a:avLst/>
              <a:gdLst>
                <a:gd name="T0" fmla="*/ 18 w 22"/>
                <a:gd name="T1" fmla="*/ 0 h 20"/>
                <a:gd name="T2" fmla="*/ 12 w 22"/>
                <a:gd name="T3" fmla="*/ 2 h 20"/>
                <a:gd name="T4" fmla="*/ 6 w 22"/>
                <a:gd name="T5" fmla="*/ 3 h 20"/>
                <a:gd name="T6" fmla="*/ 5 w 22"/>
                <a:gd name="T7" fmla="*/ 5 h 20"/>
                <a:gd name="T8" fmla="*/ 3 w 22"/>
                <a:gd name="T9" fmla="*/ 12 h 20"/>
                <a:gd name="T10" fmla="*/ 0 w 22"/>
                <a:gd name="T11" fmla="*/ 15 h 20"/>
                <a:gd name="T12" fmla="*/ 3 w 22"/>
                <a:gd name="T13" fmla="*/ 18 h 20"/>
                <a:gd name="T14" fmla="*/ 6 w 22"/>
                <a:gd name="T15" fmla="*/ 19 h 20"/>
                <a:gd name="T16" fmla="*/ 12 w 22"/>
                <a:gd name="T17" fmla="*/ 15 h 20"/>
                <a:gd name="T18" fmla="*/ 22 w 22"/>
                <a:gd name="T19" fmla="*/ 13 h 20"/>
                <a:gd name="T20" fmla="*/ 20 w 22"/>
                <a:gd name="T21" fmla="*/ 5 h 20"/>
                <a:gd name="T22" fmla="*/ 18 w 22"/>
                <a:gd name="T23" fmla="*/ 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7" name="Freeform 13"/>
            <p:cNvSpPr>
              <a:spLocks noChangeArrowheads="1"/>
            </p:cNvSpPr>
            <p:nvPr/>
          </p:nvSpPr>
          <p:spPr bwMode="auto">
            <a:xfrm>
              <a:off x="4514865" y="2205039"/>
              <a:ext cx="223839" cy="298451"/>
            </a:xfrm>
            <a:custGeom>
              <a:avLst/>
              <a:gdLst>
                <a:gd name="T0" fmla="*/ 27 w 117"/>
                <a:gd name="T1" fmla="*/ 30 h 157"/>
                <a:gd name="T2" fmla="*/ 35 w 117"/>
                <a:gd name="T3" fmla="*/ 37 h 157"/>
                <a:gd name="T4" fmla="*/ 58 w 117"/>
                <a:gd name="T5" fmla="*/ 45 h 157"/>
                <a:gd name="T6" fmla="*/ 73 w 117"/>
                <a:gd name="T7" fmla="*/ 48 h 157"/>
                <a:gd name="T8" fmla="*/ 77 w 117"/>
                <a:gd name="T9" fmla="*/ 51 h 157"/>
                <a:gd name="T10" fmla="*/ 47 w 117"/>
                <a:gd name="T11" fmla="*/ 81 h 157"/>
                <a:gd name="T12" fmla="*/ 35 w 117"/>
                <a:gd name="T13" fmla="*/ 83 h 157"/>
                <a:gd name="T14" fmla="*/ 20 w 117"/>
                <a:gd name="T15" fmla="*/ 91 h 157"/>
                <a:gd name="T16" fmla="*/ 11 w 117"/>
                <a:gd name="T17" fmla="*/ 92 h 157"/>
                <a:gd name="T18" fmla="*/ 5 w 117"/>
                <a:gd name="T19" fmla="*/ 100 h 157"/>
                <a:gd name="T20" fmla="*/ 0 w 117"/>
                <a:gd name="T21" fmla="*/ 108 h 157"/>
                <a:gd name="T22" fmla="*/ 1 w 117"/>
                <a:gd name="T23" fmla="*/ 148 h 157"/>
                <a:gd name="T24" fmla="*/ 6 w 117"/>
                <a:gd name="T25" fmla="*/ 157 h 157"/>
                <a:gd name="T26" fmla="*/ 31 w 117"/>
                <a:gd name="T27" fmla="*/ 131 h 157"/>
                <a:gd name="T28" fmla="*/ 51 w 117"/>
                <a:gd name="T29" fmla="*/ 116 h 157"/>
                <a:gd name="T30" fmla="*/ 79 w 117"/>
                <a:gd name="T31" fmla="*/ 88 h 157"/>
                <a:gd name="T32" fmla="*/ 92 w 117"/>
                <a:gd name="T33" fmla="*/ 67 h 157"/>
                <a:gd name="T34" fmla="*/ 102 w 117"/>
                <a:gd name="T35" fmla="*/ 50 h 157"/>
                <a:gd name="T36" fmla="*/ 113 w 117"/>
                <a:gd name="T37" fmla="*/ 28 h 157"/>
                <a:gd name="T38" fmla="*/ 117 w 117"/>
                <a:gd name="T39" fmla="*/ 8 h 157"/>
                <a:gd name="T40" fmla="*/ 109 w 117"/>
                <a:gd name="T41" fmla="*/ 4 h 157"/>
                <a:gd name="T42" fmla="*/ 84 w 117"/>
                <a:gd name="T43" fmla="*/ 11 h 157"/>
                <a:gd name="T44" fmla="*/ 66 w 117"/>
                <a:gd name="T45" fmla="*/ 15 h 157"/>
                <a:gd name="T46" fmla="*/ 51 w 117"/>
                <a:gd name="T47" fmla="*/ 18 h 157"/>
                <a:gd name="T48" fmla="*/ 33 w 117"/>
                <a:gd name="T49" fmla="*/ 16 h 157"/>
                <a:gd name="T50" fmla="*/ 27 w 117"/>
                <a:gd name="T51" fmla="*/ 10 h 157"/>
                <a:gd name="T52" fmla="*/ 20 w 117"/>
                <a:gd name="T53" fmla="*/ 20 h 157"/>
                <a:gd name="T54" fmla="*/ 27 w 117"/>
                <a:gd name="T55" fmla="*/ 30 h 15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7"/>
                <a:gd name="T85" fmla="*/ 0 h 157"/>
                <a:gd name="T86" fmla="*/ 117 w 117"/>
                <a:gd name="T87" fmla="*/ 157 h 15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8" name="Freeform 14"/>
            <p:cNvSpPr>
              <a:spLocks noChangeArrowheads="1"/>
            </p:cNvSpPr>
            <p:nvPr/>
          </p:nvSpPr>
          <p:spPr bwMode="auto">
            <a:xfrm>
              <a:off x="3363924" y="1655764"/>
              <a:ext cx="260351" cy="206375"/>
            </a:xfrm>
            <a:custGeom>
              <a:avLst/>
              <a:gdLst>
                <a:gd name="T0" fmla="*/ 50 w 136"/>
                <a:gd name="T1" fmla="*/ 108 h 108"/>
                <a:gd name="T2" fmla="*/ 50 w 136"/>
                <a:gd name="T3" fmla="*/ 93 h 108"/>
                <a:gd name="T4" fmla="*/ 68 w 136"/>
                <a:gd name="T5" fmla="*/ 81 h 108"/>
                <a:gd name="T6" fmla="*/ 75 w 136"/>
                <a:gd name="T7" fmla="*/ 79 h 108"/>
                <a:gd name="T8" fmla="*/ 85 w 136"/>
                <a:gd name="T9" fmla="*/ 77 h 108"/>
                <a:gd name="T10" fmla="*/ 91 w 136"/>
                <a:gd name="T11" fmla="*/ 70 h 108"/>
                <a:gd name="T12" fmla="*/ 99 w 136"/>
                <a:gd name="T13" fmla="*/ 67 h 108"/>
                <a:gd name="T14" fmla="*/ 104 w 136"/>
                <a:gd name="T15" fmla="*/ 64 h 108"/>
                <a:gd name="T16" fmla="*/ 106 w 136"/>
                <a:gd name="T17" fmla="*/ 57 h 108"/>
                <a:gd name="T18" fmla="*/ 110 w 136"/>
                <a:gd name="T19" fmla="*/ 54 h 108"/>
                <a:gd name="T20" fmla="*/ 116 w 136"/>
                <a:gd name="T21" fmla="*/ 50 h 108"/>
                <a:gd name="T22" fmla="*/ 133 w 136"/>
                <a:gd name="T23" fmla="*/ 49 h 108"/>
                <a:gd name="T24" fmla="*/ 135 w 136"/>
                <a:gd name="T25" fmla="*/ 45 h 108"/>
                <a:gd name="T26" fmla="*/ 131 w 136"/>
                <a:gd name="T27" fmla="*/ 37 h 108"/>
                <a:gd name="T28" fmla="*/ 130 w 136"/>
                <a:gd name="T29" fmla="*/ 27 h 108"/>
                <a:gd name="T30" fmla="*/ 127 w 136"/>
                <a:gd name="T31" fmla="*/ 15 h 108"/>
                <a:gd name="T32" fmla="*/ 125 w 136"/>
                <a:gd name="T33" fmla="*/ 11 h 108"/>
                <a:gd name="T34" fmla="*/ 112 w 136"/>
                <a:gd name="T35" fmla="*/ 8 h 108"/>
                <a:gd name="T36" fmla="*/ 93 w 136"/>
                <a:gd name="T37" fmla="*/ 6 h 108"/>
                <a:gd name="T38" fmla="*/ 82 w 136"/>
                <a:gd name="T39" fmla="*/ 2 h 108"/>
                <a:gd name="T40" fmla="*/ 70 w 136"/>
                <a:gd name="T41" fmla="*/ 25 h 108"/>
                <a:gd name="T42" fmla="*/ 53 w 136"/>
                <a:gd name="T43" fmla="*/ 33 h 108"/>
                <a:gd name="T44" fmla="*/ 44 w 136"/>
                <a:gd name="T45" fmla="*/ 42 h 108"/>
                <a:gd name="T46" fmla="*/ 38 w 136"/>
                <a:gd name="T47" fmla="*/ 53 h 108"/>
                <a:gd name="T48" fmla="*/ 38 w 136"/>
                <a:gd name="T49" fmla="*/ 70 h 108"/>
                <a:gd name="T50" fmla="*/ 25 w 136"/>
                <a:gd name="T51" fmla="*/ 89 h 108"/>
                <a:gd name="T52" fmla="*/ 8 w 136"/>
                <a:gd name="T53" fmla="*/ 100 h 108"/>
                <a:gd name="T54" fmla="*/ 0 w 136"/>
                <a:gd name="T55" fmla="*/ 104 h 108"/>
                <a:gd name="T56" fmla="*/ 42 w 136"/>
                <a:gd name="T57" fmla="*/ 104 h 108"/>
                <a:gd name="T58" fmla="*/ 50 w 136"/>
                <a:gd name="T59" fmla="*/ 108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"/>
                <a:gd name="T91" fmla="*/ 0 h 108"/>
                <a:gd name="T92" fmla="*/ 136 w 136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9" name="Freeform 15"/>
            <p:cNvSpPr>
              <a:spLocks noChangeArrowheads="1"/>
            </p:cNvSpPr>
            <p:nvPr/>
          </p:nvSpPr>
          <p:spPr bwMode="auto">
            <a:xfrm>
              <a:off x="3805251" y="1619252"/>
              <a:ext cx="93663" cy="174626"/>
            </a:xfrm>
            <a:custGeom>
              <a:avLst/>
              <a:gdLst>
                <a:gd name="T0" fmla="*/ 13 w 49"/>
                <a:gd name="T1" fmla="*/ 23 h 91"/>
                <a:gd name="T2" fmla="*/ 10 w 49"/>
                <a:gd name="T3" fmla="*/ 35 h 91"/>
                <a:gd name="T4" fmla="*/ 3 w 49"/>
                <a:gd name="T5" fmla="*/ 42 h 91"/>
                <a:gd name="T6" fmla="*/ 7 w 49"/>
                <a:gd name="T7" fmla="*/ 54 h 91"/>
                <a:gd name="T8" fmla="*/ 12 w 49"/>
                <a:gd name="T9" fmla="*/ 62 h 91"/>
                <a:gd name="T10" fmla="*/ 21 w 49"/>
                <a:gd name="T11" fmla="*/ 68 h 91"/>
                <a:gd name="T12" fmla="*/ 26 w 49"/>
                <a:gd name="T13" fmla="*/ 88 h 91"/>
                <a:gd name="T14" fmla="*/ 27 w 49"/>
                <a:gd name="T15" fmla="*/ 91 h 91"/>
                <a:gd name="T16" fmla="*/ 32 w 49"/>
                <a:gd name="T17" fmla="*/ 87 h 91"/>
                <a:gd name="T18" fmla="*/ 34 w 49"/>
                <a:gd name="T19" fmla="*/ 78 h 91"/>
                <a:gd name="T20" fmla="*/ 35 w 49"/>
                <a:gd name="T21" fmla="*/ 73 h 91"/>
                <a:gd name="T22" fmla="*/ 43 w 49"/>
                <a:gd name="T23" fmla="*/ 65 h 91"/>
                <a:gd name="T24" fmla="*/ 48 w 49"/>
                <a:gd name="T25" fmla="*/ 61 h 91"/>
                <a:gd name="T26" fmla="*/ 49 w 49"/>
                <a:gd name="T27" fmla="*/ 55 h 91"/>
                <a:gd name="T28" fmla="*/ 44 w 49"/>
                <a:gd name="T29" fmla="*/ 51 h 91"/>
                <a:gd name="T30" fmla="*/ 40 w 49"/>
                <a:gd name="T31" fmla="*/ 47 h 91"/>
                <a:gd name="T32" fmla="*/ 31 w 49"/>
                <a:gd name="T33" fmla="*/ 43 h 91"/>
                <a:gd name="T34" fmla="*/ 40 w 49"/>
                <a:gd name="T35" fmla="*/ 35 h 91"/>
                <a:gd name="T36" fmla="*/ 40 w 49"/>
                <a:gd name="T37" fmla="*/ 20 h 91"/>
                <a:gd name="T38" fmla="*/ 42 w 49"/>
                <a:gd name="T39" fmla="*/ 10 h 91"/>
                <a:gd name="T40" fmla="*/ 40 w 49"/>
                <a:gd name="T41" fmla="*/ 6 h 91"/>
                <a:gd name="T42" fmla="*/ 35 w 49"/>
                <a:gd name="T43" fmla="*/ 4 h 91"/>
                <a:gd name="T44" fmla="*/ 20 w 49"/>
                <a:gd name="T45" fmla="*/ 4 h 91"/>
                <a:gd name="T46" fmla="*/ 13 w 49"/>
                <a:gd name="T47" fmla="*/ 5 h 91"/>
                <a:gd name="T48" fmla="*/ 13 w 49"/>
                <a:gd name="T49" fmla="*/ 23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9"/>
                <a:gd name="T76" fmla="*/ 0 h 91"/>
                <a:gd name="T77" fmla="*/ 49 w 49"/>
                <a:gd name="T78" fmla="*/ 91 h 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0" name="Freeform 16"/>
            <p:cNvSpPr>
              <a:spLocks noChangeArrowheads="1"/>
            </p:cNvSpPr>
            <p:nvPr/>
          </p:nvSpPr>
          <p:spPr bwMode="auto">
            <a:xfrm>
              <a:off x="3457587" y="1625602"/>
              <a:ext cx="449265" cy="430214"/>
            </a:xfrm>
            <a:custGeom>
              <a:avLst/>
              <a:gdLst>
                <a:gd name="T0" fmla="*/ 81 w 235"/>
                <a:gd name="T1" fmla="*/ 43 h 225"/>
                <a:gd name="T2" fmla="*/ 82 w 235"/>
                <a:gd name="T3" fmla="*/ 53 h 225"/>
                <a:gd name="T4" fmla="*/ 86 w 235"/>
                <a:gd name="T5" fmla="*/ 61 h 225"/>
                <a:gd name="T6" fmla="*/ 84 w 235"/>
                <a:gd name="T7" fmla="*/ 65 h 225"/>
                <a:gd name="T8" fmla="*/ 67 w 235"/>
                <a:gd name="T9" fmla="*/ 66 h 225"/>
                <a:gd name="T10" fmla="*/ 61 w 235"/>
                <a:gd name="T11" fmla="*/ 70 h 225"/>
                <a:gd name="T12" fmla="*/ 57 w 235"/>
                <a:gd name="T13" fmla="*/ 73 h 225"/>
                <a:gd name="T14" fmla="*/ 55 w 235"/>
                <a:gd name="T15" fmla="*/ 80 h 225"/>
                <a:gd name="T16" fmla="*/ 50 w 235"/>
                <a:gd name="T17" fmla="*/ 83 h 225"/>
                <a:gd name="T18" fmla="*/ 42 w 235"/>
                <a:gd name="T19" fmla="*/ 86 h 225"/>
                <a:gd name="T20" fmla="*/ 36 w 235"/>
                <a:gd name="T21" fmla="*/ 93 h 225"/>
                <a:gd name="T22" fmla="*/ 26 w 235"/>
                <a:gd name="T23" fmla="*/ 95 h 225"/>
                <a:gd name="T24" fmla="*/ 19 w 235"/>
                <a:gd name="T25" fmla="*/ 97 h 225"/>
                <a:gd name="T26" fmla="*/ 1 w 235"/>
                <a:gd name="T27" fmla="*/ 109 h 225"/>
                <a:gd name="T28" fmla="*/ 1 w 235"/>
                <a:gd name="T29" fmla="*/ 124 h 225"/>
                <a:gd name="T30" fmla="*/ 3 w 235"/>
                <a:gd name="T31" fmla="*/ 126 h 225"/>
                <a:gd name="T32" fmla="*/ 112 w 235"/>
                <a:gd name="T33" fmla="*/ 199 h 225"/>
                <a:gd name="T34" fmla="*/ 120 w 235"/>
                <a:gd name="T35" fmla="*/ 209 h 225"/>
                <a:gd name="T36" fmla="*/ 132 w 235"/>
                <a:gd name="T37" fmla="*/ 213 h 225"/>
                <a:gd name="T38" fmla="*/ 138 w 235"/>
                <a:gd name="T39" fmla="*/ 225 h 225"/>
                <a:gd name="T40" fmla="*/ 149 w 235"/>
                <a:gd name="T41" fmla="*/ 223 h 225"/>
                <a:gd name="T42" fmla="*/ 166 w 235"/>
                <a:gd name="T43" fmla="*/ 217 h 225"/>
                <a:gd name="T44" fmla="*/ 187 w 235"/>
                <a:gd name="T45" fmla="*/ 201 h 225"/>
                <a:gd name="T46" fmla="*/ 235 w 235"/>
                <a:gd name="T47" fmla="*/ 171 h 225"/>
                <a:gd name="T48" fmla="*/ 235 w 235"/>
                <a:gd name="T49" fmla="*/ 171 h 225"/>
                <a:gd name="T50" fmla="*/ 230 w 235"/>
                <a:gd name="T51" fmla="*/ 161 h 225"/>
                <a:gd name="T52" fmla="*/ 221 w 235"/>
                <a:gd name="T53" fmla="*/ 158 h 225"/>
                <a:gd name="T54" fmla="*/ 214 w 235"/>
                <a:gd name="T55" fmla="*/ 154 h 225"/>
                <a:gd name="T56" fmla="*/ 212 w 235"/>
                <a:gd name="T57" fmla="*/ 145 h 225"/>
                <a:gd name="T58" fmla="*/ 207 w 235"/>
                <a:gd name="T59" fmla="*/ 138 h 225"/>
                <a:gd name="T60" fmla="*/ 212 w 235"/>
                <a:gd name="T61" fmla="*/ 133 h 225"/>
                <a:gd name="T62" fmla="*/ 211 w 235"/>
                <a:gd name="T63" fmla="*/ 127 h 225"/>
                <a:gd name="T64" fmla="*/ 211 w 235"/>
                <a:gd name="T65" fmla="*/ 120 h 225"/>
                <a:gd name="T66" fmla="*/ 211 w 235"/>
                <a:gd name="T67" fmla="*/ 113 h 225"/>
                <a:gd name="T68" fmla="*/ 212 w 235"/>
                <a:gd name="T69" fmla="*/ 101 h 225"/>
                <a:gd name="T70" fmla="*/ 207 w 235"/>
                <a:gd name="T71" fmla="*/ 91 h 225"/>
                <a:gd name="T72" fmla="*/ 209 w 235"/>
                <a:gd name="T73" fmla="*/ 88 h 225"/>
                <a:gd name="T74" fmla="*/ 208 w 235"/>
                <a:gd name="T75" fmla="*/ 85 h 225"/>
                <a:gd name="T76" fmla="*/ 203 w 235"/>
                <a:gd name="T77" fmla="*/ 65 h 225"/>
                <a:gd name="T78" fmla="*/ 194 w 235"/>
                <a:gd name="T79" fmla="*/ 59 h 225"/>
                <a:gd name="T80" fmla="*/ 189 w 235"/>
                <a:gd name="T81" fmla="*/ 51 h 225"/>
                <a:gd name="T82" fmla="*/ 185 w 235"/>
                <a:gd name="T83" fmla="*/ 39 h 225"/>
                <a:gd name="T84" fmla="*/ 192 w 235"/>
                <a:gd name="T85" fmla="*/ 32 h 225"/>
                <a:gd name="T86" fmla="*/ 195 w 235"/>
                <a:gd name="T87" fmla="*/ 20 h 225"/>
                <a:gd name="T88" fmla="*/ 195 w 235"/>
                <a:gd name="T89" fmla="*/ 2 h 225"/>
                <a:gd name="T90" fmla="*/ 185 w 235"/>
                <a:gd name="T91" fmla="*/ 0 h 225"/>
                <a:gd name="T92" fmla="*/ 173 w 235"/>
                <a:gd name="T93" fmla="*/ 1 h 225"/>
                <a:gd name="T94" fmla="*/ 158 w 235"/>
                <a:gd name="T95" fmla="*/ 5 h 225"/>
                <a:gd name="T96" fmla="*/ 115 w 235"/>
                <a:gd name="T97" fmla="*/ 7 h 225"/>
                <a:gd name="T98" fmla="*/ 98 w 235"/>
                <a:gd name="T99" fmla="*/ 16 h 225"/>
                <a:gd name="T100" fmla="*/ 80 w 235"/>
                <a:gd name="T101" fmla="*/ 26 h 225"/>
                <a:gd name="T102" fmla="*/ 76 w 235"/>
                <a:gd name="T103" fmla="*/ 27 h 225"/>
                <a:gd name="T104" fmla="*/ 78 w 235"/>
                <a:gd name="T105" fmla="*/ 31 h 225"/>
                <a:gd name="T106" fmla="*/ 81 w 235"/>
                <a:gd name="T107" fmla="*/ 43 h 22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5"/>
                <a:gd name="T163" fmla="*/ 0 h 225"/>
                <a:gd name="T164" fmla="*/ 235 w 235"/>
                <a:gd name="T165" fmla="*/ 225 h 22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1" name="Freeform 17"/>
            <p:cNvSpPr>
              <a:spLocks noChangeArrowheads="1"/>
            </p:cNvSpPr>
            <p:nvPr/>
          </p:nvSpPr>
          <p:spPr bwMode="auto">
            <a:xfrm>
              <a:off x="3851288" y="1724027"/>
              <a:ext cx="328614" cy="315914"/>
            </a:xfrm>
            <a:custGeom>
              <a:avLst/>
              <a:gdLst>
                <a:gd name="T0" fmla="*/ 19 w 172"/>
                <a:gd name="T1" fmla="*/ 10 h 165"/>
                <a:gd name="T2" fmla="*/ 11 w 172"/>
                <a:gd name="T3" fmla="*/ 18 h 165"/>
                <a:gd name="T4" fmla="*/ 10 w 172"/>
                <a:gd name="T5" fmla="*/ 23 h 165"/>
                <a:gd name="T6" fmla="*/ 8 w 172"/>
                <a:gd name="T7" fmla="*/ 32 h 165"/>
                <a:gd name="T8" fmla="*/ 1 w 172"/>
                <a:gd name="T9" fmla="*/ 39 h 165"/>
                <a:gd name="T10" fmla="*/ 6 w 172"/>
                <a:gd name="T11" fmla="*/ 49 h 165"/>
                <a:gd name="T12" fmla="*/ 5 w 172"/>
                <a:gd name="T13" fmla="*/ 61 h 165"/>
                <a:gd name="T14" fmla="*/ 5 w 172"/>
                <a:gd name="T15" fmla="*/ 68 h 165"/>
                <a:gd name="T16" fmla="*/ 5 w 172"/>
                <a:gd name="T17" fmla="*/ 75 h 165"/>
                <a:gd name="T18" fmla="*/ 6 w 172"/>
                <a:gd name="T19" fmla="*/ 81 h 165"/>
                <a:gd name="T20" fmla="*/ 1 w 172"/>
                <a:gd name="T21" fmla="*/ 86 h 165"/>
                <a:gd name="T22" fmla="*/ 6 w 172"/>
                <a:gd name="T23" fmla="*/ 93 h 165"/>
                <a:gd name="T24" fmla="*/ 8 w 172"/>
                <a:gd name="T25" fmla="*/ 102 h 165"/>
                <a:gd name="T26" fmla="*/ 15 w 172"/>
                <a:gd name="T27" fmla="*/ 106 h 165"/>
                <a:gd name="T28" fmla="*/ 24 w 172"/>
                <a:gd name="T29" fmla="*/ 109 h 165"/>
                <a:gd name="T30" fmla="*/ 29 w 172"/>
                <a:gd name="T31" fmla="*/ 119 h 165"/>
                <a:gd name="T32" fmla="*/ 46 w 172"/>
                <a:gd name="T33" fmla="*/ 122 h 165"/>
                <a:gd name="T34" fmla="*/ 53 w 172"/>
                <a:gd name="T35" fmla="*/ 129 h 165"/>
                <a:gd name="T36" fmla="*/ 72 w 172"/>
                <a:gd name="T37" fmla="*/ 119 h 165"/>
                <a:gd name="T38" fmla="*/ 158 w 172"/>
                <a:gd name="T39" fmla="*/ 165 h 165"/>
                <a:gd name="T40" fmla="*/ 158 w 172"/>
                <a:gd name="T41" fmla="*/ 159 h 165"/>
                <a:gd name="T42" fmla="*/ 169 w 172"/>
                <a:gd name="T43" fmla="*/ 159 h 165"/>
                <a:gd name="T44" fmla="*/ 169 w 172"/>
                <a:gd name="T45" fmla="*/ 48 h 165"/>
                <a:gd name="T46" fmla="*/ 169 w 172"/>
                <a:gd name="T47" fmla="*/ 32 h 165"/>
                <a:gd name="T48" fmla="*/ 170 w 172"/>
                <a:gd name="T49" fmla="*/ 18 h 165"/>
                <a:gd name="T50" fmla="*/ 171 w 172"/>
                <a:gd name="T51" fmla="*/ 15 h 165"/>
                <a:gd name="T52" fmla="*/ 171 w 172"/>
                <a:gd name="T53" fmla="*/ 15 h 165"/>
                <a:gd name="T54" fmla="*/ 156 w 172"/>
                <a:gd name="T55" fmla="*/ 11 h 165"/>
                <a:gd name="T56" fmla="*/ 138 w 172"/>
                <a:gd name="T57" fmla="*/ 2 h 165"/>
                <a:gd name="T58" fmla="*/ 113 w 172"/>
                <a:gd name="T59" fmla="*/ 15 h 165"/>
                <a:gd name="T60" fmla="*/ 115 w 172"/>
                <a:gd name="T61" fmla="*/ 29 h 165"/>
                <a:gd name="T62" fmla="*/ 97 w 172"/>
                <a:gd name="T63" fmla="*/ 29 h 165"/>
                <a:gd name="T64" fmla="*/ 77 w 172"/>
                <a:gd name="T65" fmla="*/ 22 h 165"/>
                <a:gd name="T66" fmla="*/ 65 w 172"/>
                <a:gd name="T67" fmla="*/ 14 h 165"/>
                <a:gd name="T68" fmla="*/ 58 w 172"/>
                <a:gd name="T69" fmla="*/ 7 h 165"/>
                <a:gd name="T70" fmla="*/ 38 w 172"/>
                <a:gd name="T71" fmla="*/ 3 h 165"/>
                <a:gd name="T72" fmla="*/ 25 w 172"/>
                <a:gd name="T73" fmla="*/ 0 h 165"/>
                <a:gd name="T74" fmla="*/ 24 w 172"/>
                <a:gd name="T75" fmla="*/ 6 h 165"/>
                <a:gd name="T76" fmla="*/ 19 w 172"/>
                <a:gd name="T77" fmla="*/ 10 h 1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2"/>
                <a:gd name="T118" fmla="*/ 0 h 165"/>
                <a:gd name="T119" fmla="*/ 172 w 172"/>
                <a:gd name="T120" fmla="*/ 165 h 1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2" name="Freeform 18"/>
            <p:cNvSpPr>
              <a:spLocks noChangeArrowheads="1"/>
            </p:cNvSpPr>
            <p:nvPr/>
          </p:nvSpPr>
          <p:spPr bwMode="auto">
            <a:xfrm>
              <a:off x="3287724" y="2163765"/>
              <a:ext cx="61913" cy="22225"/>
            </a:xfrm>
            <a:custGeom>
              <a:avLst/>
              <a:gdLst>
                <a:gd name="T0" fmla="*/ 16 w 32"/>
                <a:gd name="T1" fmla="*/ 7 h 11"/>
                <a:gd name="T2" fmla="*/ 25 w 32"/>
                <a:gd name="T3" fmla="*/ 10 h 11"/>
                <a:gd name="T4" fmla="*/ 32 w 32"/>
                <a:gd name="T5" fmla="*/ 8 h 11"/>
                <a:gd name="T6" fmla="*/ 26 w 32"/>
                <a:gd name="T7" fmla="*/ 7 h 11"/>
                <a:gd name="T8" fmla="*/ 15 w 32"/>
                <a:gd name="T9" fmla="*/ 2 h 11"/>
                <a:gd name="T10" fmla="*/ 1 w 32"/>
                <a:gd name="T11" fmla="*/ 5 h 11"/>
                <a:gd name="T12" fmla="*/ 0 w 32"/>
                <a:gd name="T13" fmla="*/ 11 h 11"/>
                <a:gd name="T14" fmla="*/ 3 w 32"/>
                <a:gd name="T15" fmla="*/ 11 h 11"/>
                <a:gd name="T16" fmla="*/ 16 w 32"/>
                <a:gd name="T17" fmla="*/ 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11"/>
                <a:gd name="T29" fmla="*/ 32 w 3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3" name="Freeform 19"/>
            <p:cNvSpPr>
              <a:spLocks noChangeArrowheads="1"/>
            </p:cNvSpPr>
            <p:nvPr/>
          </p:nvSpPr>
          <p:spPr bwMode="auto">
            <a:xfrm>
              <a:off x="3275024" y="2105027"/>
              <a:ext cx="125413" cy="101600"/>
            </a:xfrm>
            <a:custGeom>
              <a:avLst/>
              <a:gdLst>
                <a:gd name="T0" fmla="*/ 15 w 66"/>
                <a:gd name="T1" fmla="*/ 51 h 53"/>
                <a:gd name="T2" fmla="*/ 21 w 66"/>
                <a:gd name="T3" fmla="*/ 48 h 53"/>
                <a:gd name="T4" fmla="*/ 37 w 66"/>
                <a:gd name="T5" fmla="*/ 47 h 53"/>
                <a:gd name="T6" fmla="*/ 40 w 66"/>
                <a:gd name="T7" fmla="*/ 48 h 53"/>
                <a:gd name="T8" fmla="*/ 40 w 66"/>
                <a:gd name="T9" fmla="*/ 47 h 53"/>
                <a:gd name="T10" fmla="*/ 48 w 66"/>
                <a:gd name="T11" fmla="*/ 50 h 53"/>
                <a:gd name="T12" fmla="*/ 65 w 66"/>
                <a:gd name="T13" fmla="*/ 51 h 53"/>
                <a:gd name="T14" fmla="*/ 66 w 66"/>
                <a:gd name="T15" fmla="*/ 50 h 53"/>
                <a:gd name="T16" fmla="*/ 66 w 66"/>
                <a:gd name="T17" fmla="*/ 43 h 53"/>
                <a:gd name="T18" fmla="*/ 60 w 66"/>
                <a:gd name="T19" fmla="*/ 36 h 53"/>
                <a:gd name="T20" fmla="*/ 58 w 66"/>
                <a:gd name="T21" fmla="*/ 29 h 53"/>
                <a:gd name="T22" fmla="*/ 56 w 66"/>
                <a:gd name="T23" fmla="*/ 26 h 53"/>
                <a:gd name="T24" fmla="*/ 50 w 66"/>
                <a:gd name="T25" fmla="*/ 18 h 53"/>
                <a:gd name="T26" fmla="*/ 42 w 66"/>
                <a:gd name="T27" fmla="*/ 8 h 53"/>
                <a:gd name="T28" fmla="*/ 38 w 66"/>
                <a:gd name="T29" fmla="*/ 8 h 53"/>
                <a:gd name="T30" fmla="*/ 32 w 66"/>
                <a:gd name="T31" fmla="*/ 2 h 53"/>
                <a:gd name="T32" fmla="*/ 23 w 66"/>
                <a:gd name="T33" fmla="*/ 3 h 53"/>
                <a:gd name="T34" fmla="*/ 13 w 66"/>
                <a:gd name="T35" fmla="*/ 3 h 53"/>
                <a:gd name="T36" fmla="*/ 6 w 66"/>
                <a:gd name="T37" fmla="*/ 8 h 53"/>
                <a:gd name="T38" fmla="*/ 6 w 66"/>
                <a:gd name="T39" fmla="*/ 8 h 53"/>
                <a:gd name="T40" fmla="*/ 3 w 66"/>
                <a:gd name="T41" fmla="*/ 18 h 53"/>
                <a:gd name="T42" fmla="*/ 7 w 66"/>
                <a:gd name="T43" fmla="*/ 34 h 53"/>
                <a:gd name="T44" fmla="*/ 8 w 66"/>
                <a:gd name="T45" fmla="*/ 36 h 53"/>
                <a:gd name="T46" fmla="*/ 22 w 66"/>
                <a:gd name="T47" fmla="*/ 33 h 53"/>
                <a:gd name="T48" fmla="*/ 33 w 66"/>
                <a:gd name="T49" fmla="*/ 38 h 53"/>
                <a:gd name="T50" fmla="*/ 39 w 66"/>
                <a:gd name="T51" fmla="*/ 39 h 53"/>
                <a:gd name="T52" fmla="*/ 32 w 66"/>
                <a:gd name="T53" fmla="*/ 41 h 53"/>
                <a:gd name="T54" fmla="*/ 23 w 66"/>
                <a:gd name="T55" fmla="*/ 38 h 53"/>
                <a:gd name="T56" fmla="*/ 10 w 66"/>
                <a:gd name="T57" fmla="*/ 42 h 53"/>
                <a:gd name="T58" fmla="*/ 7 w 66"/>
                <a:gd name="T59" fmla="*/ 42 h 53"/>
                <a:gd name="T60" fmla="*/ 8 w 66"/>
                <a:gd name="T61" fmla="*/ 48 h 53"/>
                <a:gd name="T62" fmla="*/ 9 w 66"/>
                <a:gd name="T63" fmla="*/ 49 h 53"/>
                <a:gd name="T64" fmla="*/ 15 w 66"/>
                <a:gd name="T65" fmla="*/ 51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53"/>
                <a:gd name="T101" fmla="*/ 66 w 6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4" name="Freeform 20"/>
            <p:cNvSpPr>
              <a:spLocks noChangeArrowheads="1"/>
            </p:cNvSpPr>
            <p:nvPr/>
          </p:nvSpPr>
          <p:spPr bwMode="auto">
            <a:xfrm>
              <a:off x="3290899" y="2195514"/>
              <a:ext cx="60325" cy="33338"/>
            </a:xfrm>
            <a:custGeom>
              <a:avLst/>
              <a:gdLst>
                <a:gd name="T0" fmla="*/ 16 w 31"/>
                <a:gd name="T1" fmla="*/ 17 h 18"/>
                <a:gd name="T2" fmla="*/ 26 w 31"/>
                <a:gd name="T3" fmla="*/ 12 h 18"/>
                <a:gd name="T4" fmla="*/ 30 w 31"/>
                <a:gd name="T5" fmla="*/ 10 h 18"/>
                <a:gd name="T6" fmla="*/ 29 w 31"/>
                <a:gd name="T7" fmla="*/ 5 h 18"/>
                <a:gd name="T8" fmla="*/ 31 w 31"/>
                <a:gd name="T9" fmla="*/ 1 h 18"/>
                <a:gd name="T10" fmla="*/ 28 w 31"/>
                <a:gd name="T11" fmla="*/ 0 h 18"/>
                <a:gd name="T12" fmla="*/ 12 w 31"/>
                <a:gd name="T13" fmla="*/ 1 h 18"/>
                <a:gd name="T14" fmla="*/ 6 w 31"/>
                <a:gd name="T15" fmla="*/ 4 h 18"/>
                <a:gd name="T16" fmla="*/ 0 w 31"/>
                <a:gd name="T17" fmla="*/ 2 h 18"/>
                <a:gd name="T18" fmla="*/ 9 w 31"/>
                <a:gd name="T19" fmla="*/ 9 h 18"/>
                <a:gd name="T20" fmla="*/ 14 w 31"/>
                <a:gd name="T21" fmla="*/ 18 h 18"/>
                <a:gd name="T22" fmla="*/ 15 w 31"/>
                <a:gd name="T23" fmla="*/ 18 h 18"/>
                <a:gd name="T24" fmla="*/ 16 w 31"/>
                <a:gd name="T25" fmla="*/ 17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18"/>
                <a:gd name="T41" fmla="*/ 31 w 31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5" name="Freeform 21"/>
            <p:cNvSpPr>
              <a:spLocks noChangeArrowheads="1"/>
            </p:cNvSpPr>
            <p:nvPr/>
          </p:nvSpPr>
          <p:spPr bwMode="auto">
            <a:xfrm>
              <a:off x="3959238" y="2227264"/>
              <a:ext cx="263526" cy="185739"/>
            </a:xfrm>
            <a:custGeom>
              <a:avLst/>
              <a:gdLst>
                <a:gd name="T0" fmla="*/ 128 w 138"/>
                <a:gd name="T1" fmla="*/ 55 h 97"/>
                <a:gd name="T2" fmla="*/ 124 w 138"/>
                <a:gd name="T3" fmla="*/ 47 h 97"/>
                <a:gd name="T4" fmla="*/ 117 w 138"/>
                <a:gd name="T5" fmla="*/ 41 h 97"/>
                <a:gd name="T6" fmla="*/ 112 w 138"/>
                <a:gd name="T7" fmla="*/ 34 h 97"/>
                <a:gd name="T8" fmla="*/ 103 w 138"/>
                <a:gd name="T9" fmla="*/ 30 h 97"/>
                <a:gd name="T10" fmla="*/ 101 w 138"/>
                <a:gd name="T11" fmla="*/ 27 h 97"/>
                <a:gd name="T12" fmla="*/ 97 w 138"/>
                <a:gd name="T13" fmla="*/ 26 h 97"/>
                <a:gd name="T14" fmla="*/ 98 w 138"/>
                <a:gd name="T15" fmla="*/ 22 h 97"/>
                <a:gd name="T16" fmla="*/ 97 w 138"/>
                <a:gd name="T17" fmla="*/ 12 h 97"/>
                <a:gd name="T18" fmla="*/ 89 w 138"/>
                <a:gd name="T19" fmla="*/ 1 h 97"/>
                <a:gd name="T20" fmla="*/ 87 w 138"/>
                <a:gd name="T21" fmla="*/ 1 h 97"/>
                <a:gd name="T22" fmla="*/ 78 w 138"/>
                <a:gd name="T23" fmla="*/ 5 h 97"/>
                <a:gd name="T24" fmla="*/ 76 w 138"/>
                <a:gd name="T25" fmla="*/ 10 h 97"/>
                <a:gd name="T26" fmla="*/ 65 w 138"/>
                <a:gd name="T27" fmla="*/ 21 h 97"/>
                <a:gd name="T28" fmla="*/ 49 w 138"/>
                <a:gd name="T29" fmla="*/ 25 h 97"/>
                <a:gd name="T30" fmla="*/ 48 w 138"/>
                <a:gd name="T31" fmla="*/ 31 h 97"/>
                <a:gd name="T32" fmla="*/ 38 w 138"/>
                <a:gd name="T33" fmla="*/ 36 h 97"/>
                <a:gd name="T34" fmla="*/ 26 w 138"/>
                <a:gd name="T35" fmla="*/ 40 h 97"/>
                <a:gd name="T36" fmla="*/ 18 w 138"/>
                <a:gd name="T37" fmla="*/ 40 h 97"/>
                <a:gd name="T38" fmla="*/ 12 w 138"/>
                <a:gd name="T39" fmla="*/ 42 h 97"/>
                <a:gd name="T40" fmla="*/ 11 w 138"/>
                <a:gd name="T41" fmla="*/ 41 h 97"/>
                <a:gd name="T42" fmla="*/ 5 w 138"/>
                <a:gd name="T43" fmla="*/ 48 h 97"/>
                <a:gd name="T44" fmla="*/ 0 w 138"/>
                <a:gd name="T45" fmla="*/ 59 h 97"/>
                <a:gd name="T46" fmla="*/ 1 w 138"/>
                <a:gd name="T47" fmla="*/ 69 h 97"/>
                <a:gd name="T48" fmla="*/ 5 w 138"/>
                <a:gd name="T49" fmla="*/ 78 h 97"/>
                <a:gd name="T50" fmla="*/ 6 w 138"/>
                <a:gd name="T51" fmla="*/ 84 h 97"/>
                <a:gd name="T52" fmla="*/ 9 w 138"/>
                <a:gd name="T53" fmla="*/ 88 h 97"/>
                <a:gd name="T54" fmla="*/ 16 w 138"/>
                <a:gd name="T55" fmla="*/ 95 h 97"/>
                <a:gd name="T56" fmla="*/ 18 w 138"/>
                <a:gd name="T57" fmla="*/ 97 h 97"/>
                <a:gd name="T58" fmla="*/ 19 w 138"/>
                <a:gd name="T59" fmla="*/ 96 h 97"/>
                <a:gd name="T60" fmla="*/ 21 w 138"/>
                <a:gd name="T61" fmla="*/ 88 h 97"/>
                <a:gd name="T62" fmla="*/ 27 w 138"/>
                <a:gd name="T63" fmla="*/ 86 h 97"/>
                <a:gd name="T64" fmla="*/ 32 w 138"/>
                <a:gd name="T65" fmla="*/ 85 h 97"/>
                <a:gd name="T66" fmla="*/ 42 w 138"/>
                <a:gd name="T67" fmla="*/ 86 h 97"/>
                <a:gd name="T68" fmla="*/ 42 w 138"/>
                <a:gd name="T69" fmla="*/ 79 h 97"/>
                <a:gd name="T70" fmla="*/ 53 w 138"/>
                <a:gd name="T71" fmla="*/ 70 h 97"/>
                <a:gd name="T72" fmla="*/ 63 w 138"/>
                <a:gd name="T73" fmla="*/ 76 h 97"/>
                <a:gd name="T74" fmla="*/ 84 w 138"/>
                <a:gd name="T75" fmla="*/ 80 h 97"/>
                <a:gd name="T76" fmla="*/ 88 w 138"/>
                <a:gd name="T77" fmla="*/ 72 h 97"/>
                <a:gd name="T78" fmla="*/ 97 w 138"/>
                <a:gd name="T79" fmla="*/ 72 h 97"/>
                <a:gd name="T80" fmla="*/ 108 w 138"/>
                <a:gd name="T81" fmla="*/ 69 h 97"/>
                <a:gd name="T82" fmla="*/ 117 w 138"/>
                <a:gd name="T83" fmla="*/ 68 h 97"/>
                <a:gd name="T84" fmla="*/ 130 w 138"/>
                <a:gd name="T85" fmla="*/ 69 h 97"/>
                <a:gd name="T86" fmla="*/ 138 w 138"/>
                <a:gd name="T87" fmla="*/ 68 h 97"/>
                <a:gd name="T88" fmla="*/ 136 w 138"/>
                <a:gd name="T89" fmla="*/ 61 h 97"/>
                <a:gd name="T90" fmla="*/ 128 w 138"/>
                <a:gd name="T91" fmla="*/ 55 h 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8"/>
                <a:gd name="T139" fmla="*/ 0 h 97"/>
                <a:gd name="T140" fmla="*/ 138 w 138"/>
                <a:gd name="T141" fmla="*/ 97 h 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6" name="Freeform 22"/>
            <p:cNvSpPr>
              <a:spLocks noChangeArrowheads="1"/>
            </p:cNvSpPr>
            <p:nvPr/>
          </p:nvSpPr>
          <p:spPr bwMode="auto">
            <a:xfrm>
              <a:off x="3706825" y="2165353"/>
              <a:ext cx="255589" cy="212725"/>
            </a:xfrm>
            <a:custGeom>
              <a:avLst/>
              <a:gdLst>
                <a:gd name="T0" fmla="*/ 83 w 134"/>
                <a:gd name="T1" fmla="*/ 81 h 111"/>
                <a:gd name="T2" fmla="*/ 89 w 134"/>
                <a:gd name="T3" fmla="*/ 80 h 111"/>
                <a:gd name="T4" fmla="*/ 97 w 134"/>
                <a:gd name="T5" fmla="*/ 86 h 111"/>
                <a:gd name="T6" fmla="*/ 102 w 134"/>
                <a:gd name="T7" fmla="*/ 81 h 111"/>
                <a:gd name="T8" fmla="*/ 110 w 134"/>
                <a:gd name="T9" fmla="*/ 63 h 111"/>
                <a:gd name="T10" fmla="*/ 116 w 134"/>
                <a:gd name="T11" fmla="*/ 57 h 111"/>
                <a:gd name="T12" fmla="*/ 117 w 134"/>
                <a:gd name="T13" fmla="*/ 51 h 111"/>
                <a:gd name="T14" fmla="*/ 120 w 134"/>
                <a:gd name="T15" fmla="*/ 43 h 111"/>
                <a:gd name="T16" fmla="*/ 126 w 134"/>
                <a:gd name="T17" fmla="*/ 31 h 111"/>
                <a:gd name="T18" fmla="*/ 133 w 134"/>
                <a:gd name="T19" fmla="*/ 27 h 111"/>
                <a:gd name="T20" fmla="*/ 132 w 134"/>
                <a:gd name="T21" fmla="*/ 20 h 111"/>
                <a:gd name="T22" fmla="*/ 128 w 134"/>
                <a:gd name="T23" fmla="*/ 16 h 111"/>
                <a:gd name="T24" fmla="*/ 128 w 134"/>
                <a:gd name="T25" fmla="*/ 9 h 111"/>
                <a:gd name="T26" fmla="*/ 124 w 134"/>
                <a:gd name="T27" fmla="*/ 5 h 111"/>
                <a:gd name="T28" fmla="*/ 120 w 134"/>
                <a:gd name="T29" fmla="*/ 3 h 111"/>
                <a:gd name="T30" fmla="*/ 112 w 134"/>
                <a:gd name="T31" fmla="*/ 10 h 111"/>
                <a:gd name="T32" fmla="*/ 103 w 134"/>
                <a:gd name="T33" fmla="*/ 8 h 111"/>
                <a:gd name="T34" fmla="*/ 88 w 134"/>
                <a:gd name="T35" fmla="*/ 7 h 111"/>
                <a:gd name="T36" fmla="*/ 80 w 134"/>
                <a:gd name="T37" fmla="*/ 13 h 111"/>
                <a:gd name="T38" fmla="*/ 69 w 134"/>
                <a:gd name="T39" fmla="*/ 13 h 111"/>
                <a:gd name="T40" fmla="*/ 60 w 134"/>
                <a:gd name="T41" fmla="*/ 8 h 111"/>
                <a:gd name="T42" fmla="*/ 51 w 134"/>
                <a:gd name="T43" fmla="*/ 11 h 111"/>
                <a:gd name="T44" fmla="*/ 45 w 134"/>
                <a:gd name="T45" fmla="*/ 5 h 111"/>
                <a:gd name="T46" fmla="*/ 36 w 134"/>
                <a:gd name="T47" fmla="*/ 2 h 111"/>
                <a:gd name="T48" fmla="*/ 29 w 134"/>
                <a:gd name="T49" fmla="*/ 4 h 111"/>
                <a:gd name="T50" fmla="*/ 19 w 134"/>
                <a:gd name="T51" fmla="*/ 4 h 111"/>
                <a:gd name="T52" fmla="*/ 16 w 134"/>
                <a:gd name="T53" fmla="*/ 13 h 111"/>
                <a:gd name="T54" fmla="*/ 11 w 134"/>
                <a:gd name="T55" fmla="*/ 21 h 111"/>
                <a:gd name="T56" fmla="*/ 10 w 134"/>
                <a:gd name="T57" fmla="*/ 23 h 111"/>
                <a:gd name="T58" fmla="*/ 11 w 134"/>
                <a:gd name="T59" fmla="*/ 31 h 111"/>
                <a:gd name="T60" fmla="*/ 10 w 134"/>
                <a:gd name="T61" fmla="*/ 47 h 111"/>
                <a:gd name="T62" fmla="*/ 6 w 134"/>
                <a:gd name="T63" fmla="*/ 54 h 111"/>
                <a:gd name="T64" fmla="*/ 1 w 134"/>
                <a:gd name="T65" fmla="*/ 62 h 111"/>
                <a:gd name="T66" fmla="*/ 1 w 134"/>
                <a:gd name="T67" fmla="*/ 75 h 111"/>
                <a:gd name="T68" fmla="*/ 5 w 134"/>
                <a:gd name="T69" fmla="*/ 84 h 111"/>
                <a:gd name="T70" fmla="*/ 5 w 134"/>
                <a:gd name="T71" fmla="*/ 84 h 111"/>
                <a:gd name="T72" fmla="*/ 22 w 134"/>
                <a:gd name="T73" fmla="*/ 88 h 111"/>
                <a:gd name="T74" fmla="*/ 32 w 134"/>
                <a:gd name="T75" fmla="*/ 100 h 111"/>
                <a:gd name="T76" fmla="*/ 38 w 134"/>
                <a:gd name="T77" fmla="*/ 110 h 111"/>
                <a:gd name="T78" fmla="*/ 50 w 134"/>
                <a:gd name="T79" fmla="*/ 107 h 111"/>
                <a:gd name="T80" fmla="*/ 65 w 134"/>
                <a:gd name="T81" fmla="*/ 105 h 111"/>
                <a:gd name="T82" fmla="*/ 66 w 134"/>
                <a:gd name="T83" fmla="*/ 105 h 111"/>
                <a:gd name="T84" fmla="*/ 70 w 134"/>
                <a:gd name="T85" fmla="*/ 93 h 111"/>
                <a:gd name="T86" fmla="*/ 83 w 134"/>
                <a:gd name="T87" fmla="*/ 81 h 11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4"/>
                <a:gd name="T133" fmla="*/ 0 h 111"/>
                <a:gd name="T134" fmla="*/ 134 w 134"/>
                <a:gd name="T135" fmla="*/ 111 h 11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7" name="Freeform 23"/>
            <p:cNvSpPr>
              <a:spLocks noChangeArrowheads="1"/>
            </p:cNvSpPr>
            <p:nvPr/>
          </p:nvSpPr>
          <p:spPr bwMode="auto">
            <a:xfrm>
              <a:off x="3663962" y="2198689"/>
              <a:ext cx="65088" cy="133350"/>
            </a:xfrm>
            <a:custGeom>
              <a:avLst/>
              <a:gdLst>
                <a:gd name="T0" fmla="*/ 23 w 34"/>
                <a:gd name="T1" fmla="*/ 45 h 70"/>
                <a:gd name="T2" fmla="*/ 28 w 34"/>
                <a:gd name="T3" fmla="*/ 37 h 70"/>
                <a:gd name="T4" fmla="*/ 32 w 34"/>
                <a:gd name="T5" fmla="*/ 30 h 70"/>
                <a:gd name="T6" fmla="*/ 33 w 34"/>
                <a:gd name="T7" fmla="*/ 14 h 70"/>
                <a:gd name="T8" fmla="*/ 32 w 34"/>
                <a:gd name="T9" fmla="*/ 6 h 70"/>
                <a:gd name="T10" fmla="*/ 28 w 34"/>
                <a:gd name="T11" fmla="*/ 6 h 70"/>
                <a:gd name="T12" fmla="*/ 25 w 34"/>
                <a:gd name="T13" fmla="*/ 1 h 70"/>
                <a:gd name="T14" fmla="*/ 21 w 34"/>
                <a:gd name="T15" fmla="*/ 6 h 70"/>
                <a:gd name="T16" fmla="*/ 18 w 34"/>
                <a:gd name="T17" fmla="*/ 11 h 70"/>
                <a:gd name="T18" fmla="*/ 8 w 34"/>
                <a:gd name="T19" fmla="*/ 13 h 70"/>
                <a:gd name="T20" fmla="*/ 2 w 34"/>
                <a:gd name="T21" fmla="*/ 17 h 70"/>
                <a:gd name="T22" fmla="*/ 0 w 34"/>
                <a:gd name="T23" fmla="*/ 17 h 70"/>
                <a:gd name="T24" fmla="*/ 6 w 34"/>
                <a:gd name="T25" fmla="*/ 28 h 70"/>
                <a:gd name="T26" fmla="*/ 9 w 34"/>
                <a:gd name="T27" fmla="*/ 36 h 70"/>
                <a:gd name="T28" fmla="*/ 10 w 34"/>
                <a:gd name="T29" fmla="*/ 49 h 70"/>
                <a:gd name="T30" fmla="*/ 11 w 34"/>
                <a:gd name="T31" fmla="*/ 70 h 70"/>
                <a:gd name="T32" fmla="*/ 19 w 34"/>
                <a:gd name="T33" fmla="*/ 69 h 70"/>
                <a:gd name="T34" fmla="*/ 27 w 34"/>
                <a:gd name="T35" fmla="*/ 67 h 70"/>
                <a:gd name="T36" fmla="*/ 23 w 34"/>
                <a:gd name="T37" fmla="*/ 58 h 70"/>
                <a:gd name="T38" fmla="*/ 23 w 34"/>
                <a:gd name="T39" fmla="*/ 45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4"/>
                <a:gd name="T61" fmla="*/ 0 h 70"/>
                <a:gd name="T62" fmla="*/ 34 w 34"/>
                <a:gd name="T63" fmla="*/ 70 h 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8" name="Freeform 24"/>
            <p:cNvSpPr>
              <a:spLocks noChangeArrowheads="1"/>
            </p:cNvSpPr>
            <p:nvPr/>
          </p:nvSpPr>
          <p:spPr bwMode="auto">
            <a:xfrm>
              <a:off x="3644913" y="2227264"/>
              <a:ext cx="41275" cy="112713"/>
            </a:xfrm>
            <a:custGeom>
              <a:avLst/>
              <a:gdLst>
                <a:gd name="T0" fmla="*/ 19 w 21"/>
                <a:gd name="T1" fmla="*/ 21 h 59"/>
                <a:gd name="T2" fmla="*/ 16 w 21"/>
                <a:gd name="T3" fmla="*/ 13 h 59"/>
                <a:gd name="T4" fmla="*/ 10 w 21"/>
                <a:gd name="T5" fmla="*/ 2 h 59"/>
                <a:gd name="T6" fmla="*/ 2 w 21"/>
                <a:gd name="T7" fmla="*/ 1 h 59"/>
                <a:gd name="T8" fmla="*/ 0 w 21"/>
                <a:gd name="T9" fmla="*/ 1 h 59"/>
                <a:gd name="T10" fmla="*/ 3 w 21"/>
                <a:gd name="T11" fmla="*/ 8 h 59"/>
                <a:gd name="T12" fmla="*/ 5 w 21"/>
                <a:gd name="T13" fmla="*/ 15 h 59"/>
                <a:gd name="T14" fmla="*/ 6 w 21"/>
                <a:gd name="T15" fmla="*/ 31 h 59"/>
                <a:gd name="T16" fmla="*/ 9 w 21"/>
                <a:gd name="T17" fmla="*/ 46 h 59"/>
                <a:gd name="T18" fmla="*/ 13 w 21"/>
                <a:gd name="T19" fmla="*/ 59 h 59"/>
                <a:gd name="T20" fmla="*/ 15 w 21"/>
                <a:gd name="T21" fmla="*/ 58 h 59"/>
                <a:gd name="T22" fmla="*/ 21 w 21"/>
                <a:gd name="T23" fmla="*/ 55 h 59"/>
                <a:gd name="T24" fmla="*/ 20 w 21"/>
                <a:gd name="T25" fmla="*/ 34 h 59"/>
                <a:gd name="T26" fmla="*/ 19 w 21"/>
                <a:gd name="T27" fmla="*/ 21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"/>
                <a:gd name="T43" fmla="*/ 0 h 59"/>
                <a:gd name="T44" fmla="*/ 21 w 21"/>
                <a:gd name="T45" fmla="*/ 59 h 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9" name="Freeform 25"/>
            <p:cNvSpPr>
              <a:spLocks noChangeArrowheads="1"/>
            </p:cNvSpPr>
            <p:nvPr/>
          </p:nvSpPr>
          <p:spPr bwMode="auto">
            <a:xfrm>
              <a:off x="3832237" y="2182815"/>
              <a:ext cx="160339" cy="249238"/>
            </a:xfrm>
            <a:custGeom>
              <a:avLst/>
              <a:gdLst>
                <a:gd name="T0" fmla="*/ 35 w 84"/>
                <a:gd name="T1" fmla="*/ 124 h 130"/>
                <a:gd name="T2" fmla="*/ 65 w 84"/>
                <a:gd name="T3" fmla="*/ 125 h 130"/>
                <a:gd name="T4" fmla="*/ 81 w 84"/>
                <a:gd name="T5" fmla="*/ 130 h 130"/>
                <a:gd name="T6" fmla="*/ 84 w 84"/>
                <a:gd name="T7" fmla="*/ 120 h 130"/>
                <a:gd name="T8" fmla="*/ 82 w 84"/>
                <a:gd name="T9" fmla="*/ 118 h 130"/>
                <a:gd name="T10" fmla="*/ 75 w 84"/>
                <a:gd name="T11" fmla="*/ 111 h 130"/>
                <a:gd name="T12" fmla="*/ 72 w 84"/>
                <a:gd name="T13" fmla="*/ 107 h 130"/>
                <a:gd name="T14" fmla="*/ 71 w 84"/>
                <a:gd name="T15" fmla="*/ 101 h 130"/>
                <a:gd name="T16" fmla="*/ 67 w 84"/>
                <a:gd name="T17" fmla="*/ 92 h 130"/>
                <a:gd name="T18" fmla="*/ 66 w 84"/>
                <a:gd name="T19" fmla="*/ 82 h 130"/>
                <a:gd name="T20" fmla="*/ 71 w 84"/>
                <a:gd name="T21" fmla="*/ 71 h 130"/>
                <a:gd name="T22" fmla="*/ 77 w 84"/>
                <a:gd name="T23" fmla="*/ 64 h 130"/>
                <a:gd name="T24" fmla="*/ 74 w 84"/>
                <a:gd name="T25" fmla="*/ 56 h 130"/>
                <a:gd name="T26" fmla="*/ 64 w 84"/>
                <a:gd name="T27" fmla="*/ 46 h 130"/>
                <a:gd name="T28" fmla="*/ 62 w 84"/>
                <a:gd name="T29" fmla="*/ 38 h 130"/>
                <a:gd name="T30" fmla="*/ 71 w 84"/>
                <a:gd name="T31" fmla="*/ 37 h 130"/>
                <a:gd name="T32" fmla="*/ 76 w 84"/>
                <a:gd name="T33" fmla="*/ 35 h 130"/>
                <a:gd name="T34" fmla="*/ 71 w 84"/>
                <a:gd name="T35" fmla="*/ 21 h 130"/>
                <a:gd name="T36" fmla="*/ 70 w 84"/>
                <a:gd name="T37" fmla="*/ 11 h 130"/>
                <a:gd name="T38" fmla="*/ 63 w 84"/>
                <a:gd name="T39" fmla="*/ 1 h 130"/>
                <a:gd name="T40" fmla="*/ 62 w 84"/>
                <a:gd name="T41" fmla="*/ 0 h 130"/>
                <a:gd name="T42" fmla="*/ 62 w 84"/>
                <a:gd name="T43" fmla="*/ 7 h 130"/>
                <a:gd name="T44" fmla="*/ 66 w 84"/>
                <a:gd name="T45" fmla="*/ 11 h 130"/>
                <a:gd name="T46" fmla="*/ 67 w 84"/>
                <a:gd name="T47" fmla="*/ 18 h 130"/>
                <a:gd name="T48" fmla="*/ 60 w 84"/>
                <a:gd name="T49" fmla="*/ 22 h 130"/>
                <a:gd name="T50" fmla="*/ 54 w 84"/>
                <a:gd name="T51" fmla="*/ 34 h 130"/>
                <a:gd name="T52" fmla="*/ 51 w 84"/>
                <a:gd name="T53" fmla="*/ 42 h 130"/>
                <a:gd name="T54" fmla="*/ 50 w 84"/>
                <a:gd name="T55" fmla="*/ 48 h 130"/>
                <a:gd name="T56" fmla="*/ 44 w 84"/>
                <a:gd name="T57" fmla="*/ 54 h 130"/>
                <a:gd name="T58" fmla="*/ 36 w 84"/>
                <a:gd name="T59" fmla="*/ 72 h 130"/>
                <a:gd name="T60" fmla="*/ 31 w 84"/>
                <a:gd name="T61" fmla="*/ 77 h 130"/>
                <a:gd name="T62" fmla="*/ 23 w 84"/>
                <a:gd name="T63" fmla="*/ 71 h 130"/>
                <a:gd name="T64" fmla="*/ 17 w 84"/>
                <a:gd name="T65" fmla="*/ 72 h 130"/>
                <a:gd name="T66" fmla="*/ 4 w 84"/>
                <a:gd name="T67" fmla="*/ 84 h 130"/>
                <a:gd name="T68" fmla="*/ 0 w 84"/>
                <a:gd name="T69" fmla="*/ 96 h 130"/>
                <a:gd name="T70" fmla="*/ 5 w 84"/>
                <a:gd name="T71" fmla="*/ 103 h 130"/>
                <a:gd name="T72" fmla="*/ 14 w 84"/>
                <a:gd name="T73" fmla="*/ 104 h 130"/>
                <a:gd name="T74" fmla="*/ 17 w 84"/>
                <a:gd name="T75" fmla="*/ 115 h 130"/>
                <a:gd name="T76" fmla="*/ 15 w 84"/>
                <a:gd name="T77" fmla="*/ 125 h 130"/>
                <a:gd name="T78" fmla="*/ 31 w 84"/>
                <a:gd name="T79" fmla="*/ 125 h 130"/>
                <a:gd name="T80" fmla="*/ 35 w 84"/>
                <a:gd name="T81" fmla="*/ 124 h 1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130"/>
                <a:gd name="T125" fmla="*/ 84 w 84"/>
                <a:gd name="T126" fmla="*/ 130 h 1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0" name="Freeform 26"/>
            <p:cNvSpPr>
              <a:spLocks noChangeArrowheads="1"/>
            </p:cNvSpPr>
            <p:nvPr/>
          </p:nvSpPr>
          <p:spPr bwMode="auto">
            <a:xfrm>
              <a:off x="3462350" y="2236789"/>
              <a:ext cx="131763" cy="134938"/>
            </a:xfrm>
            <a:custGeom>
              <a:avLst/>
              <a:gdLst>
                <a:gd name="T0" fmla="*/ 66 w 69"/>
                <a:gd name="T1" fmla="*/ 60 h 71"/>
                <a:gd name="T2" fmla="*/ 61 w 69"/>
                <a:gd name="T3" fmla="*/ 47 h 71"/>
                <a:gd name="T4" fmla="*/ 65 w 69"/>
                <a:gd name="T5" fmla="*/ 36 h 71"/>
                <a:gd name="T6" fmla="*/ 69 w 69"/>
                <a:gd name="T7" fmla="*/ 29 h 71"/>
                <a:gd name="T8" fmla="*/ 65 w 69"/>
                <a:gd name="T9" fmla="*/ 11 h 71"/>
                <a:gd name="T10" fmla="*/ 63 w 69"/>
                <a:gd name="T11" fmla="*/ 10 h 71"/>
                <a:gd name="T12" fmla="*/ 50 w 69"/>
                <a:gd name="T13" fmla="*/ 12 h 71"/>
                <a:gd name="T14" fmla="*/ 40 w 69"/>
                <a:gd name="T15" fmla="*/ 7 h 71"/>
                <a:gd name="T16" fmla="*/ 31 w 69"/>
                <a:gd name="T17" fmla="*/ 4 h 71"/>
                <a:gd name="T18" fmla="*/ 27 w 69"/>
                <a:gd name="T19" fmla="*/ 3 h 71"/>
                <a:gd name="T20" fmla="*/ 22 w 69"/>
                <a:gd name="T21" fmla="*/ 4 h 71"/>
                <a:gd name="T22" fmla="*/ 15 w 69"/>
                <a:gd name="T23" fmla="*/ 7 h 71"/>
                <a:gd name="T24" fmla="*/ 10 w 69"/>
                <a:gd name="T25" fmla="*/ 5 h 71"/>
                <a:gd name="T26" fmla="*/ 6 w 69"/>
                <a:gd name="T27" fmla="*/ 6 h 71"/>
                <a:gd name="T28" fmla="*/ 6 w 69"/>
                <a:gd name="T29" fmla="*/ 15 h 71"/>
                <a:gd name="T30" fmla="*/ 8 w 69"/>
                <a:gd name="T31" fmla="*/ 20 h 71"/>
                <a:gd name="T32" fmla="*/ 10 w 69"/>
                <a:gd name="T33" fmla="*/ 27 h 71"/>
                <a:gd name="T34" fmla="*/ 5 w 69"/>
                <a:gd name="T35" fmla="*/ 28 h 71"/>
                <a:gd name="T36" fmla="*/ 6 w 69"/>
                <a:gd name="T37" fmla="*/ 35 h 71"/>
                <a:gd name="T38" fmla="*/ 2 w 69"/>
                <a:gd name="T39" fmla="*/ 41 h 71"/>
                <a:gd name="T40" fmla="*/ 1 w 69"/>
                <a:gd name="T41" fmla="*/ 49 h 71"/>
                <a:gd name="T42" fmla="*/ 5 w 69"/>
                <a:gd name="T43" fmla="*/ 52 h 71"/>
                <a:gd name="T44" fmla="*/ 14 w 69"/>
                <a:gd name="T45" fmla="*/ 61 h 71"/>
                <a:gd name="T46" fmla="*/ 10 w 69"/>
                <a:gd name="T47" fmla="*/ 71 h 71"/>
                <a:gd name="T48" fmla="*/ 44 w 69"/>
                <a:gd name="T49" fmla="*/ 64 h 71"/>
                <a:gd name="T50" fmla="*/ 65 w 69"/>
                <a:gd name="T51" fmla="*/ 65 h 71"/>
                <a:gd name="T52" fmla="*/ 66 w 69"/>
                <a:gd name="T53" fmla="*/ 60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9"/>
                <a:gd name="T82" fmla="*/ 0 h 71"/>
                <a:gd name="T83" fmla="*/ 69 w 69"/>
                <a:gd name="T84" fmla="*/ 71 h 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1" name="Freeform 27"/>
            <p:cNvSpPr>
              <a:spLocks noChangeArrowheads="1"/>
            </p:cNvSpPr>
            <p:nvPr/>
          </p:nvSpPr>
          <p:spPr bwMode="auto">
            <a:xfrm>
              <a:off x="3578237" y="2228852"/>
              <a:ext cx="92076" cy="139700"/>
            </a:xfrm>
            <a:custGeom>
              <a:avLst/>
              <a:gdLst>
                <a:gd name="T0" fmla="*/ 41 w 48"/>
                <a:gd name="T1" fmla="*/ 30 h 73"/>
                <a:gd name="T2" fmla="*/ 40 w 48"/>
                <a:gd name="T3" fmla="*/ 14 h 73"/>
                <a:gd name="T4" fmla="*/ 38 w 48"/>
                <a:gd name="T5" fmla="*/ 7 h 73"/>
                <a:gd name="T6" fmla="*/ 35 w 48"/>
                <a:gd name="T7" fmla="*/ 0 h 73"/>
                <a:gd name="T8" fmla="*/ 32 w 48"/>
                <a:gd name="T9" fmla="*/ 3 h 73"/>
                <a:gd name="T10" fmla="*/ 4 w 48"/>
                <a:gd name="T11" fmla="*/ 2 h 73"/>
                <a:gd name="T12" fmla="*/ 6 w 48"/>
                <a:gd name="T13" fmla="*/ 13 h 73"/>
                <a:gd name="T14" fmla="*/ 4 w 48"/>
                <a:gd name="T15" fmla="*/ 15 h 73"/>
                <a:gd name="T16" fmla="*/ 8 w 48"/>
                <a:gd name="T17" fmla="*/ 33 h 73"/>
                <a:gd name="T18" fmla="*/ 4 w 48"/>
                <a:gd name="T19" fmla="*/ 40 h 73"/>
                <a:gd name="T20" fmla="*/ 0 w 48"/>
                <a:gd name="T21" fmla="*/ 51 h 73"/>
                <a:gd name="T22" fmla="*/ 5 w 48"/>
                <a:gd name="T23" fmla="*/ 64 h 73"/>
                <a:gd name="T24" fmla="*/ 4 w 48"/>
                <a:gd name="T25" fmla="*/ 69 h 73"/>
                <a:gd name="T26" fmla="*/ 13 w 48"/>
                <a:gd name="T27" fmla="*/ 72 h 73"/>
                <a:gd name="T28" fmla="*/ 35 w 48"/>
                <a:gd name="T29" fmla="*/ 64 h 73"/>
                <a:gd name="T30" fmla="*/ 48 w 48"/>
                <a:gd name="T31" fmla="*/ 58 h 73"/>
                <a:gd name="T32" fmla="*/ 44 w 48"/>
                <a:gd name="T33" fmla="*/ 45 h 73"/>
                <a:gd name="T34" fmla="*/ 41 w 48"/>
                <a:gd name="T35" fmla="*/ 3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73"/>
                <a:gd name="T56" fmla="*/ 48 w 48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2" name="Freeform 28"/>
            <p:cNvSpPr>
              <a:spLocks noChangeArrowheads="1"/>
            </p:cNvSpPr>
            <p:nvPr/>
          </p:nvSpPr>
          <p:spPr bwMode="auto">
            <a:xfrm>
              <a:off x="3319474" y="2195514"/>
              <a:ext cx="165101" cy="122238"/>
            </a:xfrm>
            <a:custGeom>
              <a:avLst/>
              <a:gdLst>
                <a:gd name="T0" fmla="*/ 29 w 86"/>
                <a:gd name="T1" fmla="*/ 34 h 64"/>
                <a:gd name="T2" fmla="*/ 34 w 86"/>
                <a:gd name="T3" fmla="*/ 33 h 64"/>
                <a:gd name="T4" fmla="*/ 42 w 86"/>
                <a:gd name="T5" fmla="*/ 31 h 64"/>
                <a:gd name="T6" fmla="*/ 51 w 86"/>
                <a:gd name="T7" fmla="*/ 42 h 64"/>
                <a:gd name="T8" fmla="*/ 53 w 86"/>
                <a:gd name="T9" fmla="*/ 49 h 64"/>
                <a:gd name="T10" fmla="*/ 53 w 86"/>
                <a:gd name="T11" fmla="*/ 50 h 64"/>
                <a:gd name="T12" fmla="*/ 61 w 86"/>
                <a:gd name="T13" fmla="*/ 48 h 64"/>
                <a:gd name="T14" fmla="*/ 65 w 86"/>
                <a:gd name="T15" fmla="*/ 58 h 64"/>
                <a:gd name="T16" fmla="*/ 70 w 86"/>
                <a:gd name="T17" fmla="*/ 62 h 64"/>
                <a:gd name="T18" fmla="*/ 74 w 86"/>
                <a:gd name="T19" fmla="*/ 58 h 64"/>
                <a:gd name="T20" fmla="*/ 77 w 86"/>
                <a:gd name="T21" fmla="*/ 60 h 64"/>
                <a:gd name="T22" fmla="*/ 80 w 86"/>
                <a:gd name="T23" fmla="*/ 57 h 64"/>
                <a:gd name="T24" fmla="*/ 79 w 86"/>
                <a:gd name="T25" fmla="*/ 50 h 64"/>
                <a:gd name="T26" fmla="*/ 84 w 86"/>
                <a:gd name="T27" fmla="*/ 49 h 64"/>
                <a:gd name="T28" fmla="*/ 82 w 86"/>
                <a:gd name="T29" fmla="*/ 42 h 64"/>
                <a:gd name="T30" fmla="*/ 80 w 86"/>
                <a:gd name="T31" fmla="*/ 37 h 64"/>
                <a:gd name="T32" fmla="*/ 80 w 86"/>
                <a:gd name="T33" fmla="*/ 28 h 64"/>
                <a:gd name="T34" fmla="*/ 78 w 86"/>
                <a:gd name="T35" fmla="*/ 26 h 64"/>
                <a:gd name="T36" fmla="*/ 76 w 86"/>
                <a:gd name="T37" fmla="*/ 20 h 64"/>
                <a:gd name="T38" fmla="*/ 76 w 86"/>
                <a:gd name="T39" fmla="*/ 16 h 64"/>
                <a:gd name="T40" fmla="*/ 72 w 86"/>
                <a:gd name="T41" fmla="*/ 11 h 64"/>
                <a:gd name="T42" fmla="*/ 67 w 86"/>
                <a:gd name="T43" fmla="*/ 2 h 64"/>
                <a:gd name="T44" fmla="*/ 59 w 86"/>
                <a:gd name="T45" fmla="*/ 8 h 64"/>
                <a:gd name="T46" fmla="*/ 52 w 86"/>
                <a:gd name="T47" fmla="*/ 7 h 64"/>
                <a:gd name="T48" fmla="*/ 45 w 86"/>
                <a:gd name="T49" fmla="*/ 8 h 64"/>
                <a:gd name="T50" fmla="*/ 42 w 86"/>
                <a:gd name="T51" fmla="*/ 5 h 64"/>
                <a:gd name="T52" fmla="*/ 42 w 86"/>
                <a:gd name="T53" fmla="*/ 3 h 64"/>
                <a:gd name="T54" fmla="*/ 41 w 86"/>
                <a:gd name="T55" fmla="*/ 4 h 64"/>
                <a:gd name="T56" fmla="*/ 24 w 86"/>
                <a:gd name="T57" fmla="*/ 3 h 64"/>
                <a:gd name="T58" fmla="*/ 16 w 86"/>
                <a:gd name="T59" fmla="*/ 0 h 64"/>
                <a:gd name="T60" fmla="*/ 14 w 86"/>
                <a:gd name="T61" fmla="*/ 5 h 64"/>
                <a:gd name="T62" fmla="*/ 15 w 86"/>
                <a:gd name="T63" fmla="*/ 10 h 64"/>
                <a:gd name="T64" fmla="*/ 11 w 86"/>
                <a:gd name="T65" fmla="*/ 12 h 64"/>
                <a:gd name="T66" fmla="*/ 1 w 86"/>
                <a:gd name="T67" fmla="*/ 17 h 64"/>
                <a:gd name="T68" fmla="*/ 0 w 86"/>
                <a:gd name="T69" fmla="*/ 18 h 64"/>
                <a:gd name="T70" fmla="*/ 8 w 86"/>
                <a:gd name="T71" fmla="*/ 28 h 64"/>
                <a:gd name="T72" fmla="*/ 21 w 86"/>
                <a:gd name="T73" fmla="*/ 42 h 64"/>
                <a:gd name="T74" fmla="*/ 29 w 86"/>
                <a:gd name="T75" fmla="*/ 34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64"/>
                <a:gd name="T116" fmla="*/ 86 w 86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3" name="Freeform 29"/>
            <p:cNvSpPr>
              <a:spLocks noChangeArrowheads="1"/>
            </p:cNvSpPr>
            <p:nvPr/>
          </p:nvSpPr>
          <p:spPr bwMode="auto">
            <a:xfrm>
              <a:off x="3398850" y="2286003"/>
              <a:ext cx="88900" cy="85725"/>
            </a:xfrm>
            <a:custGeom>
              <a:avLst/>
              <a:gdLst>
                <a:gd name="T0" fmla="*/ 38 w 47"/>
                <a:gd name="T1" fmla="*/ 26 h 45"/>
                <a:gd name="T2" fmla="*/ 34 w 47"/>
                <a:gd name="T3" fmla="*/ 23 h 45"/>
                <a:gd name="T4" fmla="*/ 35 w 47"/>
                <a:gd name="T5" fmla="*/ 15 h 45"/>
                <a:gd name="T6" fmla="*/ 36 w 47"/>
                <a:gd name="T7" fmla="*/ 12 h 45"/>
                <a:gd name="T8" fmla="*/ 33 w 47"/>
                <a:gd name="T9" fmla="*/ 10 h 45"/>
                <a:gd name="T10" fmla="*/ 29 w 47"/>
                <a:gd name="T11" fmla="*/ 14 h 45"/>
                <a:gd name="T12" fmla="*/ 24 w 47"/>
                <a:gd name="T13" fmla="*/ 10 h 45"/>
                <a:gd name="T14" fmla="*/ 20 w 47"/>
                <a:gd name="T15" fmla="*/ 0 h 45"/>
                <a:gd name="T16" fmla="*/ 12 w 47"/>
                <a:gd name="T17" fmla="*/ 2 h 45"/>
                <a:gd name="T18" fmla="*/ 11 w 47"/>
                <a:gd name="T19" fmla="*/ 7 h 45"/>
                <a:gd name="T20" fmla="*/ 2 w 47"/>
                <a:gd name="T21" fmla="*/ 15 h 45"/>
                <a:gd name="T22" fmla="*/ 0 w 47"/>
                <a:gd name="T23" fmla="*/ 19 h 45"/>
                <a:gd name="T24" fmla="*/ 14 w 47"/>
                <a:gd name="T25" fmla="*/ 28 h 45"/>
                <a:gd name="T26" fmla="*/ 41 w 47"/>
                <a:gd name="T27" fmla="*/ 45 h 45"/>
                <a:gd name="T28" fmla="*/ 43 w 47"/>
                <a:gd name="T29" fmla="*/ 45 h 45"/>
                <a:gd name="T30" fmla="*/ 47 w 47"/>
                <a:gd name="T31" fmla="*/ 35 h 45"/>
                <a:gd name="T32" fmla="*/ 38 w 47"/>
                <a:gd name="T33" fmla="*/ 26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7"/>
                <a:gd name="T52" fmla="*/ 0 h 45"/>
                <a:gd name="T53" fmla="*/ 47 w 47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4" name="Freeform 30"/>
            <p:cNvSpPr>
              <a:spLocks noChangeArrowheads="1"/>
            </p:cNvSpPr>
            <p:nvPr/>
          </p:nvSpPr>
          <p:spPr bwMode="auto">
            <a:xfrm>
              <a:off x="3360750" y="2254253"/>
              <a:ext cx="63500" cy="68263"/>
            </a:xfrm>
            <a:custGeom>
              <a:avLst/>
              <a:gdLst>
                <a:gd name="T0" fmla="*/ 31 w 33"/>
                <a:gd name="T1" fmla="*/ 24 h 36"/>
                <a:gd name="T2" fmla="*/ 32 w 33"/>
                <a:gd name="T3" fmla="*/ 18 h 36"/>
                <a:gd name="T4" fmla="*/ 30 w 33"/>
                <a:gd name="T5" fmla="*/ 11 h 36"/>
                <a:gd name="T6" fmla="*/ 21 w 33"/>
                <a:gd name="T7" fmla="*/ 0 h 36"/>
                <a:gd name="T8" fmla="*/ 13 w 33"/>
                <a:gd name="T9" fmla="*/ 2 h 36"/>
                <a:gd name="T10" fmla="*/ 8 w 33"/>
                <a:gd name="T11" fmla="*/ 3 h 36"/>
                <a:gd name="T12" fmla="*/ 0 w 33"/>
                <a:gd name="T13" fmla="*/ 11 h 36"/>
                <a:gd name="T14" fmla="*/ 2 w 33"/>
                <a:gd name="T15" fmla="*/ 15 h 36"/>
                <a:gd name="T16" fmla="*/ 11 w 33"/>
                <a:gd name="T17" fmla="*/ 30 h 36"/>
                <a:gd name="T18" fmla="*/ 20 w 33"/>
                <a:gd name="T19" fmla="*/ 36 h 36"/>
                <a:gd name="T20" fmla="*/ 22 w 33"/>
                <a:gd name="T21" fmla="*/ 32 h 36"/>
                <a:gd name="T22" fmla="*/ 31 w 33"/>
                <a:gd name="T23" fmla="*/ 24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36"/>
                <a:gd name="T38" fmla="*/ 33 w 33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5" name="Freeform 31"/>
            <p:cNvSpPr>
              <a:spLocks noChangeArrowheads="1"/>
            </p:cNvSpPr>
            <p:nvPr/>
          </p:nvSpPr>
          <p:spPr bwMode="auto">
            <a:xfrm>
              <a:off x="3279786" y="1854202"/>
              <a:ext cx="179389" cy="147638"/>
            </a:xfrm>
            <a:custGeom>
              <a:avLst/>
              <a:gdLst>
                <a:gd name="T0" fmla="*/ 44 w 94"/>
                <a:gd name="T1" fmla="*/ 59 h 77"/>
                <a:gd name="T2" fmla="*/ 56 w 94"/>
                <a:gd name="T3" fmla="*/ 51 h 77"/>
                <a:gd name="T4" fmla="*/ 56 w 94"/>
                <a:gd name="T5" fmla="*/ 20 h 77"/>
                <a:gd name="T6" fmla="*/ 94 w 94"/>
                <a:gd name="T7" fmla="*/ 20 h 77"/>
                <a:gd name="T8" fmla="*/ 94 w 94"/>
                <a:gd name="T9" fmla="*/ 4 h 77"/>
                <a:gd name="T10" fmla="*/ 86 w 94"/>
                <a:gd name="T11" fmla="*/ 0 h 77"/>
                <a:gd name="T12" fmla="*/ 44 w 94"/>
                <a:gd name="T13" fmla="*/ 0 h 77"/>
                <a:gd name="T14" fmla="*/ 38 w 94"/>
                <a:gd name="T15" fmla="*/ 10 h 77"/>
                <a:gd name="T16" fmla="*/ 23 w 94"/>
                <a:gd name="T17" fmla="*/ 31 h 77"/>
                <a:gd name="T18" fmla="*/ 3 w 94"/>
                <a:gd name="T19" fmla="*/ 66 h 77"/>
                <a:gd name="T20" fmla="*/ 0 w 94"/>
                <a:gd name="T21" fmla="*/ 77 h 77"/>
                <a:gd name="T22" fmla="*/ 44 w 94"/>
                <a:gd name="T23" fmla="*/ 77 h 77"/>
                <a:gd name="T24" fmla="*/ 44 w 94"/>
                <a:gd name="T25" fmla="*/ 59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77"/>
                <a:gd name="T41" fmla="*/ 94 w 9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6" name="Freeform 32"/>
            <p:cNvSpPr>
              <a:spLocks noChangeArrowheads="1"/>
            </p:cNvSpPr>
            <p:nvPr/>
          </p:nvSpPr>
          <p:spPr bwMode="auto">
            <a:xfrm>
              <a:off x="3278199" y="1862139"/>
              <a:ext cx="261939" cy="287339"/>
            </a:xfrm>
            <a:custGeom>
              <a:avLst/>
              <a:gdLst>
                <a:gd name="T0" fmla="*/ 11 w 137"/>
                <a:gd name="T1" fmla="*/ 130 h 150"/>
                <a:gd name="T2" fmla="*/ 21 w 137"/>
                <a:gd name="T3" fmla="*/ 130 h 150"/>
                <a:gd name="T4" fmla="*/ 30 w 137"/>
                <a:gd name="T5" fmla="*/ 129 h 150"/>
                <a:gd name="T6" fmla="*/ 36 w 137"/>
                <a:gd name="T7" fmla="*/ 135 h 150"/>
                <a:gd name="T8" fmla="*/ 40 w 137"/>
                <a:gd name="T9" fmla="*/ 135 h 150"/>
                <a:gd name="T10" fmla="*/ 48 w 137"/>
                <a:gd name="T11" fmla="*/ 145 h 150"/>
                <a:gd name="T12" fmla="*/ 53 w 137"/>
                <a:gd name="T13" fmla="*/ 150 h 150"/>
                <a:gd name="T14" fmla="*/ 59 w 137"/>
                <a:gd name="T15" fmla="*/ 147 h 150"/>
                <a:gd name="T16" fmla="*/ 66 w 137"/>
                <a:gd name="T17" fmla="*/ 144 h 150"/>
                <a:gd name="T18" fmla="*/ 72 w 137"/>
                <a:gd name="T19" fmla="*/ 143 h 150"/>
                <a:gd name="T20" fmla="*/ 80 w 137"/>
                <a:gd name="T21" fmla="*/ 144 h 150"/>
                <a:gd name="T22" fmla="*/ 87 w 137"/>
                <a:gd name="T23" fmla="*/ 141 h 150"/>
                <a:gd name="T24" fmla="*/ 131 w 137"/>
                <a:gd name="T25" fmla="*/ 141 h 150"/>
                <a:gd name="T26" fmla="*/ 132 w 137"/>
                <a:gd name="T27" fmla="*/ 131 h 150"/>
                <a:gd name="T28" fmla="*/ 129 w 137"/>
                <a:gd name="T29" fmla="*/ 128 h 150"/>
                <a:gd name="T30" fmla="*/ 118 w 137"/>
                <a:gd name="T31" fmla="*/ 28 h 150"/>
                <a:gd name="T32" fmla="*/ 137 w 137"/>
                <a:gd name="T33" fmla="*/ 28 h 150"/>
                <a:gd name="T34" fmla="*/ 97 w 137"/>
                <a:gd name="T35" fmla="*/ 2 h 150"/>
                <a:gd name="T36" fmla="*/ 95 w 137"/>
                <a:gd name="T37" fmla="*/ 0 h 150"/>
                <a:gd name="T38" fmla="*/ 95 w 137"/>
                <a:gd name="T39" fmla="*/ 16 h 150"/>
                <a:gd name="T40" fmla="*/ 57 w 137"/>
                <a:gd name="T41" fmla="*/ 16 h 150"/>
                <a:gd name="T42" fmla="*/ 57 w 137"/>
                <a:gd name="T43" fmla="*/ 47 h 150"/>
                <a:gd name="T44" fmla="*/ 45 w 137"/>
                <a:gd name="T45" fmla="*/ 55 h 150"/>
                <a:gd name="T46" fmla="*/ 45 w 137"/>
                <a:gd name="T47" fmla="*/ 73 h 150"/>
                <a:gd name="T48" fmla="*/ 1 w 137"/>
                <a:gd name="T49" fmla="*/ 73 h 150"/>
                <a:gd name="T50" fmla="*/ 7 w 137"/>
                <a:gd name="T51" fmla="*/ 85 h 150"/>
                <a:gd name="T52" fmla="*/ 9 w 137"/>
                <a:gd name="T53" fmla="*/ 104 h 150"/>
                <a:gd name="T54" fmla="*/ 6 w 137"/>
                <a:gd name="T55" fmla="*/ 126 h 150"/>
                <a:gd name="T56" fmla="*/ 4 w 137"/>
                <a:gd name="T57" fmla="*/ 135 h 150"/>
                <a:gd name="T58" fmla="*/ 4 w 137"/>
                <a:gd name="T59" fmla="*/ 135 h 150"/>
                <a:gd name="T60" fmla="*/ 11 w 137"/>
                <a:gd name="T61" fmla="*/ 130 h 1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"/>
                <a:gd name="T94" fmla="*/ 0 h 150"/>
                <a:gd name="T95" fmla="*/ 137 w 137"/>
                <a:gd name="T96" fmla="*/ 150 h 15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7" name="Freeform 33"/>
            <p:cNvSpPr>
              <a:spLocks noChangeArrowheads="1"/>
            </p:cNvSpPr>
            <p:nvPr/>
          </p:nvSpPr>
          <p:spPr bwMode="auto">
            <a:xfrm>
              <a:off x="3379799" y="1916114"/>
              <a:ext cx="360364" cy="338138"/>
            </a:xfrm>
            <a:custGeom>
              <a:avLst/>
              <a:gdLst>
                <a:gd name="T0" fmla="*/ 179 w 189"/>
                <a:gd name="T1" fmla="*/ 73 h 177"/>
                <a:gd name="T2" fmla="*/ 173 w 189"/>
                <a:gd name="T3" fmla="*/ 61 h 177"/>
                <a:gd name="T4" fmla="*/ 161 w 189"/>
                <a:gd name="T5" fmla="*/ 57 h 177"/>
                <a:gd name="T6" fmla="*/ 153 w 189"/>
                <a:gd name="T7" fmla="*/ 47 h 177"/>
                <a:gd name="T8" fmla="*/ 84 w 189"/>
                <a:gd name="T9" fmla="*/ 0 h 177"/>
                <a:gd name="T10" fmla="*/ 65 w 189"/>
                <a:gd name="T11" fmla="*/ 0 h 177"/>
                <a:gd name="T12" fmla="*/ 76 w 189"/>
                <a:gd name="T13" fmla="*/ 100 h 177"/>
                <a:gd name="T14" fmla="*/ 79 w 189"/>
                <a:gd name="T15" fmla="*/ 103 h 177"/>
                <a:gd name="T16" fmla="*/ 78 w 189"/>
                <a:gd name="T17" fmla="*/ 113 h 177"/>
                <a:gd name="T18" fmla="*/ 34 w 189"/>
                <a:gd name="T19" fmla="*/ 113 h 177"/>
                <a:gd name="T20" fmla="*/ 27 w 189"/>
                <a:gd name="T21" fmla="*/ 116 h 177"/>
                <a:gd name="T22" fmla="*/ 19 w 189"/>
                <a:gd name="T23" fmla="*/ 115 h 177"/>
                <a:gd name="T24" fmla="*/ 13 w 189"/>
                <a:gd name="T25" fmla="*/ 116 h 177"/>
                <a:gd name="T26" fmla="*/ 6 w 189"/>
                <a:gd name="T27" fmla="*/ 119 h 177"/>
                <a:gd name="T28" fmla="*/ 0 w 189"/>
                <a:gd name="T29" fmla="*/ 122 h 177"/>
                <a:gd name="T30" fmla="*/ 1 w 189"/>
                <a:gd name="T31" fmla="*/ 125 h 177"/>
                <a:gd name="T32" fmla="*/ 3 w 189"/>
                <a:gd name="T33" fmla="*/ 128 h 177"/>
                <a:gd name="T34" fmla="*/ 5 w 189"/>
                <a:gd name="T35" fmla="*/ 135 h 177"/>
                <a:gd name="T36" fmla="*/ 11 w 189"/>
                <a:gd name="T37" fmla="*/ 142 h 177"/>
                <a:gd name="T38" fmla="*/ 11 w 189"/>
                <a:gd name="T39" fmla="*/ 151 h 177"/>
                <a:gd name="T40" fmla="*/ 14 w 189"/>
                <a:gd name="T41" fmla="*/ 154 h 177"/>
                <a:gd name="T42" fmla="*/ 21 w 189"/>
                <a:gd name="T43" fmla="*/ 153 h 177"/>
                <a:gd name="T44" fmla="*/ 28 w 189"/>
                <a:gd name="T45" fmla="*/ 154 h 177"/>
                <a:gd name="T46" fmla="*/ 36 w 189"/>
                <a:gd name="T47" fmla="*/ 148 h 177"/>
                <a:gd name="T48" fmla="*/ 41 w 189"/>
                <a:gd name="T49" fmla="*/ 157 h 177"/>
                <a:gd name="T50" fmla="*/ 45 w 189"/>
                <a:gd name="T51" fmla="*/ 162 h 177"/>
                <a:gd name="T52" fmla="*/ 45 w 189"/>
                <a:gd name="T53" fmla="*/ 166 h 177"/>
                <a:gd name="T54" fmla="*/ 47 w 189"/>
                <a:gd name="T55" fmla="*/ 172 h 177"/>
                <a:gd name="T56" fmla="*/ 53 w 189"/>
                <a:gd name="T57" fmla="*/ 173 h 177"/>
                <a:gd name="T58" fmla="*/ 58 w 189"/>
                <a:gd name="T59" fmla="*/ 175 h 177"/>
                <a:gd name="T60" fmla="*/ 65 w 189"/>
                <a:gd name="T61" fmla="*/ 172 h 177"/>
                <a:gd name="T62" fmla="*/ 70 w 189"/>
                <a:gd name="T63" fmla="*/ 171 h 177"/>
                <a:gd name="T64" fmla="*/ 74 w 189"/>
                <a:gd name="T65" fmla="*/ 172 h 177"/>
                <a:gd name="T66" fmla="*/ 78 w 189"/>
                <a:gd name="T67" fmla="*/ 172 h 177"/>
                <a:gd name="T68" fmla="*/ 81 w 189"/>
                <a:gd name="T69" fmla="*/ 163 h 177"/>
                <a:gd name="T70" fmla="*/ 80 w 189"/>
                <a:gd name="T71" fmla="*/ 156 h 177"/>
                <a:gd name="T72" fmla="*/ 89 w 189"/>
                <a:gd name="T73" fmla="*/ 152 h 177"/>
                <a:gd name="T74" fmla="*/ 93 w 189"/>
                <a:gd name="T75" fmla="*/ 145 h 177"/>
                <a:gd name="T76" fmla="*/ 96 w 189"/>
                <a:gd name="T77" fmla="*/ 136 h 177"/>
                <a:gd name="T78" fmla="*/ 103 w 189"/>
                <a:gd name="T79" fmla="*/ 137 h 177"/>
                <a:gd name="T80" fmla="*/ 108 w 189"/>
                <a:gd name="T81" fmla="*/ 131 h 177"/>
                <a:gd name="T82" fmla="*/ 114 w 189"/>
                <a:gd name="T83" fmla="*/ 129 h 177"/>
                <a:gd name="T84" fmla="*/ 118 w 189"/>
                <a:gd name="T85" fmla="*/ 126 h 177"/>
                <a:gd name="T86" fmla="*/ 128 w 189"/>
                <a:gd name="T87" fmla="*/ 122 h 177"/>
                <a:gd name="T88" fmla="*/ 136 w 189"/>
                <a:gd name="T89" fmla="*/ 119 h 177"/>
                <a:gd name="T90" fmla="*/ 150 w 189"/>
                <a:gd name="T91" fmla="*/ 119 h 177"/>
                <a:gd name="T92" fmla="*/ 159 w 189"/>
                <a:gd name="T93" fmla="*/ 116 h 177"/>
                <a:gd name="T94" fmla="*/ 177 w 189"/>
                <a:gd name="T95" fmla="*/ 115 h 177"/>
                <a:gd name="T96" fmla="*/ 184 w 189"/>
                <a:gd name="T97" fmla="*/ 110 h 177"/>
                <a:gd name="T98" fmla="*/ 188 w 189"/>
                <a:gd name="T99" fmla="*/ 101 h 177"/>
                <a:gd name="T100" fmla="*/ 188 w 189"/>
                <a:gd name="T101" fmla="*/ 71 h 177"/>
                <a:gd name="T102" fmla="*/ 179 w 189"/>
                <a:gd name="T103" fmla="*/ 73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9"/>
                <a:gd name="T157" fmla="*/ 0 h 177"/>
                <a:gd name="T158" fmla="*/ 189 w 189"/>
                <a:gd name="T159" fmla="*/ 177 h 1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8" name="Freeform 34"/>
            <p:cNvSpPr>
              <a:spLocks noChangeArrowheads="1"/>
            </p:cNvSpPr>
            <p:nvPr/>
          </p:nvSpPr>
          <p:spPr bwMode="auto">
            <a:xfrm>
              <a:off x="3529025" y="2139953"/>
              <a:ext cx="176213" cy="125413"/>
            </a:xfrm>
            <a:custGeom>
              <a:avLst/>
              <a:gdLst>
                <a:gd name="T0" fmla="*/ 92 w 92"/>
                <a:gd name="T1" fmla="*/ 37 h 66"/>
                <a:gd name="T2" fmla="*/ 87 w 92"/>
                <a:gd name="T3" fmla="*/ 35 h 66"/>
                <a:gd name="T4" fmla="*/ 86 w 92"/>
                <a:gd name="T5" fmla="*/ 29 h 66"/>
                <a:gd name="T6" fmla="*/ 81 w 92"/>
                <a:gd name="T7" fmla="*/ 30 h 66"/>
                <a:gd name="T8" fmla="*/ 76 w 92"/>
                <a:gd name="T9" fmla="*/ 26 h 66"/>
                <a:gd name="T10" fmla="*/ 74 w 92"/>
                <a:gd name="T11" fmla="*/ 21 h 66"/>
                <a:gd name="T12" fmla="*/ 69 w 92"/>
                <a:gd name="T13" fmla="*/ 15 h 66"/>
                <a:gd name="T14" fmla="*/ 65 w 92"/>
                <a:gd name="T15" fmla="*/ 9 h 66"/>
                <a:gd name="T16" fmla="*/ 65 w 92"/>
                <a:gd name="T17" fmla="*/ 3 h 66"/>
                <a:gd name="T18" fmla="*/ 58 w 92"/>
                <a:gd name="T19" fmla="*/ 2 h 66"/>
                <a:gd name="T20" fmla="*/ 50 w 92"/>
                <a:gd name="T21" fmla="*/ 5 h 66"/>
                <a:gd name="T22" fmla="*/ 40 w 92"/>
                <a:gd name="T23" fmla="*/ 9 h 66"/>
                <a:gd name="T24" fmla="*/ 36 w 92"/>
                <a:gd name="T25" fmla="*/ 12 h 66"/>
                <a:gd name="T26" fmla="*/ 30 w 92"/>
                <a:gd name="T27" fmla="*/ 14 h 66"/>
                <a:gd name="T28" fmla="*/ 25 w 92"/>
                <a:gd name="T29" fmla="*/ 20 h 66"/>
                <a:gd name="T30" fmla="*/ 18 w 92"/>
                <a:gd name="T31" fmla="*/ 19 h 66"/>
                <a:gd name="T32" fmla="*/ 15 w 92"/>
                <a:gd name="T33" fmla="*/ 28 h 66"/>
                <a:gd name="T34" fmla="*/ 11 w 92"/>
                <a:gd name="T35" fmla="*/ 35 h 66"/>
                <a:gd name="T36" fmla="*/ 2 w 92"/>
                <a:gd name="T37" fmla="*/ 39 h 66"/>
                <a:gd name="T38" fmla="*/ 3 w 92"/>
                <a:gd name="T39" fmla="*/ 46 h 66"/>
                <a:gd name="T40" fmla="*/ 0 w 92"/>
                <a:gd name="T41" fmla="*/ 55 h 66"/>
                <a:gd name="T42" fmla="*/ 5 w 92"/>
                <a:gd name="T43" fmla="*/ 58 h 66"/>
                <a:gd name="T44" fmla="*/ 15 w 92"/>
                <a:gd name="T45" fmla="*/ 63 h 66"/>
                <a:gd name="T46" fmla="*/ 28 w 92"/>
                <a:gd name="T47" fmla="*/ 61 h 66"/>
                <a:gd name="T48" fmla="*/ 32 w 92"/>
                <a:gd name="T49" fmla="*/ 60 h 66"/>
                <a:gd name="T50" fmla="*/ 30 w 92"/>
                <a:gd name="T51" fmla="*/ 49 h 66"/>
                <a:gd name="T52" fmla="*/ 58 w 92"/>
                <a:gd name="T53" fmla="*/ 50 h 66"/>
                <a:gd name="T54" fmla="*/ 63 w 92"/>
                <a:gd name="T55" fmla="*/ 47 h 66"/>
                <a:gd name="T56" fmla="*/ 73 w 92"/>
                <a:gd name="T57" fmla="*/ 48 h 66"/>
                <a:gd name="T58" fmla="*/ 79 w 92"/>
                <a:gd name="T59" fmla="*/ 44 h 66"/>
                <a:gd name="T60" fmla="*/ 89 w 92"/>
                <a:gd name="T61" fmla="*/ 42 h 66"/>
                <a:gd name="T62" fmla="*/ 92 w 92"/>
                <a:gd name="T63" fmla="*/ 37 h 66"/>
                <a:gd name="T64" fmla="*/ 92 w 92"/>
                <a:gd name="T65" fmla="*/ 37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66"/>
                <a:gd name="T101" fmla="*/ 92 w 92"/>
                <a:gd name="T102" fmla="*/ 66 h 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9" name="Freeform 35"/>
            <p:cNvSpPr>
              <a:spLocks noChangeArrowheads="1"/>
            </p:cNvSpPr>
            <p:nvPr/>
          </p:nvSpPr>
          <p:spPr bwMode="auto">
            <a:xfrm>
              <a:off x="3651263" y="1952627"/>
              <a:ext cx="336551" cy="261938"/>
            </a:xfrm>
            <a:custGeom>
              <a:avLst/>
              <a:gdLst>
                <a:gd name="T0" fmla="*/ 168 w 176"/>
                <a:gd name="T1" fmla="*/ 20 h 137"/>
                <a:gd name="T2" fmla="*/ 167 w 176"/>
                <a:gd name="T3" fmla="*/ 5 h 137"/>
                <a:gd name="T4" fmla="*/ 158 w 176"/>
                <a:gd name="T5" fmla="*/ 10 h 137"/>
                <a:gd name="T6" fmla="*/ 151 w 176"/>
                <a:gd name="T7" fmla="*/ 3 h 137"/>
                <a:gd name="T8" fmla="*/ 134 w 176"/>
                <a:gd name="T9" fmla="*/ 0 h 137"/>
                <a:gd name="T10" fmla="*/ 86 w 176"/>
                <a:gd name="T11" fmla="*/ 30 h 137"/>
                <a:gd name="T12" fmla="*/ 65 w 176"/>
                <a:gd name="T13" fmla="*/ 46 h 137"/>
                <a:gd name="T14" fmla="*/ 48 w 176"/>
                <a:gd name="T15" fmla="*/ 52 h 137"/>
                <a:gd name="T16" fmla="*/ 46 w 176"/>
                <a:gd name="T17" fmla="*/ 52 h 137"/>
                <a:gd name="T18" fmla="*/ 46 w 176"/>
                <a:gd name="T19" fmla="*/ 82 h 137"/>
                <a:gd name="T20" fmla="*/ 42 w 176"/>
                <a:gd name="T21" fmla="*/ 91 h 137"/>
                <a:gd name="T22" fmla="*/ 35 w 176"/>
                <a:gd name="T23" fmla="*/ 96 h 137"/>
                <a:gd name="T24" fmla="*/ 17 w 176"/>
                <a:gd name="T25" fmla="*/ 97 h 137"/>
                <a:gd name="T26" fmla="*/ 8 w 176"/>
                <a:gd name="T27" fmla="*/ 100 h 137"/>
                <a:gd name="T28" fmla="*/ 1 w 176"/>
                <a:gd name="T29" fmla="*/ 101 h 137"/>
                <a:gd name="T30" fmla="*/ 1 w 176"/>
                <a:gd name="T31" fmla="*/ 107 h 137"/>
                <a:gd name="T32" fmla="*/ 5 w 176"/>
                <a:gd name="T33" fmla="*/ 113 h 137"/>
                <a:gd name="T34" fmla="*/ 10 w 176"/>
                <a:gd name="T35" fmla="*/ 119 h 137"/>
                <a:gd name="T36" fmla="*/ 12 w 176"/>
                <a:gd name="T37" fmla="*/ 124 h 137"/>
                <a:gd name="T38" fmla="*/ 17 w 176"/>
                <a:gd name="T39" fmla="*/ 128 h 137"/>
                <a:gd name="T40" fmla="*/ 22 w 176"/>
                <a:gd name="T41" fmla="*/ 127 h 137"/>
                <a:gd name="T42" fmla="*/ 23 w 176"/>
                <a:gd name="T43" fmla="*/ 133 h 137"/>
                <a:gd name="T44" fmla="*/ 28 w 176"/>
                <a:gd name="T45" fmla="*/ 135 h 137"/>
                <a:gd name="T46" fmla="*/ 32 w 176"/>
                <a:gd name="T47" fmla="*/ 130 h 137"/>
                <a:gd name="T48" fmla="*/ 35 w 176"/>
                <a:gd name="T49" fmla="*/ 135 h 137"/>
                <a:gd name="T50" fmla="*/ 40 w 176"/>
                <a:gd name="T51" fmla="*/ 133 h 137"/>
                <a:gd name="T52" fmla="*/ 45 w 176"/>
                <a:gd name="T53" fmla="*/ 125 h 137"/>
                <a:gd name="T54" fmla="*/ 48 w 176"/>
                <a:gd name="T55" fmla="*/ 116 h 137"/>
                <a:gd name="T56" fmla="*/ 58 w 176"/>
                <a:gd name="T57" fmla="*/ 116 h 137"/>
                <a:gd name="T58" fmla="*/ 65 w 176"/>
                <a:gd name="T59" fmla="*/ 114 h 137"/>
                <a:gd name="T60" fmla="*/ 74 w 176"/>
                <a:gd name="T61" fmla="*/ 117 h 137"/>
                <a:gd name="T62" fmla="*/ 80 w 176"/>
                <a:gd name="T63" fmla="*/ 123 h 137"/>
                <a:gd name="T64" fmla="*/ 89 w 176"/>
                <a:gd name="T65" fmla="*/ 120 h 137"/>
                <a:gd name="T66" fmla="*/ 98 w 176"/>
                <a:gd name="T67" fmla="*/ 125 h 137"/>
                <a:gd name="T68" fmla="*/ 109 w 176"/>
                <a:gd name="T69" fmla="*/ 125 h 137"/>
                <a:gd name="T70" fmla="*/ 117 w 176"/>
                <a:gd name="T71" fmla="*/ 119 h 137"/>
                <a:gd name="T72" fmla="*/ 132 w 176"/>
                <a:gd name="T73" fmla="*/ 120 h 137"/>
                <a:gd name="T74" fmla="*/ 141 w 176"/>
                <a:gd name="T75" fmla="*/ 122 h 137"/>
                <a:gd name="T76" fmla="*/ 149 w 176"/>
                <a:gd name="T77" fmla="*/ 115 h 137"/>
                <a:gd name="T78" fmla="*/ 151 w 176"/>
                <a:gd name="T79" fmla="*/ 114 h 137"/>
                <a:gd name="T80" fmla="*/ 151 w 176"/>
                <a:gd name="T81" fmla="*/ 111 h 137"/>
                <a:gd name="T82" fmla="*/ 153 w 176"/>
                <a:gd name="T83" fmla="*/ 101 h 137"/>
                <a:gd name="T84" fmla="*/ 171 w 176"/>
                <a:gd name="T85" fmla="*/ 79 h 137"/>
                <a:gd name="T86" fmla="*/ 172 w 176"/>
                <a:gd name="T87" fmla="*/ 51 h 137"/>
                <a:gd name="T88" fmla="*/ 174 w 176"/>
                <a:gd name="T89" fmla="*/ 39 h 137"/>
                <a:gd name="T90" fmla="*/ 172 w 176"/>
                <a:gd name="T91" fmla="*/ 30 h 137"/>
                <a:gd name="T92" fmla="*/ 168 w 176"/>
                <a:gd name="T93" fmla="*/ 20 h 1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37"/>
                <a:gd name="T143" fmla="*/ 176 w 176"/>
                <a:gd name="T144" fmla="*/ 137 h 13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0" name="Freeform 36"/>
            <p:cNvSpPr>
              <a:spLocks noChangeArrowheads="1"/>
            </p:cNvSpPr>
            <p:nvPr/>
          </p:nvSpPr>
          <p:spPr bwMode="auto">
            <a:xfrm>
              <a:off x="3940188" y="1952627"/>
              <a:ext cx="215901" cy="357188"/>
            </a:xfrm>
            <a:custGeom>
              <a:avLst/>
              <a:gdLst>
                <a:gd name="T0" fmla="*/ 112 w 113"/>
                <a:gd name="T1" fmla="*/ 46 h 187"/>
                <a:gd name="T2" fmla="*/ 26 w 113"/>
                <a:gd name="T3" fmla="*/ 0 h 187"/>
                <a:gd name="T4" fmla="*/ 16 w 113"/>
                <a:gd name="T5" fmla="*/ 5 h 187"/>
                <a:gd name="T6" fmla="*/ 17 w 113"/>
                <a:gd name="T7" fmla="*/ 20 h 187"/>
                <a:gd name="T8" fmla="*/ 21 w 113"/>
                <a:gd name="T9" fmla="*/ 30 h 187"/>
                <a:gd name="T10" fmla="*/ 23 w 113"/>
                <a:gd name="T11" fmla="*/ 39 h 187"/>
                <a:gd name="T12" fmla="*/ 21 w 113"/>
                <a:gd name="T13" fmla="*/ 51 h 187"/>
                <a:gd name="T14" fmla="*/ 20 w 113"/>
                <a:gd name="T15" fmla="*/ 79 h 187"/>
                <a:gd name="T16" fmla="*/ 2 w 113"/>
                <a:gd name="T17" fmla="*/ 101 h 187"/>
                <a:gd name="T18" fmla="*/ 0 w 113"/>
                <a:gd name="T19" fmla="*/ 111 h 187"/>
                <a:gd name="T20" fmla="*/ 0 w 113"/>
                <a:gd name="T21" fmla="*/ 114 h 187"/>
                <a:gd name="T22" fmla="*/ 2 w 113"/>
                <a:gd name="T23" fmla="*/ 117 h 187"/>
                <a:gd name="T24" fmla="*/ 7 w 113"/>
                <a:gd name="T25" fmla="*/ 122 h 187"/>
                <a:gd name="T26" fmla="*/ 14 w 113"/>
                <a:gd name="T27" fmla="*/ 132 h 187"/>
                <a:gd name="T28" fmla="*/ 15 w 113"/>
                <a:gd name="T29" fmla="*/ 142 h 187"/>
                <a:gd name="T30" fmla="*/ 20 w 113"/>
                <a:gd name="T31" fmla="*/ 156 h 187"/>
                <a:gd name="T32" fmla="*/ 15 w 113"/>
                <a:gd name="T33" fmla="*/ 158 h 187"/>
                <a:gd name="T34" fmla="*/ 6 w 113"/>
                <a:gd name="T35" fmla="*/ 159 h 187"/>
                <a:gd name="T36" fmla="*/ 8 w 113"/>
                <a:gd name="T37" fmla="*/ 167 h 187"/>
                <a:gd name="T38" fmla="*/ 18 w 113"/>
                <a:gd name="T39" fmla="*/ 177 h 187"/>
                <a:gd name="T40" fmla="*/ 22 w 113"/>
                <a:gd name="T41" fmla="*/ 186 h 187"/>
                <a:gd name="T42" fmla="*/ 28 w 113"/>
                <a:gd name="T43" fmla="*/ 184 h 187"/>
                <a:gd name="T44" fmla="*/ 36 w 113"/>
                <a:gd name="T45" fmla="*/ 184 h 187"/>
                <a:gd name="T46" fmla="*/ 48 w 113"/>
                <a:gd name="T47" fmla="*/ 180 h 187"/>
                <a:gd name="T48" fmla="*/ 58 w 113"/>
                <a:gd name="T49" fmla="*/ 175 h 187"/>
                <a:gd name="T50" fmla="*/ 59 w 113"/>
                <a:gd name="T51" fmla="*/ 169 h 187"/>
                <a:gd name="T52" fmla="*/ 75 w 113"/>
                <a:gd name="T53" fmla="*/ 165 h 187"/>
                <a:gd name="T54" fmla="*/ 86 w 113"/>
                <a:gd name="T55" fmla="*/ 154 h 187"/>
                <a:gd name="T56" fmla="*/ 88 w 113"/>
                <a:gd name="T57" fmla="*/ 149 h 187"/>
                <a:gd name="T58" fmla="*/ 97 w 113"/>
                <a:gd name="T59" fmla="*/ 145 h 187"/>
                <a:gd name="T60" fmla="*/ 99 w 113"/>
                <a:gd name="T61" fmla="*/ 145 h 187"/>
                <a:gd name="T62" fmla="*/ 99 w 113"/>
                <a:gd name="T63" fmla="*/ 145 h 187"/>
                <a:gd name="T64" fmla="*/ 100 w 113"/>
                <a:gd name="T65" fmla="*/ 140 h 187"/>
                <a:gd name="T66" fmla="*/ 95 w 113"/>
                <a:gd name="T67" fmla="*/ 133 h 187"/>
                <a:gd name="T68" fmla="*/ 93 w 113"/>
                <a:gd name="T69" fmla="*/ 125 h 187"/>
                <a:gd name="T70" fmla="*/ 91 w 113"/>
                <a:gd name="T71" fmla="*/ 118 h 187"/>
                <a:gd name="T72" fmla="*/ 92 w 113"/>
                <a:gd name="T73" fmla="*/ 110 h 187"/>
                <a:gd name="T74" fmla="*/ 97 w 113"/>
                <a:gd name="T75" fmla="*/ 102 h 187"/>
                <a:gd name="T76" fmla="*/ 101 w 113"/>
                <a:gd name="T77" fmla="*/ 95 h 187"/>
                <a:gd name="T78" fmla="*/ 111 w 113"/>
                <a:gd name="T79" fmla="*/ 89 h 187"/>
                <a:gd name="T80" fmla="*/ 112 w 113"/>
                <a:gd name="T81" fmla="*/ 77 h 187"/>
                <a:gd name="T82" fmla="*/ 112 w 113"/>
                <a:gd name="T83" fmla="*/ 46 h 18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3"/>
                <a:gd name="T127" fmla="*/ 0 h 187"/>
                <a:gd name="T128" fmla="*/ 113 w 113"/>
                <a:gd name="T129" fmla="*/ 187 h 18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1" name="Freeform 37"/>
            <p:cNvSpPr>
              <a:spLocks noChangeArrowheads="1"/>
            </p:cNvSpPr>
            <p:nvPr/>
          </p:nvSpPr>
          <p:spPr bwMode="auto">
            <a:xfrm>
              <a:off x="4167202" y="1754189"/>
              <a:ext cx="236538" cy="234950"/>
            </a:xfrm>
            <a:custGeom>
              <a:avLst/>
              <a:gdLst>
                <a:gd name="T0" fmla="*/ 115 w 124"/>
                <a:gd name="T1" fmla="*/ 27 h 123"/>
                <a:gd name="T2" fmla="*/ 107 w 124"/>
                <a:gd name="T3" fmla="*/ 7 h 123"/>
                <a:gd name="T4" fmla="*/ 106 w 124"/>
                <a:gd name="T5" fmla="*/ 9 h 123"/>
                <a:gd name="T6" fmla="*/ 94 w 124"/>
                <a:gd name="T7" fmla="*/ 8 h 123"/>
                <a:gd name="T8" fmla="*/ 80 w 124"/>
                <a:gd name="T9" fmla="*/ 5 h 123"/>
                <a:gd name="T10" fmla="*/ 56 w 124"/>
                <a:gd name="T11" fmla="*/ 9 h 123"/>
                <a:gd name="T12" fmla="*/ 44 w 124"/>
                <a:gd name="T13" fmla="*/ 10 h 123"/>
                <a:gd name="T14" fmla="*/ 23 w 124"/>
                <a:gd name="T15" fmla="*/ 4 h 123"/>
                <a:gd name="T16" fmla="*/ 6 w 124"/>
                <a:gd name="T17" fmla="*/ 0 h 123"/>
                <a:gd name="T18" fmla="*/ 5 w 124"/>
                <a:gd name="T19" fmla="*/ 3 h 123"/>
                <a:gd name="T20" fmla="*/ 4 w 124"/>
                <a:gd name="T21" fmla="*/ 17 h 123"/>
                <a:gd name="T22" fmla="*/ 4 w 124"/>
                <a:gd name="T23" fmla="*/ 33 h 123"/>
                <a:gd name="T24" fmla="*/ 4 w 124"/>
                <a:gd name="T25" fmla="*/ 120 h 123"/>
                <a:gd name="T26" fmla="*/ 72 w 124"/>
                <a:gd name="T27" fmla="*/ 120 h 123"/>
                <a:gd name="T28" fmla="*/ 76 w 124"/>
                <a:gd name="T29" fmla="*/ 118 h 123"/>
                <a:gd name="T30" fmla="*/ 82 w 124"/>
                <a:gd name="T31" fmla="*/ 120 h 123"/>
                <a:gd name="T32" fmla="*/ 96 w 124"/>
                <a:gd name="T33" fmla="*/ 120 h 123"/>
                <a:gd name="T34" fmla="*/ 102 w 124"/>
                <a:gd name="T35" fmla="*/ 123 h 123"/>
                <a:gd name="T36" fmla="*/ 109 w 124"/>
                <a:gd name="T37" fmla="*/ 118 h 123"/>
                <a:gd name="T38" fmla="*/ 116 w 124"/>
                <a:gd name="T39" fmla="*/ 110 h 123"/>
                <a:gd name="T40" fmla="*/ 122 w 124"/>
                <a:gd name="T41" fmla="*/ 106 h 123"/>
                <a:gd name="T42" fmla="*/ 123 w 124"/>
                <a:gd name="T43" fmla="*/ 105 h 123"/>
                <a:gd name="T44" fmla="*/ 123 w 124"/>
                <a:gd name="T45" fmla="*/ 101 h 123"/>
                <a:gd name="T46" fmla="*/ 118 w 124"/>
                <a:gd name="T47" fmla="*/ 88 h 123"/>
                <a:gd name="T48" fmla="*/ 106 w 124"/>
                <a:gd name="T49" fmla="*/ 65 h 123"/>
                <a:gd name="T50" fmla="*/ 100 w 124"/>
                <a:gd name="T51" fmla="*/ 54 h 123"/>
                <a:gd name="T52" fmla="*/ 93 w 124"/>
                <a:gd name="T53" fmla="*/ 41 h 123"/>
                <a:gd name="T54" fmla="*/ 87 w 124"/>
                <a:gd name="T55" fmla="*/ 20 h 123"/>
                <a:gd name="T56" fmla="*/ 95 w 124"/>
                <a:gd name="T57" fmla="*/ 35 h 123"/>
                <a:gd name="T58" fmla="*/ 106 w 124"/>
                <a:gd name="T59" fmla="*/ 50 h 123"/>
                <a:gd name="T60" fmla="*/ 113 w 124"/>
                <a:gd name="T61" fmla="*/ 34 h 123"/>
                <a:gd name="T62" fmla="*/ 113 w 124"/>
                <a:gd name="T63" fmla="*/ 34 h 123"/>
                <a:gd name="T64" fmla="*/ 114 w 124"/>
                <a:gd name="T65" fmla="*/ 31 h 123"/>
                <a:gd name="T66" fmla="*/ 115 w 124"/>
                <a:gd name="T67" fmla="*/ 27 h 1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4"/>
                <a:gd name="T103" fmla="*/ 0 h 123"/>
                <a:gd name="T104" fmla="*/ 124 w 124"/>
                <a:gd name="T105" fmla="*/ 123 h 1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2" name="Freeform 38"/>
            <p:cNvSpPr>
              <a:spLocks noChangeArrowheads="1"/>
            </p:cNvSpPr>
            <p:nvPr/>
          </p:nvSpPr>
          <p:spPr bwMode="auto">
            <a:xfrm>
              <a:off x="3837001" y="2420940"/>
              <a:ext cx="122239" cy="134938"/>
            </a:xfrm>
            <a:custGeom>
              <a:avLst/>
              <a:gdLst>
                <a:gd name="T0" fmla="*/ 32 w 64"/>
                <a:gd name="T1" fmla="*/ 67 h 71"/>
                <a:gd name="T2" fmla="*/ 34 w 64"/>
                <a:gd name="T3" fmla="*/ 58 h 71"/>
                <a:gd name="T4" fmla="*/ 41 w 64"/>
                <a:gd name="T5" fmla="*/ 53 h 71"/>
                <a:gd name="T6" fmla="*/ 45 w 64"/>
                <a:gd name="T7" fmla="*/ 47 h 71"/>
                <a:gd name="T8" fmla="*/ 52 w 64"/>
                <a:gd name="T9" fmla="*/ 54 h 71"/>
                <a:gd name="T10" fmla="*/ 60 w 64"/>
                <a:gd name="T11" fmla="*/ 56 h 71"/>
                <a:gd name="T12" fmla="*/ 64 w 64"/>
                <a:gd name="T13" fmla="*/ 42 h 71"/>
                <a:gd name="T14" fmla="*/ 61 w 64"/>
                <a:gd name="T15" fmla="*/ 30 h 71"/>
                <a:gd name="T16" fmla="*/ 59 w 64"/>
                <a:gd name="T17" fmla="*/ 21 h 71"/>
                <a:gd name="T18" fmla="*/ 60 w 64"/>
                <a:gd name="T19" fmla="*/ 12 h 71"/>
                <a:gd name="T20" fmla="*/ 49 w 64"/>
                <a:gd name="T21" fmla="*/ 12 h 71"/>
                <a:gd name="T22" fmla="*/ 50 w 64"/>
                <a:gd name="T23" fmla="*/ 1 h 71"/>
                <a:gd name="T24" fmla="*/ 33 w 64"/>
                <a:gd name="T25" fmla="*/ 0 h 71"/>
                <a:gd name="T26" fmla="*/ 31 w 64"/>
                <a:gd name="T27" fmla="*/ 1 h 71"/>
                <a:gd name="T28" fmla="*/ 31 w 64"/>
                <a:gd name="T29" fmla="*/ 15 h 71"/>
                <a:gd name="T30" fmla="*/ 15 w 64"/>
                <a:gd name="T31" fmla="*/ 16 h 71"/>
                <a:gd name="T32" fmla="*/ 10 w 64"/>
                <a:gd name="T33" fmla="*/ 16 h 71"/>
                <a:gd name="T34" fmla="*/ 8 w 64"/>
                <a:gd name="T35" fmla="*/ 19 h 71"/>
                <a:gd name="T36" fmla="*/ 13 w 64"/>
                <a:gd name="T37" fmla="*/ 25 h 71"/>
                <a:gd name="T38" fmla="*/ 7 w 64"/>
                <a:gd name="T39" fmla="*/ 29 h 71"/>
                <a:gd name="T40" fmla="*/ 2 w 64"/>
                <a:gd name="T41" fmla="*/ 36 h 71"/>
                <a:gd name="T42" fmla="*/ 8 w 64"/>
                <a:gd name="T43" fmla="*/ 46 h 71"/>
                <a:gd name="T44" fmla="*/ 16 w 64"/>
                <a:gd name="T45" fmla="*/ 57 h 71"/>
                <a:gd name="T46" fmla="*/ 27 w 64"/>
                <a:gd name="T47" fmla="*/ 71 h 71"/>
                <a:gd name="T48" fmla="*/ 32 w 64"/>
                <a:gd name="T49" fmla="*/ 67 h 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1"/>
                <a:gd name="T77" fmla="*/ 64 w 64"/>
                <a:gd name="T78" fmla="*/ 71 h 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3" name="Freeform 39"/>
            <p:cNvSpPr>
              <a:spLocks noChangeArrowheads="1"/>
            </p:cNvSpPr>
            <p:nvPr/>
          </p:nvSpPr>
          <p:spPr bwMode="auto">
            <a:xfrm>
              <a:off x="3849701" y="2422528"/>
              <a:ext cx="47626" cy="28575"/>
            </a:xfrm>
            <a:custGeom>
              <a:avLst/>
              <a:gdLst>
                <a:gd name="T0" fmla="*/ 24 w 25"/>
                <a:gd name="T1" fmla="*/ 14 h 15"/>
                <a:gd name="T2" fmla="*/ 24 w 25"/>
                <a:gd name="T3" fmla="*/ 0 h 15"/>
                <a:gd name="T4" fmla="*/ 22 w 25"/>
                <a:gd name="T5" fmla="*/ 0 h 15"/>
                <a:gd name="T6" fmla="*/ 6 w 25"/>
                <a:gd name="T7" fmla="*/ 0 h 15"/>
                <a:gd name="T8" fmla="*/ 6 w 25"/>
                <a:gd name="T9" fmla="*/ 1 h 15"/>
                <a:gd name="T10" fmla="*/ 3 w 25"/>
                <a:gd name="T11" fmla="*/ 8 h 15"/>
                <a:gd name="T12" fmla="*/ 3 w 25"/>
                <a:gd name="T13" fmla="*/ 13 h 15"/>
                <a:gd name="T14" fmla="*/ 3 w 25"/>
                <a:gd name="T15" fmla="*/ 15 h 15"/>
                <a:gd name="T16" fmla="*/ 8 w 25"/>
                <a:gd name="T17" fmla="*/ 15 h 15"/>
                <a:gd name="T18" fmla="*/ 24 w 25"/>
                <a:gd name="T19" fmla="*/ 14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5"/>
                <a:gd name="T32" fmla="*/ 25 w 2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4" name="Freeform 40"/>
            <p:cNvSpPr>
              <a:spLocks noChangeArrowheads="1"/>
            </p:cNvSpPr>
            <p:nvPr/>
          </p:nvSpPr>
          <p:spPr bwMode="auto">
            <a:xfrm>
              <a:off x="3887801" y="2389190"/>
              <a:ext cx="153988" cy="188914"/>
            </a:xfrm>
            <a:custGeom>
              <a:avLst/>
              <a:gdLst>
                <a:gd name="T0" fmla="*/ 21 w 80"/>
                <a:gd name="T1" fmla="*/ 94 h 99"/>
                <a:gd name="T2" fmla="*/ 29 w 80"/>
                <a:gd name="T3" fmla="*/ 95 h 99"/>
                <a:gd name="T4" fmla="*/ 38 w 80"/>
                <a:gd name="T5" fmla="*/ 95 h 99"/>
                <a:gd name="T6" fmla="*/ 43 w 80"/>
                <a:gd name="T7" fmla="*/ 95 h 99"/>
                <a:gd name="T8" fmla="*/ 50 w 80"/>
                <a:gd name="T9" fmla="*/ 88 h 99"/>
                <a:gd name="T10" fmla="*/ 54 w 80"/>
                <a:gd name="T11" fmla="*/ 80 h 99"/>
                <a:gd name="T12" fmla="*/ 55 w 80"/>
                <a:gd name="T13" fmla="*/ 61 h 99"/>
                <a:gd name="T14" fmla="*/ 64 w 80"/>
                <a:gd name="T15" fmla="*/ 49 h 99"/>
                <a:gd name="T16" fmla="*/ 73 w 80"/>
                <a:gd name="T17" fmla="*/ 25 h 99"/>
                <a:gd name="T18" fmla="*/ 77 w 80"/>
                <a:gd name="T19" fmla="*/ 13 h 99"/>
                <a:gd name="T20" fmla="*/ 79 w 80"/>
                <a:gd name="T21" fmla="*/ 1 h 99"/>
                <a:gd name="T22" fmla="*/ 79 w 80"/>
                <a:gd name="T23" fmla="*/ 1 h 99"/>
                <a:gd name="T24" fmla="*/ 69 w 80"/>
                <a:gd name="T25" fmla="*/ 0 h 99"/>
                <a:gd name="T26" fmla="*/ 64 w 80"/>
                <a:gd name="T27" fmla="*/ 1 h 99"/>
                <a:gd name="T28" fmla="*/ 58 w 80"/>
                <a:gd name="T29" fmla="*/ 3 h 99"/>
                <a:gd name="T30" fmla="*/ 56 w 80"/>
                <a:gd name="T31" fmla="*/ 11 h 99"/>
                <a:gd name="T32" fmla="*/ 52 w 80"/>
                <a:gd name="T33" fmla="*/ 22 h 99"/>
                <a:gd name="T34" fmla="*/ 36 w 80"/>
                <a:gd name="T35" fmla="*/ 17 h 99"/>
                <a:gd name="T36" fmla="*/ 23 w 80"/>
                <a:gd name="T37" fmla="*/ 17 h 99"/>
                <a:gd name="T38" fmla="*/ 22 w 80"/>
                <a:gd name="T39" fmla="*/ 28 h 99"/>
                <a:gd name="T40" fmla="*/ 33 w 80"/>
                <a:gd name="T41" fmla="*/ 28 h 99"/>
                <a:gd name="T42" fmla="*/ 32 w 80"/>
                <a:gd name="T43" fmla="*/ 37 h 99"/>
                <a:gd name="T44" fmla="*/ 34 w 80"/>
                <a:gd name="T45" fmla="*/ 46 h 99"/>
                <a:gd name="T46" fmla="*/ 37 w 80"/>
                <a:gd name="T47" fmla="*/ 58 h 99"/>
                <a:gd name="T48" fmla="*/ 33 w 80"/>
                <a:gd name="T49" fmla="*/ 72 h 99"/>
                <a:gd name="T50" fmla="*/ 25 w 80"/>
                <a:gd name="T51" fmla="*/ 70 h 99"/>
                <a:gd name="T52" fmla="*/ 18 w 80"/>
                <a:gd name="T53" fmla="*/ 63 h 99"/>
                <a:gd name="T54" fmla="*/ 14 w 80"/>
                <a:gd name="T55" fmla="*/ 69 h 99"/>
                <a:gd name="T56" fmla="*/ 7 w 80"/>
                <a:gd name="T57" fmla="*/ 74 h 99"/>
                <a:gd name="T58" fmla="*/ 5 w 80"/>
                <a:gd name="T59" fmla="*/ 83 h 99"/>
                <a:gd name="T60" fmla="*/ 0 w 80"/>
                <a:gd name="T61" fmla="*/ 87 h 99"/>
                <a:gd name="T62" fmla="*/ 1 w 80"/>
                <a:gd name="T63" fmla="*/ 88 h 99"/>
                <a:gd name="T64" fmla="*/ 11 w 80"/>
                <a:gd name="T65" fmla="*/ 99 h 99"/>
                <a:gd name="T66" fmla="*/ 21 w 80"/>
                <a:gd name="T67" fmla="*/ 94 h 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"/>
                <a:gd name="T103" fmla="*/ 0 h 99"/>
                <a:gd name="T104" fmla="*/ 80 w 80"/>
                <a:gd name="T105" fmla="*/ 99 h 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5" name="Freeform 41"/>
            <p:cNvSpPr>
              <a:spLocks noChangeArrowheads="1"/>
            </p:cNvSpPr>
            <p:nvPr/>
          </p:nvSpPr>
          <p:spPr bwMode="auto">
            <a:xfrm>
              <a:off x="4105289" y="1954214"/>
              <a:ext cx="358776" cy="441326"/>
            </a:xfrm>
            <a:custGeom>
              <a:avLst/>
              <a:gdLst>
                <a:gd name="T0" fmla="*/ 141 w 187"/>
                <a:gd name="T1" fmla="*/ 13 h 231"/>
                <a:gd name="T2" fmla="*/ 128 w 187"/>
                <a:gd name="T3" fmla="*/ 15 h 231"/>
                <a:gd name="T4" fmla="*/ 108 w 187"/>
                <a:gd name="T5" fmla="*/ 13 h 231"/>
                <a:gd name="T6" fmla="*/ 36 w 187"/>
                <a:gd name="T7" fmla="*/ 15 h 231"/>
                <a:gd name="T8" fmla="*/ 25 w 187"/>
                <a:gd name="T9" fmla="*/ 39 h 231"/>
                <a:gd name="T10" fmla="*/ 24 w 187"/>
                <a:gd name="T11" fmla="*/ 88 h 231"/>
                <a:gd name="T12" fmla="*/ 10 w 187"/>
                <a:gd name="T13" fmla="*/ 101 h 231"/>
                <a:gd name="T14" fmla="*/ 4 w 187"/>
                <a:gd name="T15" fmla="*/ 117 h 231"/>
                <a:gd name="T16" fmla="*/ 8 w 187"/>
                <a:gd name="T17" fmla="*/ 132 h 231"/>
                <a:gd name="T18" fmla="*/ 12 w 187"/>
                <a:gd name="T19" fmla="*/ 144 h 231"/>
                <a:gd name="T20" fmla="*/ 21 w 187"/>
                <a:gd name="T21" fmla="*/ 165 h 231"/>
                <a:gd name="T22" fmla="*/ 24 w 187"/>
                <a:gd name="T23" fmla="*/ 170 h 231"/>
                <a:gd name="T24" fmla="*/ 35 w 187"/>
                <a:gd name="T25" fmla="*/ 177 h 231"/>
                <a:gd name="T26" fmla="*/ 47 w 187"/>
                <a:gd name="T27" fmla="*/ 190 h 231"/>
                <a:gd name="T28" fmla="*/ 59 w 187"/>
                <a:gd name="T29" fmla="*/ 204 h 231"/>
                <a:gd name="T30" fmla="*/ 64 w 187"/>
                <a:gd name="T31" fmla="*/ 213 h 231"/>
                <a:gd name="T32" fmla="*/ 76 w 187"/>
                <a:gd name="T33" fmla="*/ 219 h 231"/>
                <a:gd name="T34" fmla="*/ 88 w 187"/>
                <a:gd name="T35" fmla="*/ 218 h 231"/>
                <a:gd name="T36" fmla="*/ 109 w 187"/>
                <a:gd name="T37" fmla="*/ 227 h 231"/>
                <a:gd name="T38" fmla="*/ 124 w 187"/>
                <a:gd name="T39" fmla="*/ 226 h 231"/>
                <a:gd name="T40" fmla="*/ 135 w 187"/>
                <a:gd name="T41" fmla="*/ 222 h 231"/>
                <a:gd name="T42" fmla="*/ 146 w 187"/>
                <a:gd name="T43" fmla="*/ 214 h 231"/>
                <a:gd name="T44" fmla="*/ 155 w 187"/>
                <a:gd name="T45" fmla="*/ 217 h 231"/>
                <a:gd name="T46" fmla="*/ 145 w 187"/>
                <a:gd name="T47" fmla="*/ 198 h 231"/>
                <a:gd name="T48" fmla="*/ 125 w 187"/>
                <a:gd name="T49" fmla="*/ 180 h 231"/>
                <a:gd name="T50" fmla="*/ 136 w 187"/>
                <a:gd name="T51" fmla="*/ 172 h 231"/>
                <a:gd name="T52" fmla="*/ 141 w 187"/>
                <a:gd name="T53" fmla="*/ 149 h 231"/>
                <a:gd name="T54" fmla="*/ 149 w 187"/>
                <a:gd name="T55" fmla="*/ 133 h 231"/>
                <a:gd name="T56" fmla="*/ 161 w 187"/>
                <a:gd name="T57" fmla="*/ 119 h 231"/>
                <a:gd name="T58" fmla="*/ 166 w 187"/>
                <a:gd name="T59" fmla="*/ 90 h 231"/>
                <a:gd name="T60" fmla="*/ 176 w 187"/>
                <a:gd name="T61" fmla="*/ 73 h 231"/>
                <a:gd name="T62" fmla="*/ 180 w 187"/>
                <a:gd name="T63" fmla="*/ 57 h 231"/>
                <a:gd name="T64" fmla="*/ 171 w 187"/>
                <a:gd name="T65" fmla="*/ 20 h 231"/>
                <a:gd name="T66" fmla="*/ 155 w 187"/>
                <a:gd name="T67" fmla="*/ 0 h 231"/>
                <a:gd name="T68" fmla="*/ 148 w 187"/>
                <a:gd name="T69" fmla="*/ 5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7"/>
                <a:gd name="T106" fmla="*/ 0 h 231"/>
                <a:gd name="T107" fmla="*/ 187 w 187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6" name="Freeform 42"/>
            <p:cNvSpPr>
              <a:spLocks noChangeArrowheads="1"/>
            </p:cNvSpPr>
            <p:nvPr/>
          </p:nvSpPr>
          <p:spPr bwMode="auto">
            <a:xfrm>
              <a:off x="4530740" y="2192339"/>
              <a:ext cx="41275" cy="41275"/>
            </a:xfrm>
            <a:custGeom>
              <a:avLst/>
              <a:gdLst>
                <a:gd name="T0" fmla="*/ 8 w 22"/>
                <a:gd name="T1" fmla="*/ 3 h 21"/>
                <a:gd name="T2" fmla="*/ 3 w 22"/>
                <a:gd name="T3" fmla="*/ 10 h 21"/>
                <a:gd name="T4" fmla="*/ 2 w 22"/>
                <a:gd name="T5" fmla="*/ 20 h 21"/>
                <a:gd name="T6" fmla="*/ 9 w 22"/>
                <a:gd name="T7" fmla="*/ 19 h 21"/>
                <a:gd name="T8" fmla="*/ 14 w 22"/>
                <a:gd name="T9" fmla="*/ 21 h 21"/>
                <a:gd name="T10" fmla="*/ 19 w 22"/>
                <a:gd name="T11" fmla="*/ 16 h 21"/>
                <a:gd name="T12" fmla="*/ 13 w 22"/>
                <a:gd name="T13" fmla="*/ 13 h 21"/>
                <a:gd name="T14" fmla="*/ 19 w 22"/>
                <a:gd name="T15" fmla="*/ 8 h 21"/>
                <a:gd name="T16" fmla="*/ 18 w 22"/>
                <a:gd name="T17" fmla="*/ 1 h 21"/>
                <a:gd name="T18" fmla="*/ 17 w 22"/>
                <a:gd name="T19" fmla="*/ 0 h 21"/>
                <a:gd name="T20" fmla="*/ 14 w 22"/>
                <a:gd name="T21" fmla="*/ 2 h 21"/>
                <a:gd name="T22" fmla="*/ 8 w 22"/>
                <a:gd name="T23" fmla="*/ 3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1"/>
                <a:gd name="T38" fmla="*/ 22 w 22"/>
                <a:gd name="T39" fmla="*/ 21 h 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7" name="Freeform 43"/>
            <p:cNvSpPr>
              <a:spLocks noChangeArrowheads="1"/>
            </p:cNvSpPr>
            <p:nvPr/>
          </p:nvSpPr>
          <p:spPr bwMode="auto">
            <a:xfrm>
              <a:off x="4416440" y="2074864"/>
              <a:ext cx="146050" cy="123825"/>
            </a:xfrm>
            <a:custGeom>
              <a:avLst/>
              <a:gdLst>
                <a:gd name="T0" fmla="*/ 14 w 77"/>
                <a:gd name="T1" fmla="*/ 10 h 65"/>
                <a:gd name="T2" fmla="*/ 8 w 77"/>
                <a:gd name="T3" fmla="*/ 16 h 65"/>
                <a:gd name="T4" fmla="*/ 4 w 77"/>
                <a:gd name="T5" fmla="*/ 27 h 65"/>
                <a:gd name="T6" fmla="*/ 3 w 77"/>
                <a:gd name="T7" fmla="*/ 43 h 65"/>
                <a:gd name="T8" fmla="*/ 13 w 77"/>
                <a:gd name="T9" fmla="*/ 43 h 65"/>
                <a:gd name="T10" fmla="*/ 16 w 77"/>
                <a:gd name="T11" fmla="*/ 40 h 65"/>
                <a:gd name="T12" fmla="*/ 21 w 77"/>
                <a:gd name="T13" fmla="*/ 38 h 65"/>
                <a:gd name="T14" fmla="*/ 28 w 77"/>
                <a:gd name="T15" fmla="*/ 41 h 65"/>
                <a:gd name="T16" fmla="*/ 33 w 77"/>
                <a:gd name="T17" fmla="*/ 41 h 65"/>
                <a:gd name="T18" fmla="*/ 45 w 77"/>
                <a:gd name="T19" fmla="*/ 41 h 65"/>
                <a:gd name="T20" fmla="*/ 68 w 77"/>
                <a:gd name="T21" fmla="*/ 64 h 65"/>
                <a:gd name="T22" fmla="*/ 68 w 77"/>
                <a:gd name="T23" fmla="*/ 65 h 65"/>
                <a:gd name="T24" fmla="*/ 74 w 77"/>
                <a:gd name="T25" fmla="*/ 64 h 65"/>
                <a:gd name="T26" fmla="*/ 77 w 77"/>
                <a:gd name="T27" fmla="*/ 62 h 65"/>
                <a:gd name="T28" fmla="*/ 65 w 77"/>
                <a:gd name="T29" fmla="*/ 49 h 65"/>
                <a:gd name="T30" fmla="*/ 47 w 77"/>
                <a:gd name="T31" fmla="*/ 36 h 65"/>
                <a:gd name="T32" fmla="*/ 40 w 77"/>
                <a:gd name="T33" fmla="*/ 29 h 65"/>
                <a:gd name="T34" fmla="*/ 31 w 77"/>
                <a:gd name="T35" fmla="*/ 13 h 65"/>
                <a:gd name="T36" fmla="*/ 25 w 77"/>
                <a:gd name="T37" fmla="*/ 0 h 65"/>
                <a:gd name="T38" fmla="*/ 14 w 77"/>
                <a:gd name="T39" fmla="*/ 10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7"/>
                <a:gd name="T61" fmla="*/ 0 h 65"/>
                <a:gd name="T62" fmla="*/ 77 w 77"/>
                <a:gd name="T63" fmla="*/ 65 h 6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8" name="Freeform 44"/>
            <p:cNvSpPr>
              <a:spLocks noChangeArrowheads="1"/>
            </p:cNvSpPr>
            <p:nvPr/>
          </p:nvSpPr>
          <p:spPr bwMode="auto">
            <a:xfrm>
              <a:off x="4341827" y="2143128"/>
              <a:ext cx="323851" cy="252413"/>
            </a:xfrm>
            <a:custGeom>
              <a:avLst/>
              <a:gdLst>
                <a:gd name="T0" fmla="*/ 12 w 170"/>
                <a:gd name="T1" fmla="*/ 87 h 132"/>
                <a:gd name="T2" fmla="*/ 22 w 170"/>
                <a:gd name="T3" fmla="*/ 99 h 132"/>
                <a:gd name="T4" fmla="*/ 32 w 170"/>
                <a:gd name="T5" fmla="*/ 108 h 132"/>
                <a:gd name="T6" fmla="*/ 32 w 170"/>
                <a:gd name="T7" fmla="*/ 118 h 132"/>
                <a:gd name="T8" fmla="*/ 36 w 170"/>
                <a:gd name="T9" fmla="*/ 119 h 132"/>
                <a:gd name="T10" fmla="*/ 47 w 170"/>
                <a:gd name="T11" fmla="*/ 122 h 132"/>
                <a:gd name="T12" fmla="*/ 60 w 170"/>
                <a:gd name="T13" fmla="*/ 129 h 132"/>
                <a:gd name="T14" fmla="*/ 73 w 170"/>
                <a:gd name="T15" fmla="*/ 131 h 132"/>
                <a:gd name="T16" fmla="*/ 81 w 170"/>
                <a:gd name="T17" fmla="*/ 125 h 132"/>
                <a:gd name="T18" fmla="*/ 91 w 170"/>
                <a:gd name="T19" fmla="*/ 123 h 132"/>
                <a:gd name="T20" fmla="*/ 96 w 170"/>
                <a:gd name="T21" fmla="*/ 126 h 132"/>
                <a:gd name="T22" fmla="*/ 102 w 170"/>
                <a:gd name="T23" fmla="*/ 124 h 132"/>
                <a:gd name="T24" fmla="*/ 111 w 170"/>
                <a:gd name="T25" fmla="*/ 123 h 132"/>
                <a:gd name="T26" fmla="*/ 126 w 170"/>
                <a:gd name="T27" fmla="*/ 115 h 132"/>
                <a:gd name="T28" fmla="*/ 138 w 170"/>
                <a:gd name="T29" fmla="*/ 113 h 132"/>
                <a:gd name="T30" fmla="*/ 168 w 170"/>
                <a:gd name="T31" fmla="*/ 83 h 132"/>
                <a:gd name="T32" fmla="*/ 164 w 170"/>
                <a:gd name="T33" fmla="*/ 80 h 132"/>
                <a:gd name="T34" fmla="*/ 149 w 170"/>
                <a:gd name="T35" fmla="*/ 77 h 132"/>
                <a:gd name="T36" fmla="*/ 126 w 170"/>
                <a:gd name="T37" fmla="*/ 69 h 132"/>
                <a:gd name="T38" fmla="*/ 118 w 170"/>
                <a:gd name="T39" fmla="*/ 62 h 132"/>
                <a:gd name="T40" fmla="*/ 111 w 170"/>
                <a:gd name="T41" fmla="*/ 52 h 132"/>
                <a:gd name="T42" fmla="*/ 113 w 170"/>
                <a:gd name="T43" fmla="*/ 47 h 132"/>
                <a:gd name="T44" fmla="*/ 108 w 170"/>
                <a:gd name="T45" fmla="*/ 45 h 132"/>
                <a:gd name="T46" fmla="*/ 101 w 170"/>
                <a:gd name="T47" fmla="*/ 46 h 132"/>
                <a:gd name="T48" fmla="*/ 102 w 170"/>
                <a:gd name="T49" fmla="*/ 36 h 132"/>
                <a:gd name="T50" fmla="*/ 107 w 170"/>
                <a:gd name="T51" fmla="*/ 28 h 132"/>
                <a:gd name="T52" fmla="*/ 84 w 170"/>
                <a:gd name="T53" fmla="*/ 5 h 132"/>
                <a:gd name="T54" fmla="*/ 72 w 170"/>
                <a:gd name="T55" fmla="*/ 5 h 132"/>
                <a:gd name="T56" fmla="*/ 67 w 170"/>
                <a:gd name="T57" fmla="*/ 5 h 132"/>
                <a:gd name="T58" fmla="*/ 60 w 170"/>
                <a:gd name="T59" fmla="*/ 2 h 132"/>
                <a:gd name="T60" fmla="*/ 55 w 170"/>
                <a:gd name="T61" fmla="*/ 4 h 132"/>
                <a:gd name="T62" fmla="*/ 52 w 170"/>
                <a:gd name="T63" fmla="*/ 7 h 132"/>
                <a:gd name="T64" fmla="*/ 42 w 170"/>
                <a:gd name="T65" fmla="*/ 7 h 132"/>
                <a:gd name="T66" fmla="*/ 42 w 170"/>
                <a:gd name="T67" fmla="*/ 7 h 132"/>
                <a:gd name="T68" fmla="*/ 38 w 170"/>
                <a:gd name="T69" fmla="*/ 20 h 132"/>
                <a:gd name="T70" fmla="*/ 33 w 170"/>
                <a:gd name="T71" fmla="*/ 26 h 132"/>
                <a:gd name="T72" fmla="*/ 26 w 170"/>
                <a:gd name="T73" fmla="*/ 34 h 132"/>
                <a:gd name="T74" fmla="*/ 23 w 170"/>
                <a:gd name="T75" fmla="*/ 45 h 132"/>
                <a:gd name="T76" fmla="*/ 18 w 170"/>
                <a:gd name="T77" fmla="*/ 50 h 132"/>
                <a:gd name="T78" fmla="*/ 14 w 170"/>
                <a:gd name="T79" fmla="*/ 60 h 132"/>
                <a:gd name="T80" fmla="*/ 13 w 170"/>
                <a:gd name="T81" fmla="*/ 73 h 132"/>
                <a:gd name="T82" fmla="*/ 4 w 170"/>
                <a:gd name="T83" fmla="*/ 75 h 132"/>
                <a:gd name="T84" fmla="*/ 2 w 170"/>
                <a:gd name="T85" fmla="*/ 81 h 132"/>
                <a:gd name="T86" fmla="*/ 12 w 170"/>
                <a:gd name="T87" fmla="*/ 87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"/>
                <a:gd name="T133" fmla="*/ 0 h 132"/>
                <a:gd name="T134" fmla="*/ 170 w 170"/>
                <a:gd name="T135" fmla="*/ 132 h 1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9" name="Freeform 45"/>
            <p:cNvSpPr>
              <a:spLocks noChangeArrowheads="1"/>
            </p:cNvSpPr>
            <p:nvPr/>
          </p:nvSpPr>
          <p:spPr bwMode="auto">
            <a:xfrm>
              <a:off x="4392627" y="1682751"/>
              <a:ext cx="33339" cy="39688"/>
            </a:xfrm>
            <a:custGeom>
              <a:avLst/>
              <a:gdLst>
                <a:gd name="T0" fmla="*/ 14 w 17"/>
                <a:gd name="T1" fmla="*/ 9 h 21"/>
                <a:gd name="T2" fmla="*/ 8 w 17"/>
                <a:gd name="T3" fmla="*/ 0 h 21"/>
                <a:gd name="T4" fmla="*/ 8 w 17"/>
                <a:gd name="T5" fmla="*/ 2 h 21"/>
                <a:gd name="T6" fmla="*/ 0 w 17"/>
                <a:gd name="T7" fmla="*/ 18 h 21"/>
                <a:gd name="T8" fmla="*/ 5 w 17"/>
                <a:gd name="T9" fmla="*/ 21 h 21"/>
                <a:gd name="T10" fmla="*/ 14 w 17"/>
                <a:gd name="T11" fmla="*/ 9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1"/>
                <a:gd name="T20" fmla="*/ 17 w 17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0" name="Freeform 46"/>
            <p:cNvSpPr>
              <a:spLocks noChangeArrowheads="1"/>
            </p:cNvSpPr>
            <p:nvPr/>
          </p:nvSpPr>
          <p:spPr bwMode="auto">
            <a:xfrm>
              <a:off x="4402153" y="1620839"/>
              <a:ext cx="149225" cy="119063"/>
            </a:xfrm>
            <a:custGeom>
              <a:avLst/>
              <a:gdLst>
                <a:gd name="T0" fmla="*/ 9 w 78"/>
                <a:gd name="T1" fmla="*/ 41 h 62"/>
                <a:gd name="T2" fmla="*/ 0 w 78"/>
                <a:gd name="T3" fmla="*/ 53 h 62"/>
                <a:gd name="T4" fmla="*/ 1 w 78"/>
                <a:gd name="T5" fmla="*/ 53 h 62"/>
                <a:gd name="T6" fmla="*/ 2 w 78"/>
                <a:gd name="T7" fmla="*/ 57 h 62"/>
                <a:gd name="T8" fmla="*/ 12 w 78"/>
                <a:gd name="T9" fmla="*/ 62 h 62"/>
                <a:gd name="T10" fmla="*/ 23 w 78"/>
                <a:gd name="T11" fmla="*/ 56 h 62"/>
                <a:gd name="T12" fmla="*/ 61 w 78"/>
                <a:gd name="T13" fmla="*/ 37 h 62"/>
                <a:gd name="T14" fmla="*/ 64 w 78"/>
                <a:gd name="T15" fmla="*/ 30 h 62"/>
                <a:gd name="T16" fmla="*/ 65 w 78"/>
                <a:gd name="T17" fmla="*/ 21 h 62"/>
                <a:gd name="T18" fmla="*/ 64 w 78"/>
                <a:gd name="T19" fmla="*/ 12 h 62"/>
                <a:gd name="T20" fmla="*/ 71 w 78"/>
                <a:gd name="T21" fmla="*/ 7 h 62"/>
                <a:gd name="T22" fmla="*/ 78 w 78"/>
                <a:gd name="T23" fmla="*/ 2 h 62"/>
                <a:gd name="T24" fmla="*/ 73 w 78"/>
                <a:gd name="T25" fmla="*/ 0 h 62"/>
                <a:gd name="T26" fmla="*/ 61 w 78"/>
                <a:gd name="T27" fmla="*/ 2 h 62"/>
                <a:gd name="T28" fmla="*/ 46 w 78"/>
                <a:gd name="T29" fmla="*/ 7 h 62"/>
                <a:gd name="T30" fmla="*/ 33 w 78"/>
                <a:gd name="T31" fmla="*/ 6 h 62"/>
                <a:gd name="T32" fmla="*/ 26 w 78"/>
                <a:gd name="T33" fmla="*/ 8 h 62"/>
                <a:gd name="T34" fmla="*/ 16 w 78"/>
                <a:gd name="T35" fmla="*/ 8 h 62"/>
                <a:gd name="T36" fmla="*/ 11 w 78"/>
                <a:gd name="T37" fmla="*/ 10 h 62"/>
                <a:gd name="T38" fmla="*/ 4 w 78"/>
                <a:gd name="T39" fmla="*/ 18 h 62"/>
                <a:gd name="T40" fmla="*/ 4 w 78"/>
                <a:gd name="T41" fmla="*/ 24 h 62"/>
                <a:gd name="T42" fmla="*/ 3 w 78"/>
                <a:gd name="T43" fmla="*/ 32 h 62"/>
                <a:gd name="T44" fmla="*/ 9 w 78"/>
                <a:gd name="T45" fmla="*/ 41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62"/>
                <a:gd name="T71" fmla="*/ 78 w 78"/>
                <a:gd name="T72" fmla="*/ 62 h 6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1" name="Freeform 47"/>
            <p:cNvSpPr>
              <a:spLocks noChangeArrowheads="1"/>
            </p:cNvSpPr>
            <p:nvPr/>
          </p:nvSpPr>
          <p:spPr bwMode="auto">
            <a:xfrm>
              <a:off x="6343671" y="1597027"/>
              <a:ext cx="80963" cy="101600"/>
            </a:xfrm>
            <a:custGeom>
              <a:avLst/>
              <a:gdLst>
                <a:gd name="T0" fmla="*/ 10 w 43"/>
                <a:gd name="T1" fmla="*/ 4 h 53"/>
                <a:gd name="T2" fmla="*/ 4 w 43"/>
                <a:gd name="T3" fmla="*/ 9 h 53"/>
                <a:gd name="T4" fmla="*/ 7 w 43"/>
                <a:gd name="T5" fmla="*/ 15 h 53"/>
                <a:gd name="T6" fmla="*/ 7 w 43"/>
                <a:gd name="T7" fmla="*/ 20 h 53"/>
                <a:gd name="T8" fmla="*/ 6 w 43"/>
                <a:gd name="T9" fmla="*/ 30 h 53"/>
                <a:gd name="T10" fmla="*/ 3 w 43"/>
                <a:gd name="T11" fmla="*/ 44 h 53"/>
                <a:gd name="T12" fmla="*/ 4 w 43"/>
                <a:gd name="T13" fmla="*/ 51 h 53"/>
                <a:gd name="T14" fmla="*/ 26 w 43"/>
                <a:gd name="T15" fmla="*/ 44 h 53"/>
                <a:gd name="T16" fmla="*/ 37 w 43"/>
                <a:gd name="T17" fmla="*/ 40 h 53"/>
                <a:gd name="T18" fmla="*/ 41 w 43"/>
                <a:gd name="T19" fmla="*/ 35 h 53"/>
                <a:gd name="T20" fmla="*/ 38 w 43"/>
                <a:gd name="T21" fmla="*/ 19 h 53"/>
                <a:gd name="T22" fmla="*/ 27 w 43"/>
                <a:gd name="T23" fmla="*/ 0 h 53"/>
                <a:gd name="T24" fmla="*/ 21 w 43"/>
                <a:gd name="T25" fmla="*/ 2 h 53"/>
                <a:gd name="T26" fmla="*/ 10 w 43"/>
                <a:gd name="T27" fmla="*/ 4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53"/>
                <a:gd name="T44" fmla="*/ 43 w 43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2" name="Freeform 48"/>
            <p:cNvSpPr>
              <a:spLocks noChangeArrowheads="1"/>
            </p:cNvSpPr>
            <p:nvPr/>
          </p:nvSpPr>
          <p:spPr bwMode="auto">
            <a:xfrm>
              <a:off x="5532457" y="1882777"/>
              <a:ext cx="95250" cy="128588"/>
            </a:xfrm>
            <a:custGeom>
              <a:avLst/>
              <a:gdLst>
                <a:gd name="T0" fmla="*/ 50 w 50"/>
                <a:gd name="T1" fmla="*/ 56 h 67"/>
                <a:gd name="T2" fmla="*/ 46 w 50"/>
                <a:gd name="T3" fmla="*/ 34 h 67"/>
                <a:gd name="T4" fmla="*/ 37 w 50"/>
                <a:gd name="T5" fmla="*/ 43 h 67"/>
                <a:gd name="T6" fmla="*/ 38 w 50"/>
                <a:gd name="T7" fmla="*/ 31 h 67"/>
                <a:gd name="T8" fmla="*/ 47 w 50"/>
                <a:gd name="T9" fmla="*/ 19 h 67"/>
                <a:gd name="T10" fmla="*/ 39 w 50"/>
                <a:gd name="T11" fmla="*/ 17 h 67"/>
                <a:gd name="T12" fmla="*/ 26 w 50"/>
                <a:gd name="T13" fmla="*/ 17 h 67"/>
                <a:gd name="T14" fmla="*/ 21 w 50"/>
                <a:gd name="T15" fmla="*/ 12 h 67"/>
                <a:gd name="T16" fmla="*/ 13 w 50"/>
                <a:gd name="T17" fmla="*/ 6 h 67"/>
                <a:gd name="T18" fmla="*/ 4 w 50"/>
                <a:gd name="T19" fmla="*/ 6 h 67"/>
                <a:gd name="T20" fmla="*/ 11 w 50"/>
                <a:gd name="T21" fmla="*/ 15 h 67"/>
                <a:gd name="T22" fmla="*/ 5 w 50"/>
                <a:gd name="T23" fmla="*/ 20 h 67"/>
                <a:gd name="T24" fmla="*/ 8 w 50"/>
                <a:gd name="T25" fmla="*/ 37 h 67"/>
                <a:gd name="T26" fmla="*/ 12 w 50"/>
                <a:gd name="T27" fmla="*/ 57 h 67"/>
                <a:gd name="T28" fmla="*/ 19 w 50"/>
                <a:gd name="T29" fmla="*/ 55 h 67"/>
                <a:gd name="T30" fmla="*/ 28 w 50"/>
                <a:gd name="T31" fmla="*/ 51 h 67"/>
                <a:gd name="T32" fmla="*/ 35 w 50"/>
                <a:gd name="T33" fmla="*/ 46 h 67"/>
                <a:gd name="T34" fmla="*/ 41 w 50"/>
                <a:gd name="T35" fmla="*/ 61 h 67"/>
                <a:gd name="T36" fmla="*/ 43 w 50"/>
                <a:gd name="T37" fmla="*/ 67 h 67"/>
                <a:gd name="T38" fmla="*/ 47 w 50"/>
                <a:gd name="T39" fmla="*/ 63 h 67"/>
                <a:gd name="T40" fmla="*/ 50 w 50"/>
                <a:gd name="T41" fmla="*/ 56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0"/>
                <a:gd name="T64" fmla="*/ 0 h 67"/>
                <a:gd name="T65" fmla="*/ 50 w 5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3" name="Freeform 49"/>
            <p:cNvSpPr>
              <a:spLocks noChangeArrowheads="1"/>
            </p:cNvSpPr>
            <p:nvPr/>
          </p:nvSpPr>
          <p:spPr bwMode="auto">
            <a:xfrm>
              <a:off x="5118117" y="1666876"/>
              <a:ext cx="601665" cy="635001"/>
            </a:xfrm>
            <a:custGeom>
              <a:avLst/>
              <a:gdLst>
                <a:gd name="T0" fmla="*/ 222 w 315"/>
                <a:gd name="T1" fmla="*/ 133 h 332"/>
                <a:gd name="T2" fmla="*/ 221 w 315"/>
                <a:gd name="T3" fmla="*/ 119 h 332"/>
                <a:gd name="T4" fmla="*/ 238 w 315"/>
                <a:gd name="T5" fmla="*/ 125 h 332"/>
                <a:gd name="T6" fmla="*/ 256 w 315"/>
                <a:gd name="T7" fmla="*/ 130 h 332"/>
                <a:gd name="T8" fmla="*/ 255 w 315"/>
                <a:gd name="T9" fmla="*/ 144 h 332"/>
                <a:gd name="T10" fmla="*/ 263 w 315"/>
                <a:gd name="T11" fmla="*/ 147 h 332"/>
                <a:gd name="T12" fmla="*/ 269 w 315"/>
                <a:gd name="T13" fmla="*/ 168 h 332"/>
                <a:gd name="T14" fmla="*/ 274 w 315"/>
                <a:gd name="T15" fmla="*/ 145 h 332"/>
                <a:gd name="T16" fmla="*/ 287 w 315"/>
                <a:gd name="T17" fmla="*/ 131 h 332"/>
                <a:gd name="T18" fmla="*/ 298 w 315"/>
                <a:gd name="T19" fmla="*/ 109 h 332"/>
                <a:gd name="T20" fmla="*/ 312 w 315"/>
                <a:gd name="T21" fmla="*/ 105 h 332"/>
                <a:gd name="T22" fmla="*/ 314 w 315"/>
                <a:gd name="T23" fmla="*/ 92 h 332"/>
                <a:gd name="T24" fmla="*/ 303 w 315"/>
                <a:gd name="T25" fmla="*/ 81 h 332"/>
                <a:gd name="T26" fmla="*/ 283 w 315"/>
                <a:gd name="T27" fmla="*/ 82 h 332"/>
                <a:gd name="T28" fmla="*/ 269 w 315"/>
                <a:gd name="T29" fmla="*/ 93 h 332"/>
                <a:gd name="T30" fmla="*/ 258 w 315"/>
                <a:gd name="T31" fmla="*/ 100 h 332"/>
                <a:gd name="T32" fmla="*/ 248 w 315"/>
                <a:gd name="T33" fmla="*/ 111 h 332"/>
                <a:gd name="T34" fmla="*/ 230 w 315"/>
                <a:gd name="T35" fmla="*/ 108 h 332"/>
                <a:gd name="T36" fmla="*/ 223 w 315"/>
                <a:gd name="T37" fmla="*/ 95 h 332"/>
                <a:gd name="T38" fmla="*/ 218 w 315"/>
                <a:gd name="T39" fmla="*/ 112 h 332"/>
                <a:gd name="T40" fmla="*/ 184 w 315"/>
                <a:gd name="T41" fmla="*/ 108 h 332"/>
                <a:gd name="T42" fmla="*/ 167 w 315"/>
                <a:gd name="T43" fmla="*/ 103 h 332"/>
                <a:gd name="T44" fmla="*/ 149 w 315"/>
                <a:gd name="T45" fmla="*/ 93 h 332"/>
                <a:gd name="T46" fmla="*/ 134 w 315"/>
                <a:gd name="T47" fmla="*/ 85 h 332"/>
                <a:gd name="T48" fmla="*/ 141 w 315"/>
                <a:gd name="T49" fmla="*/ 69 h 332"/>
                <a:gd name="T50" fmla="*/ 130 w 315"/>
                <a:gd name="T51" fmla="*/ 58 h 332"/>
                <a:gd name="T52" fmla="*/ 116 w 315"/>
                <a:gd name="T53" fmla="*/ 43 h 332"/>
                <a:gd name="T54" fmla="*/ 126 w 315"/>
                <a:gd name="T55" fmla="*/ 34 h 332"/>
                <a:gd name="T56" fmla="*/ 119 w 315"/>
                <a:gd name="T57" fmla="*/ 13 h 332"/>
                <a:gd name="T58" fmla="*/ 108 w 315"/>
                <a:gd name="T59" fmla="*/ 0 h 332"/>
                <a:gd name="T60" fmla="*/ 99 w 315"/>
                <a:gd name="T61" fmla="*/ 9 h 332"/>
                <a:gd name="T62" fmla="*/ 71 w 315"/>
                <a:gd name="T63" fmla="*/ 10 h 332"/>
                <a:gd name="T64" fmla="*/ 67 w 315"/>
                <a:gd name="T65" fmla="*/ 27 h 332"/>
                <a:gd name="T66" fmla="*/ 79 w 315"/>
                <a:gd name="T67" fmla="*/ 43 h 332"/>
                <a:gd name="T68" fmla="*/ 71 w 315"/>
                <a:gd name="T69" fmla="*/ 60 h 332"/>
                <a:gd name="T70" fmla="*/ 59 w 315"/>
                <a:gd name="T71" fmla="*/ 71 h 332"/>
                <a:gd name="T72" fmla="*/ 45 w 315"/>
                <a:gd name="T73" fmla="*/ 89 h 332"/>
                <a:gd name="T74" fmla="*/ 31 w 315"/>
                <a:gd name="T75" fmla="*/ 98 h 332"/>
                <a:gd name="T76" fmla="*/ 15 w 315"/>
                <a:gd name="T77" fmla="*/ 108 h 332"/>
                <a:gd name="T78" fmla="*/ 27 w 315"/>
                <a:gd name="T79" fmla="*/ 127 h 332"/>
                <a:gd name="T80" fmla="*/ 22 w 315"/>
                <a:gd name="T81" fmla="*/ 140 h 332"/>
                <a:gd name="T82" fmla="*/ 1 w 315"/>
                <a:gd name="T83" fmla="*/ 147 h 332"/>
                <a:gd name="T84" fmla="*/ 11 w 315"/>
                <a:gd name="T85" fmla="*/ 158 h 332"/>
                <a:gd name="T86" fmla="*/ 8 w 315"/>
                <a:gd name="T87" fmla="*/ 164 h 332"/>
                <a:gd name="T88" fmla="*/ 43 w 315"/>
                <a:gd name="T89" fmla="*/ 172 h 332"/>
                <a:gd name="T90" fmla="*/ 50 w 315"/>
                <a:gd name="T91" fmla="*/ 177 h 332"/>
                <a:gd name="T92" fmla="*/ 52 w 315"/>
                <a:gd name="T93" fmla="*/ 207 h 332"/>
                <a:gd name="T94" fmla="*/ 68 w 315"/>
                <a:gd name="T95" fmla="*/ 257 h 332"/>
                <a:gd name="T96" fmla="*/ 89 w 315"/>
                <a:gd name="T97" fmla="*/ 310 h 332"/>
                <a:gd name="T98" fmla="*/ 111 w 315"/>
                <a:gd name="T99" fmla="*/ 323 h 332"/>
                <a:gd name="T100" fmla="*/ 126 w 315"/>
                <a:gd name="T101" fmla="*/ 305 h 332"/>
                <a:gd name="T102" fmla="*/ 132 w 315"/>
                <a:gd name="T103" fmla="*/ 283 h 332"/>
                <a:gd name="T104" fmla="*/ 134 w 315"/>
                <a:gd name="T105" fmla="*/ 250 h 332"/>
                <a:gd name="T106" fmla="*/ 150 w 315"/>
                <a:gd name="T107" fmla="*/ 233 h 332"/>
                <a:gd name="T108" fmla="*/ 185 w 315"/>
                <a:gd name="T109" fmla="*/ 201 h 332"/>
                <a:gd name="T110" fmla="*/ 206 w 315"/>
                <a:gd name="T111" fmla="*/ 178 h 332"/>
                <a:gd name="T112" fmla="*/ 229 w 315"/>
                <a:gd name="T113" fmla="*/ 170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5"/>
                <a:gd name="T172" fmla="*/ 0 h 332"/>
                <a:gd name="T173" fmla="*/ 315 w 315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4" name="Freeform 50"/>
            <p:cNvSpPr>
              <a:spLocks noChangeArrowheads="1"/>
            </p:cNvSpPr>
            <p:nvPr/>
          </p:nvSpPr>
          <p:spPr bwMode="auto">
            <a:xfrm>
              <a:off x="5532457" y="1225551"/>
              <a:ext cx="677865" cy="293689"/>
            </a:xfrm>
            <a:custGeom>
              <a:avLst/>
              <a:gdLst>
                <a:gd name="T0" fmla="*/ 329 w 355"/>
                <a:gd name="T1" fmla="*/ 65 h 153"/>
                <a:gd name="T2" fmla="*/ 306 w 355"/>
                <a:gd name="T3" fmla="*/ 63 h 153"/>
                <a:gd name="T4" fmla="*/ 308 w 355"/>
                <a:gd name="T5" fmla="*/ 52 h 153"/>
                <a:gd name="T6" fmla="*/ 309 w 355"/>
                <a:gd name="T7" fmla="*/ 33 h 153"/>
                <a:gd name="T8" fmla="*/ 286 w 355"/>
                <a:gd name="T9" fmla="*/ 30 h 153"/>
                <a:gd name="T10" fmla="*/ 268 w 355"/>
                <a:gd name="T11" fmla="*/ 40 h 153"/>
                <a:gd name="T12" fmla="*/ 238 w 355"/>
                <a:gd name="T13" fmla="*/ 43 h 153"/>
                <a:gd name="T14" fmla="*/ 218 w 355"/>
                <a:gd name="T15" fmla="*/ 34 h 153"/>
                <a:gd name="T16" fmla="*/ 200 w 355"/>
                <a:gd name="T17" fmla="*/ 28 h 153"/>
                <a:gd name="T18" fmla="*/ 179 w 355"/>
                <a:gd name="T19" fmla="*/ 27 h 153"/>
                <a:gd name="T20" fmla="*/ 161 w 355"/>
                <a:gd name="T21" fmla="*/ 28 h 153"/>
                <a:gd name="T22" fmla="*/ 153 w 355"/>
                <a:gd name="T23" fmla="*/ 13 h 153"/>
                <a:gd name="T24" fmla="*/ 133 w 355"/>
                <a:gd name="T25" fmla="*/ 6 h 153"/>
                <a:gd name="T26" fmla="*/ 118 w 355"/>
                <a:gd name="T27" fmla="*/ 1 h 153"/>
                <a:gd name="T28" fmla="*/ 108 w 355"/>
                <a:gd name="T29" fmla="*/ 9 h 153"/>
                <a:gd name="T30" fmla="*/ 107 w 355"/>
                <a:gd name="T31" fmla="*/ 24 h 153"/>
                <a:gd name="T32" fmla="*/ 98 w 355"/>
                <a:gd name="T33" fmla="*/ 35 h 153"/>
                <a:gd name="T34" fmla="*/ 81 w 355"/>
                <a:gd name="T35" fmla="*/ 33 h 153"/>
                <a:gd name="T36" fmla="*/ 68 w 355"/>
                <a:gd name="T37" fmla="*/ 23 h 153"/>
                <a:gd name="T38" fmla="*/ 44 w 355"/>
                <a:gd name="T39" fmla="*/ 22 h 153"/>
                <a:gd name="T40" fmla="*/ 29 w 355"/>
                <a:gd name="T41" fmla="*/ 30 h 153"/>
                <a:gd name="T42" fmla="*/ 10 w 355"/>
                <a:gd name="T43" fmla="*/ 40 h 153"/>
                <a:gd name="T44" fmla="*/ 0 w 355"/>
                <a:gd name="T45" fmla="*/ 44 h 153"/>
                <a:gd name="T46" fmla="*/ 9 w 355"/>
                <a:gd name="T47" fmla="*/ 55 h 153"/>
                <a:gd name="T48" fmla="*/ 29 w 355"/>
                <a:gd name="T49" fmla="*/ 69 h 153"/>
                <a:gd name="T50" fmla="*/ 34 w 355"/>
                <a:gd name="T51" fmla="*/ 88 h 153"/>
                <a:gd name="T52" fmla="*/ 57 w 355"/>
                <a:gd name="T53" fmla="*/ 104 h 153"/>
                <a:gd name="T54" fmla="*/ 72 w 355"/>
                <a:gd name="T55" fmla="*/ 114 h 153"/>
                <a:gd name="T56" fmla="*/ 88 w 355"/>
                <a:gd name="T57" fmla="*/ 135 h 153"/>
                <a:gd name="T58" fmla="*/ 129 w 355"/>
                <a:gd name="T59" fmla="*/ 137 h 153"/>
                <a:gd name="T60" fmla="*/ 162 w 355"/>
                <a:gd name="T61" fmla="*/ 145 h 153"/>
                <a:gd name="T62" fmla="*/ 182 w 355"/>
                <a:gd name="T63" fmla="*/ 152 h 153"/>
                <a:gd name="T64" fmla="*/ 227 w 355"/>
                <a:gd name="T65" fmla="*/ 141 h 153"/>
                <a:gd name="T66" fmla="*/ 261 w 355"/>
                <a:gd name="T67" fmla="*/ 121 h 153"/>
                <a:gd name="T68" fmla="*/ 269 w 355"/>
                <a:gd name="T69" fmla="*/ 105 h 153"/>
                <a:gd name="T70" fmla="*/ 304 w 355"/>
                <a:gd name="T71" fmla="*/ 99 h 153"/>
                <a:gd name="T72" fmla="*/ 328 w 355"/>
                <a:gd name="T73" fmla="*/ 84 h 153"/>
                <a:gd name="T74" fmla="*/ 354 w 355"/>
                <a:gd name="T75" fmla="*/ 79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5"/>
                <a:gd name="T115" fmla="*/ 0 h 153"/>
                <a:gd name="T116" fmla="*/ 355 w 355"/>
                <a:gd name="T117" fmla="*/ 153 h 1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5" name="Freeform 51"/>
            <p:cNvSpPr>
              <a:spLocks noChangeArrowheads="1"/>
            </p:cNvSpPr>
            <p:nvPr/>
          </p:nvSpPr>
          <p:spPr bwMode="auto">
            <a:xfrm>
              <a:off x="4391040" y="1736727"/>
              <a:ext cx="11113" cy="30163"/>
            </a:xfrm>
            <a:custGeom>
              <a:avLst/>
              <a:gdLst>
                <a:gd name="T0" fmla="*/ 2 w 6"/>
                <a:gd name="T1" fmla="*/ 0 h 16"/>
                <a:gd name="T2" fmla="*/ 0 w 6"/>
                <a:gd name="T3" fmla="*/ 9 h 16"/>
                <a:gd name="T4" fmla="*/ 4 w 6"/>
                <a:gd name="T5" fmla="*/ 16 h 16"/>
                <a:gd name="T6" fmla="*/ 5 w 6"/>
                <a:gd name="T7" fmla="*/ 3 h 16"/>
                <a:gd name="T8" fmla="*/ 6 w 6"/>
                <a:gd name="T9" fmla="*/ 0 h 16"/>
                <a:gd name="T10" fmla="*/ 2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6" name="Freeform 52"/>
            <p:cNvSpPr>
              <a:spLocks noChangeArrowheads="1"/>
            </p:cNvSpPr>
            <p:nvPr/>
          </p:nvSpPr>
          <p:spPr bwMode="auto">
            <a:xfrm>
              <a:off x="4371990" y="1717677"/>
              <a:ext cx="31750" cy="90488"/>
            </a:xfrm>
            <a:custGeom>
              <a:avLst/>
              <a:gdLst>
                <a:gd name="T0" fmla="*/ 8 w 17"/>
                <a:gd name="T1" fmla="*/ 47 h 48"/>
                <a:gd name="T2" fmla="*/ 9 w 17"/>
                <a:gd name="T3" fmla="*/ 48 h 48"/>
                <a:gd name="T4" fmla="*/ 13 w 17"/>
                <a:gd name="T5" fmla="*/ 31 h 48"/>
                <a:gd name="T6" fmla="*/ 14 w 17"/>
                <a:gd name="T7" fmla="*/ 26 h 48"/>
                <a:gd name="T8" fmla="*/ 10 w 17"/>
                <a:gd name="T9" fmla="*/ 19 h 48"/>
                <a:gd name="T10" fmla="*/ 12 w 17"/>
                <a:gd name="T11" fmla="*/ 10 h 48"/>
                <a:gd name="T12" fmla="*/ 16 w 17"/>
                <a:gd name="T13" fmla="*/ 10 h 48"/>
                <a:gd name="T14" fmla="*/ 17 w 17"/>
                <a:gd name="T15" fmla="*/ 3 h 48"/>
                <a:gd name="T16" fmla="*/ 11 w 17"/>
                <a:gd name="T17" fmla="*/ 0 h 48"/>
                <a:gd name="T18" fmla="*/ 9 w 17"/>
                <a:gd name="T19" fmla="*/ 6 h 48"/>
                <a:gd name="T20" fmla="*/ 0 w 17"/>
                <a:gd name="T21" fmla="*/ 26 h 48"/>
                <a:gd name="T22" fmla="*/ 8 w 17"/>
                <a:gd name="T23" fmla="*/ 46 h 48"/>
                <a:gd name="T24" fmla="*/ 8 w 17"/>
                <a:gd name="T25" fmla="*/ 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48"/>
                <a:gd name="T41" fmla="*/ 17 w 1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7" name="Freeform 53"/>
            <p:cNvSpPr>
              <a:spLocks noChangeArrowheads="1"/>
            </p:cNvSpPr>
            <p:nvPr/>
          </p:nvSpPr>
          <p:spPr bwMode="auto">
            <a:xfrm>
              <a:off x="4389453" y="1717677"/>
              <a:ext cx="92076" cy="98425"/>
            </a:xfrm>
            <a:custGeom>
              <a:avLst/>
              <a:gdLst>
                <a:gd name="T0" fmla="*/ 44 w 48"/>
                <a:gd name="T1" fmla="*/ 0 h 52"/>
                <a:gd name="T2" fmla="*/ 30 w 48"/>
                <a:gd name="T3" fmla="*/ 6 h 52"/>
                <a:gd name="T4" fmla="*/ 19 w 48"/>
                <a:gd name="T5" fmla="*/ 12 h 52"/>
                <a:gd name="T6" fmla="*/ 9 w 48"/>
                <a:gd name="T7" fmla="*/ 7 h 52"/>
                <a:gd name="T8" fmla="*/ 8 w 48"/>
                <a:gd name="T9" fmla="*/ 3 h 52"/>
                <a:gd name="T10" fmla="*/ 8 w 48"/>
                <a:gd name="T11" fmla="*/ 3 h 52"/>
                <a:gd name="T12" fmla="*/ 6 w 48"/>
                <a:gd name="T13" fmla="*/ 13 h 52"/>
                <a:gd name="T14" fmla="*/ 4 w 48"/>
                <a:gd name="T15" fmla="*/ 31 h 52"/>
                <a:gd name="T16" fmla="*/ 0 w 48"/>
                <a:gd name="T17" fmla="*/ 48 h 52"/>
                <a:gd name="T18" fmla="*/ 10 w 48"/>
                <a:gd name="T19" fmla="*/ 52 h 52"/>
                <a:gd name="T20" fmla="*/ 19 w 48"/>
                <a:gd name="T21" fmla="*/ 45 h 52"/>
                <a:gd name="T22" fmla="*/ 26 w 48"/>
                <a:gd name="T23" fmla="*/ 42 h 52"/>
                <a:gd name="T24" fmla="*/ 33 w 48"/>
                <a:gd name="T25" fmla="*/ 37 h 52"/>
                <a:gd name="T26" fmla="*/ 24 w 48"/>
                <a:gd name="T27" fmla="*/ 27 h 52"/>
                <a:gd name="T28" fmla="*/ 35 w 48"/>
                <a:gd name="T29" fmla="*/ 20 h 52"/>
                <a:gd name="T30" fmla="*/ 47 w 48"/>
                <a:gd name="T31" fmla="*/ 16 h 52"/>
                <a:gd name="T32" fmla="*/ 48 w 48"/>
                <a:gd name="T33" fmla="*/ 16 h 52"/>
                <a:gd name="T34" fmla="*/ 45 w 48"/>
                <a:gd name="T35" fmla="*/ 5 h 52"/>
                <a:gd name="T36" fmla="*/ 44 w 48"/>
                <a:gd name="T37" fmla="*/ 0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"/>
                <a:gd name="T58" fmla="*/ 0 h 52"/>
                <a:gd name="T59" fmla="*/ 48 w 48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8" name="Freeform 54"/>
            <p:cNvSpPr>
              <a:spLocks noChangeArrowheads="1"/>
            </p:cNvSpPr>
            <p:nvPr/>
          </p:nvSpPr>
          <p:spPr bwMode="auto">
            <a:xfrm>
              <a:off x="5141930" y="1470026"/>
              <a:ext cx="234951" cy="103188"/>
            </a:xfrm>
            <a:custGeom>
              <a:avLst/>
              <a:gdLst>
                <a:gd name="T0" fmla="*/ 114 w 123"/>
                <a:gd name="T1" fmla="*/ 10 h 54"/>
                <a:gd name="T2" fmla="*/ 103 w 123"/>
                <a:gd name="T3" fmla="*/ 7 h 54"/>
                <a:gd name="T4" fmla="*/ 74 w 123"/>
                <a:gd name="T5" fmla="*/ 6 h 54"/>
                <a:gd name="T6" fmla="*/ 59 w 123"/>
                <a:gd name="T7" fmla="*/ 1 h 54"/>
                <a:gd name="T8" fmla="*/ 47 w 123"/>
                <a:gd name="T9" fmla="*/ 6 h 54"/>
                <a:gd name="T10" fmla="*/ 37 w 123"/>
                <a:gd name="T11" fmla="*/ 8 h 54"/>
                <a:gd name="T12" fmla="*/ 22 w 123"/>
                <a:gd name="T13" fmla="*/ 8 h 54"/>
                <a:gd name="T14" fmla="*/ 15 w 123"/>
                <a:gd name="T15" fmla="*/ 16 h 54"/>
                <a:gd name="T16" fmla="*/ 12 w 123"/>
                <a:gd name="T17" fmla="*/ 22 h 54"/>
                <a:gd name="T18" fmla="*/ 16 w 123"/>
                <a:gd name="T19" fmla="*/ 26 h 54"/>
                <a:gd name="T20" fmla="*/ 25 w 123"/>
                <a:gd name="T21" fmla="*/ 25 h 54"/>
                <a:gd name="T22" fmla="*/ 40 w 123"/>
                <a:gd name="T23" fmla="*/ 32 h 54"/>
                <a:gd name="T24" fmla="*/ 35 w 123"/>
                <a:gd name="T25" fmla="*/ 38 h 54"/>
                <a:gd name="T26" fmla="*/ 25 w 123"/>
                <a:gd name="T27" fmla="*/ 40 h 54"/>
                <a:gd name="T28" fmla="*/ 8 w 123"/>
                <a:gd name="T29" fmla="*/ 42 h 54"/>
                <a:gd name="T30" fmla="*/ 0 w 123"/>
                <a:gd name="T31" fmla="*/ 49 h 54"/>
                <a:gd name="T32" fmla="*/ 16 w 123"/>
                <a:gd name="T33" fmla="*/ 50 h 54"/>
                <a:gd name="T34" fmla="*/ 26 w 123"/>
                <a:gd name="T35" fmla="*/ 50 h 54"/>
                <a:gd name="T36" fmla="*/ 36 w 123"/>
                <a:gd name="T37" fmla="*/ 52 h 54"/>
                <a:gd name="T38" fmla="*/ 51 w 123"/>
                <a:gd name="T39" fmla="*/ 51 h 54"/>
                <a:gd name="T40" fmla="*/ 52 w 123"/>
                <a:gd name="T41" fmla="*/ 46 h 54"/>
                <a:gd name="T42" fmla="*/ 57 w 123"/>
                <a:gd name="T43" fmla="*/ 43 h 54"/>
                <a:gd name="T44" fmla="*/ 64 w 123"/>
                <a:gd name="T45" fmla="*/ 39 h 54"/>
                <a:gd name="T46" fmla="*/ 70 w 123"/>
                <a:gd name="T47" fmla="*/ 37 h 54"/>
                <a:gd name="T48" fmla="*/ 77 w 123"/>
                <a:gd name="T49" fmla="*/ 39 h 54"/>
                <a:gd name="T50" fmla="*/ 84 w 123"/>
                <a:gd name="T51" fmla="*/ 34 h 54"/>
                <a:gd name="T52" fmla="*/ 94 w 123"/>
                <a:gd name="T53" fmla="*/ 31 h 54"/>
                <a:gd name="T54" fmla="*/ 103 w 123"/>
                <a:gd name="T55" fmla="*/ 26 h 54"/>
                <a:gd name="T56" fmla="*/ 112 w 123"/>
                <a:gd name="T57" fmla="*/ 21 h 54"/>
                <a:gd name="T58" fmla="*/ 122 w 123"/>
                <a:gd name="T59" fmla="*/ 16 h 54"/>
                <a:gd name="T60" fmla="*/ 123 w 123"/>
                <a:gd name="T61" fmla="*/ 14 h 54"/>
                <a:gd name="T62" fmla="*/ 114 w 123"/>
                <a:gd name="T63" fmla="*/ 10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3"/>
                <a:gd name="T97" fmla="*/ 0 h 54"/>
                <a:gd name="T98" fmla="*/ 123 w 123"/>
                <a:gd name="T99" fmla="*/ 54 h 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9" name="Freeform 55"/>
            <p:cNvSpPr>
              <a:spLocks noChangeArrowheads="1"/>
            </p:cNvSpPr>
            <p:nvPr/>
          </p:nvSpPr>
          <p:spPr bwMode="auto">
            <a:xfrm>
              <a:off x="4495815" y="1458913"/>
              <a:ext cx="149225" cy="66675"/>
            </a:xfrm>
            <a:custGeom>
              <a:avLst/>
              <a:gdLst>
                <a:gd name="T0" fmla="*/ 31 w 78"/>
                <a:gd name="T1" fmla="*/ 27 h 35"/>
                <a:gd name="T2" fmla="*/ 39 w 78"/>
                <a:gd name="T3" fmla="*/ 33 h 35"/>
                <a:gd name="T4" fmla="*/ 40 w 78"/>
                <a:gd name="T5" fmla="*/ 34 h 35"/>
                <a:gd name="T6" fmla="*/ 51 w 78"/>
                <a:gd name="T7" fmla="*/ 32 h 35"/>
                <a:gd name="T8" fmla="*/ 61 w 78"/>
                <a:gd name="T9" fmla="*/ 33 h 35"/>
                <a:gd name="T10" fmla="*/ 60 w 78"/>
                <a:gd name="T11" fmla="*/ 30 h 35"/>
                <a:gd name="T12" fmla="*/ 68 w 78"/>
                <a:gd name="T13" fmla="*/ 33 h 35"/>
                <a:gd name="T14" fmla="*/ 77 w 78"/>
                <a:gd name="T15" fmla="*/ 33 h 35"/>
                <a:gd name="T16" fmla="*/ 73 w 78"/>
                <a:gd name="T17" fmla="*/ 28 h 35"/>
                <a:gd name="T18" fmla="*/ 75 w 78"/>
                <a:gd name="T19" fmla="*/ 24 h 35"/>
                <a:gd name="T20" fmla="*/ 68 w 78"/>
                <a:gd name="T21" fmla="*/ 21 h 35"/>
                <a:gd name="T22" fmla="*/ 65 w 78"/>
                <a:gd name="T23" fmla="*/ 14 h 35"/>
                <a:gd name="T24" fmla="*/ 61 w 78"/>
                <a:gd name="T25" fmla="*/ 12 h 35"/>
                <a:gd name="T26" fmla="*/ 49 w 78"/>
                <a:gd name="T27" fmla="*/ 14 h 35"/>
                <a:gd name="T28" fmla="*/ 42 w 78"/>
                <a:gd name="T29" fmla="*/ 10 h 35"/>
                <a:gd name="T30" fmla="*/ 35 w 78"/>
                <a:gd name="T31" fmla="*/ 6 h 35"/>
                <a:gd name="T32" fmla="*/ 18 w 78"/>
                <a:gd name="T33" fmla="*/ 4 h 35"/>
                <a:gd name="T34" fmla="*/ 4 w 78"/>
                <a:gd name="T35" fmla="*/ 0 h 35"/>
                <a:gd name="T36" fmla="*/ 0 w 78"/>
                <a:gd name="T37" fmla="*/ 2 h 35"/>
                <a:gd name="T38" fmla="*/ 18 w 78"/>
                <a:gd name="T39" fmla="*/ 12 h 35"/>
                <a:gd name="T40" fmla="*/ 22 w 78"/>
                <a:gd name="T41" fmla="*/ 23 h 35"/>
                <a:gd name="T42" fmla="*/ 19 w 78"/>
                <a:gd name="T43" fmla="*/ 27 h 35"/>
                <a:gd name="T44" fmla="*/ 31 w 78"/>
                <a:gd name="T45" fmla="*/ 27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35"/>
                <a:gd name="T71" fmla="*/ 78 w 78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0" name="Freeform 56"/>
            <p:cNvSpPr>
              <a:spLocks noEditPoints="1" noChangeArrowheads="1"/>
            </p:cNvSpPr>
            <p:nvPr/>
          </p:nvSpPr>
          <p:spPr bwMode="auto">
            <a:xfrm>
              <a:off x="4197364" y="1495427"/>
              <a:ext cx="406402" cy="160338"/>
            </a:xfrm>
            <a:custGeom>
              <a:avLst/>
              <a:gdLst>
                <a:gd name="T0" fmla="*/ 206 w 212"/>
                <a:gd name="T1" fmla="*/ 59 h 84"/>
                <a:gd name="T2" fmla="*/ 206 w 212"/>
                <a:gd name="T3" fmla="*/ 47 h 84"/>
                <a:gd name="T4" fmla="*/ 206 w 212"/>
                <a:gd name="T5" fmla="*/ 37 h 84"/>
                <a:gd name="T6" fmla="*/ 209 w 212"/>
                <a:gd name="T7" fmla="*/ 32 h 84"/>
                <a:gd name="T8" fmla="*/ 207 w 212"/>
                <a:gd name="T9" fmla="*/ 28 h 84"/>
                <a:gd name="T10" fmla="*/ 198 w 212"/>
                <a:gd name="T11" fmla="*/ 24 h 84"/>
                <a:gd name="T12" fmla="*/ 195 w 212"/>
                <a:gd name="T13" fmla="*/ 14 h 84"/>
                <a:gd name="T14" fmla="*/ 187 w 212"/>
                <a:gd name="T15" fmla="*/ 8 h 84"/>
                <a:gd name="T16" fmla="*/ 175 w 212"/>
                <a:gd name="T17" fmla="*/ 8 h 84"/>
                <a:gd name="T18" fmla="*/ 154 w 212"/>
                <a:gd name="T19" fmla="*/ 15 h 84"/>
                <a:gd name="T20" fmla="*/ 135 w 212"/>
                <a:gd name="T21" fmla="*/ 16 h 84"/>
                <a:gd name="T22" fmla="*/ 121 w 212"/>
                <a:gd name="T23" fmla="*/ 11 h 84"/>
                <a:gd name="T24" fmla="*/ 111 w 212"/>
                <a:gd name="T25" fmla="*/ 7 h 84"/>
                <a:gd name="T26" fmla="*/ 95 w 212"/>
                <a:gd name="T27" fmla="*/ 2 h 84"/>
                <a:gd name="T28" fmla="*/ 60 w 212"/>
                <a:gd name="T29" fmla="*/ 13 h 84"/>
                <a:gd name="T30" fmla="*/ 36 w 212"/>
                <a:gd name="T31" fmla="*/ 14 h 84"/>
                <a:gd name="T32" fmla="*/ 30 w 212"/>
                <a:gd name="T33" fmla="*/ 23 h 84"/>
                <a:gd name="T34" fmla="*/ 6 w 212"/>
                <a:gd name="T35" fmla="*/ 25 h 84"/>
                <a:gd name="T36" fmla="*/ 4 w 212"/>
                <a:gd name="T37" fmla="*/ 33 h 84"/>
                <a:gd name="T38" fmla="*/ 9 w 212"/>
                <a:gd name="T39" fmla="*/ 36 h 84"/>
                <a:gd name="T40" fmla="*/ 10 w 212"/>
                <a:gd name="T41" fmla="*/ 45 h 84"/>
                <a:gd name="T42" fmla="*/ 10 w 212"/>
                <a:gd name="T43" fmla="*/ 53 h 84"/>
                <a:gd name="T44" fmla="*/ 10 w 212"/>
                <a:gd name="T45" fmla="*/ 59 h 84"/>
                <a:gd name="T46" fmla="*/ 16 w 212"/>
                <a:gd name="T47" fmla="*/ 65 h 84"/>
                <a:gd name="T48" fmla="*/ 23 w 212"/>
                <a:gd name="T49" fmla="*/ 69 h 84"/>
                <a:gd name="T50" fmla="*/ 29 w 212"/>
                <a:gd name="T51" fmla="*/ 71 h 84"/>
                <a:gd name="T52" fmla="*/ 36 w 212"/>
                <a:gd name="T53" fmla="*/ 78 h 84"/>
                <a:gd name="T54" fmla="*/ 50 w 212"/>
                <a:gd name="T55" fmla="*/ 75 h 84"/>
                <a:gd name="T56" fmla="*/ 59 w 212"/>
                <a:gd name="T57" fmla="*/ 71 h 84"/>
                <a:gd name="T58" fmla="*/ 75 w 212"/>
                <a:gd name="T59" fmla="*/ 80 h 84"/>
                <a:gd name="T60" fmla="*/ 86 w 212"/>
                <a:gd name="T61" fmla="*/ 78 h 84"/>
                <a:gd name="T62" fmla="*/ 97 w 212"/>
                <a:gd name="T63" fmla="*/ 71 h 84"/>
                <a:gd name="T64" fmla="*/ 106 w 212"/>
                <a:gd name="T65" fmla="*/ 74 h 84"/>
                <a:gd name="T66" fmla="*/ 114 w 212"/>
                <a:gd name="T67" fmla="*/ 71 h 84"/>
                <a:gd name="T68" fmla="*/ 111 w 212"/>
                <a:gd name="T69" fmla="*/ 80 h 84"/>
                <a:gd name="T70" fmla="*/ 111 w 212"/>
                <a:gd name="T71" fmla="*/ 84 h 84"/>
                <a:gd name="T72" fmla="*/ 118 w 212"/>
                <a:gd name="T73" fmla="*/ 76 h 84"/>
                <a:gd name="T74" fmla="*/ 123 w 212"/>
                <a:gd name="T75" fmla="*/ 74 h 84"/>
                <a:gd name="T76" fmla="*/ 133 w 212"/>
                <a:gd name="T77" fmla="*/ 74 h 84"/>
                <a:gd name="T78" fmla="*/ 140 w 212"/>
                <a:gd name="T79" fmla="*/ 72 h 84"/>
                <a:gd name="T80" fmla="*/ 153 w 212"/>
                <a:gd name="T81" fmla="*/ 73 h 84"/>
                <a:gd name="T82" fmla="*/ 168 w 212"/>
                <a:gd name="T83" fmla="*/ 68 h 84"/>
                <a:gd name="T84" fmla="*/ 180 w 212"/>
                <a:gd name="T85" fmla="*/ 66 h 84"/>
                <a:gd name="T86" fmla="*/ 185 w 212"/>
                <a:gd name="T87" fmla="*/ 68 h 84"/>
                <a:gd name="T88" fmla="*/ 190 w 212"/>
                <a:gd name="T89" fmla="*/ 64 h 84"/>
                <a:gd name="T90" fmla="*/ 200 w 212"/>
                <a:gd name="T91" fmla="*/ 66 h 84"/>
                <a:gd name="T92" fmla="*/ 212 w 212"/>
                <a:gd name="T93" fmla="*/ 68 h 84"/>
                <a:gd name="T94" fmla="*/ 206 w 212"/>
                <a:gd name="T95" fmla="*/ 59 h 84"/>
                <a:gd name="T96" fmla="*/ 19 w 212"/>
                <a:gd name="T97" fmla="*/ 16 h 84"/>
                <a:gd name="T98" fmla="*/ 34 w 212"/>
                <a:gd name="T99" fmla="*/ 14 h 84"/>
                <a:gd name="T100" fmla="*/ 25 w 212"/>
                <a:gd name="T101" fmla="*/ 8 h 84"/>
                <a:gd name="T102" fmla="*/ 22 w 212"/>
                <a:gd name="T103" fmla="*/ 2 h 84"/>
                <a:gd name="T104" fmla="*/ 18 w 212"/>
                <a:gd name="T105" fmla="*/ 3 h 84"/>
                <a:gd name="T106" fmla="*/ 6 w 212"/>
                <a:gd name="T107" fmla="*/ 3 h 84"/>
                <a:gd name="T108" fmla="*/ 7 w 212"/>
                <a:gd name="T109" fmla="*/ 10 h 84"/>
                <a:gd name="T110" fmla="*/ 4 w 212"/>
                <a:gd name="T111" fmla="*/ 15 h 84"/>
                <a:gd name="T112" fmla="*/ 1 w 212"/>
                <a:gd name="T113" fmla="*/ 19 h 84"/>
                <a:gd name="T114" fmla="*/ 8 w 212"/>
                <a:gd name="T115" fmla="*/ 22 h 84"/>
                <a:gd name="T116" fmla="*/ 19 w 212"/>
                <a:gd name="T117" fmla="*/ 16 h 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2"/>
                <a:gd name="T178" fmla="*/ 0 h 84"/>
                <a:gd name="T179" fmla="*/ 212 w 212"/>
                <a:gd name="T180" fmla="*/ 84 h 8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1" name="Freeform 57"/>
            <p:cNvSpPr>
              <a:spLocks noChangeArrowheads="1"/>
            </p:cNvSpPr>
            <p:nvPr/>
          </p:nvSpPr>
          <p:spPr bwMode="auto">
            <a:xfrm>
              <a:off x="5329256" y="1657351"/>
              <a:ext cx="50800" cy="47625"/>
            </a:xfrm>
            <a:custGeom>
              <a:avLst/>
              <a:gdLst>
                <a:gd name="T0" fmla="*/ 12 w 26"/>
                <a:gd name="T1" fmla="*/ 0 h 25"/>
                <a:gd name="T2" fmla="*/ 0 w 26"/>
                <a:gd name="T3" fmla="*/ 8 h 25"/>
                <a:gd name="T4" fmla="*/ 1 w 26"/>
                <a:gd name="T5" fmla="*/ 11 h 25"/>
                <a:gd name="T6" fmla="*/ 8 w 26"/>
                <a:gd name="T7" fmla="*/ 18 h 25"/>
                <a:gd name="T8" fmla="*/ 9 w 26"/>
                <a:gd name="T9" fmla="*/ 25 h 25"/>
                <a:gd name="T10" fmla="*/ 14 w 26"/>
                <a:gd name="T11" fmla="*/ 25 h 25"/>
                <a:gd name="T12" fmla="*/ 25 w 26"/>
                <a:gd name="T13" fmla="*/ 11 h 25"/>
                <a:gd name="T14" fmla="*/ 12 w 26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25"/>
                <a:gd name="T26" fmla="*/ 26 w 26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2" name="Freeform 58"/>
            <p:cNvSpPr>
              <a:spLocks noChangeArrowheads="1"/>
            </p:cNvSpPr>
            <p:nvPr/>
          </p:nvSpPr>
          <p:spPr bwMode="auto">
            <a:xfrm>
              <a:off x="6302396" y="1477963"/>
              <a:ext cx="147638" cy="141288"/>
            </a:xfrm>
            <a:custGeom>
              <a:avLst/>
              <a:gdLst>
                <a:gd name="T0" fmla="*/ 74 w 77"/>
                <a:gd name="T1" fmla="*/ 4 h 74"/>
                <a:gd name="T2" fmla="*/ 65 w 77"/>
                <a:gd name="T3" fmla="*/ 0 h 74"/>
                <a:gd name="T4" fmla="*/ 58 w 77"/>
                <a:gd name="T5" fmla="*/ 9 h 74"/>
                <a:gd name="T6" fmla="*/ 50 w 77"/>
                <a:gd name="T7" fmla="*/ 15 h 74"/>
                <a:gd name="T8" fmla="*/ 46 w 77"/>
                <a:gd name="T9" fmla="*/ 19 h 74"/>
                <a:gd name="T10" fmla="*/ 38 w 77"/>
                <a:gd name="T11" fmla="*/ 21 h 74"/>
                <a:gd name="T12" fmla="*/ 31 w 77"/>
                <a:gd name="T13" fmla="*/ 18 h 74"/>
                <a:gd name="T14" fmla="*/ 24 w 77"/>
                <a:gd name="T15" fmla="*/ 26 h 74"/>
                <a:gd name="T16" fmla="*/ 3 w 77"/>
                <a:gd name="T17" fmla="*/ 38 h 74"/>
                <a:gd name="T18" fmla="*/ 0 w 77"/>
                <a:gd name="T19" fmla="*/ 43 h 74"/>
                <a:gd name="T20" fmla="*/ 13 w 77"/>
                <a:gd name="T21" fmla="*/ 49 h 74"/>
                <a:gd name="T22" fmla="*/ 6 w 77"/>
                <a:gd name="T23" fmla="*/ 62 h 74"/>
                <a:gd name="T24" fmla="*/ 8 w 77"/>
                <a:gd name="T25" fmla="*/ 68 h 74"/>
                <a:gd name="T26" fmla="*/ 14 w 77"/>
                <a:gd name="T27" fmla="*/ 71 h 74"/>
                <a:gd name="T28" fmla="*/ 22 w 77"/>
                <a:gd name="T29" fmla="*/ 70 h 74"/>
                <a:gd name="T30" fmla="*/ 25 w 77"/>
                <a:gd name="T31" fmla="*/ 71 h 74"/>
                <a:gd name="T32" fmla="*/ 31 w 77"/>
                <a:gd name="T33" fmla="*/ 66 h 74"/>
                <a:gd name="T34" fmla="*/ 42 w 77"/>
                <a:gd name="T35" fmla="*/ 64 h 74"/>
                <a:gd name="T36" fmla="*/ 48 w 77"/>
                <a:gd name="T37" fmla="*/ 62 h 74"/>
                <a:gd name="T38" fmla="*/ 38 w 77"/>
                <a:gd name="T39" fmla="*/ 52 h 74"/>
                <a:gd name="T40" fmla="*/ 41 w 77"/>
                <a:gd name="T41" fmla="*/ 42 h 74"/>
                <a:gd name="T42" fmla="*/ 61 w 77"/>
                <a:gd name="T43" fmla="*/ 30 h 74"/>
                <a:gd name="T44" fmla="*/ 65 w 77"/>
                <a:gd name="T45" fmla="*/ 17 h 74"/>
                <a:gd name="T46" fmla="*/ 77 w 77"/>
                <a:gd name="T47" fmla="*/ 4 h 74"/>
                <a:gd name="T48" fmla="*/ 74 w 77"/>
                <a:gd name="T49" fmla="*/ 4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74"/>
                <a:gd name="T77" fmla="*/ 77 w 77"/>
                <a:gd name="T78" fmla="*/ 74 h 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3" name="Freeform 59"/>
            <p:cNvSpPr>
              <a:spLocks noChangeArrowheads="1"/>
            </p:cNvSpPr>
            <p:nvPr/>
          </p:nvSpPr>
          <p:spPr bwMode="auto">
            <a:xfrm>
              <a:off x="5373706" y="1793876"/>
              <a:ext cx="166689" cy="95250"/>
            </a:xfrm>
            <a:custGeom>
              <a:avLst/>
              <a:gdLst>
                <a:gd name="T0" fmla="*/ 85 w 87"/>
                <a:gd name="T1" fmla="*/ 32 h 50"/>
                <a:gd name="T2" fmla="*/ 83 w 87"/>
                <a:gd name="T3" fmla="*/ 32 h 50"/>
                <a:gd name="T4" fmla="*/ 68 w 87"/>
                <a:gd name="T5" fmla="*/ 29 h 50"/>
                <a:gd name="T6" fmla="*/ 46 w 87"/>
                <a:gd name="T7" fmla="*/ 20 h 50"/>
                <a:gd name="T8" fmla="*/ 23 w 87"/>
                <a:gd name="T9" fmla="*/ 3 h 50"/>
                <a:gd name="T10" fmla="*/ 14 w 87"/>
                <a:gd name="T11" fmla="*/ 2 h 50"/>
                <a:gd name="T12" fmla="*/ 7 w 87"/>
                <a:gd name="T13" fmla="*/ 4 h 50"/>
                <a:gd name="T14" fmla="*/ 2 w 87"/>
                <a:gd name="T15" fmla="*/ 10 h 50"/>
                <a:gd name="T16" fmla="*/ 0 w 87"/>
                <a:gd name="T17" fmla="*/ 19 h 50"/>
                <a:gd name="T18" fmla="*/ 6 w 87"/>
                <a:gd name="T19" fmla="*/ 23 h 50"/>
                <a:gd name="T20" fmla="*/ 15 w 87"/>
                <a:gd name="T21" fmla="*/ 27 h 50"/>
                <a:gd name="T22" fmla="*/ 23 w 87"/>
                <a:gd name="T23" fmla="*/ 32 h 50"/>
                <a:gd name="T24" fmla="*/ 33 w 87"/>
                <a:gd name="T25" fmla="*/ 37 h 50"/>
                <a:gd name="T26" fmla="*/ 43 w 87"/>
                <a:gd name="T27" fmla="*/ 35 h 50"/>
                <a:gd name="T28" fmla="*/ 50 w 87"/>
                <a:gd name="T29" fmla="*/ 42 h 50"/>
                <a:gd name="T30" fmla="*/ 64 w 87"/>
                <a:gd name="T31" fmla="*/ 47 h 50"/>
                <a:gd name="T32" fmla="*/ 84 w 87"/>
                <a:gd name="T33" fmla="*/ 46 h 50"/>
                <a:gd name="T34" fmla="*/ 84 w 87"/>
                <a:gd name="T35" fmla="*/ 34 h 50"/>
                <a:gd name="T36" fmla="*/ 85 w 87"/>
                <a:gd name="T37" fmla="*/ 32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7"/>
                <a:gd name="T58" fmla="*/ 0 h 50"/>
                <a:gd name="T59" fmla="*/ 87 w 87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4" name="Freeform 60"/>
            <p:cNvSpPr>
              <a:spLocks noChangeArrowheads="1"/>
            </p:cNvSpPr>
            <p:nvPr/>
          </p:nvSpPr>
          <p:spPr bwMode="auto">
            <a:xfrm>
              <a:off x="5615007" y="1836739"/>
              <a:ext cx="182564" cy="407989"/>
            </a:xfrm>
            <a:custGeom>
              <a:avLst/>
              <a:gdLst>
                <a:gd name="T0" fmla="*/ 78 w 96"/>
                <a:gd name="T1" fmla="*/ 193 h 213"/>
                <a:gd name="T2" fmla="*/ 74 w 96"/>
                <a:gd name="T3" fmla="*/ 185 h 213"/>
                <a:gd name="T4" fmla="*/ 70 w 96"/>
                <a:gd name="T5" fmla="*/ 171 h 213"/>
                <a:gd name="T6" fmla="*/ 66 w 96"/>
                <a:gd name="T7" fmla="*/ 159 h 213"/>
                <a:gd name="T8" fmla="*/ 67 w 96"/>
                <a:gd name="T9" fmla="*/ 151 h 213"/>
                <a:gd name="T10" fmla="*/ 68 w 96"/>
                <a:gd name="T11" fmla="*/ 146 h 213"/>
                <a:gd name="T12" fmla="*/ 66 w 96"/>
                <a:gd name="T13" fmla="*/ 138 h 213"/>
                <a:gd name="T14" fmla="*/ 57 w 96"/>
                <a:gd name="T15" fmla="*/ 128 h 213"/>
                <a:gd name="T16" fmla="*/ 59 w 96"/>
                <a:gd name="T17" fmla="*/ 110 h 213"/>
                <a:gd name="T18" fmla="*/ 66 w 96"/>
                <a:gd name="T19" fmla="*/ 106 h 213"/>
                <a:gd name="T20" fmla="*/ 74 w 96"/>
                <a:gd name="T21" fmla="*/ 104 h 213"/>
                <a:gd name="T22" fmla="*/ 84 w 96"/>
                <a:gd name="T23" fmla="*/ 98 h 213"/>
                <a:gd name="T24" fmla="*/ 90 w 96"/>
                <a:gd name="T25" fmla="*/ 93 h 213"/>
                <a:gd name="T26" fmla="*/ 96 w 96"/>
                <a:gd name="T27" fmla="*/ 84 h 213"/>
                <a:gd name="T28" fmla="*/ 96 w 96"/>
                <a:gd name="T29" fmla="*/ 84 h 213"/>
                <a:gd name="T30" fmla="*/ 91 w 96"/>
                <a:gd name="T31" fmla="*/ 85 h 213"/>
                <a:gd name="T32" fmla="*/ 84 w 96"/>
                <a:gd name="T33" fmla="*/ 81 h 213"/>
                <a:gd name="T34" fmla="*/ 78 w 96"/>
                <a:gd name="T35" fmla="*/ 78 h 213"/>
                <a:gd name="T36" fmla="*/ 78 w 96"/>
                <a:gd name="T37" fmla="*/ 71 h 213"/>
                <a:gd name="T38" fmla="*/ 74 w 96"/>
                <a:gd name="T39" fmla="*/ 66 h 213"/>
                <a:gd name="T40" fmla="*/ 70 w 96"/>
                <a:gd name="T41" fmla="*/ 56 h 213"/>
                <a:gd name="T42" fmla="*/ 60 w 96"/>
                <a:gd name="T43" fmla="*/ 54 h 213"/>
                <a:gd name="T44" fmla="*/ 58 w 96"/>
                <a:gd name="T45" fmla="*/ 49 h 213"/>
                <a:gd name="T46" fmla="*/ 67 w 96"/>
                <a:gd name="T47" fmla="*/ 33 h 213"/>
                <a:gd name="T48" fmla="*/ 70 w 96"/>
                <a:gd name="T49" fmla="*/ 17 h 213"/>
                <a:gd name="T50" fmla="*/ 65 w 96"/>
                <a:gd name="T51" fmla="*/ 11 h 213"/>
                <a:gd name="T52" fmla="*/ 63 w 96"/>
                <a:gd name="T53" fmla="*/ 5 h 213"/>
                <a:gd name="T54" fmla="*/ 55 w 96"/>
                <a:gd name="T55" fmla="*/ 2 h 213"/>
                <a:gd name="T56" fmla="*/ 53 w 96"/>
                <a:gd name="T57" fmla="*/ 3 h 213"/>
                <a:gd name="T58" fmla="*/ 54 w 96"/>
                <a:gd name="T59" fmla="*/ 3 h 213"/>
                <a:gd name="T60" fmla="*/ 51 w 96"/>
                <a:gd name="T61" fmla="*/ 8 h 213"/>
                <a:gd name="T62" fmla="*/ 52 w 96"/>
                <a:gd name="T63" fmla="*/ 16 h 213"/>
                <a:gd name="T64" fmla="*/ 47 w 96"/>
                <a:gd name="T65" fmla="*/ 16 h 213"/>
                <a:gd name="T66" fmla="*/ 38 w 96"/>
                <a:gd name="T67" fmla="*/ 20 h 213"/>
                <a:gd name="T68" fmla="*/ 30 w 96"/>
                <a:gd name="T69" fmla="*/ 28 h 213"/>
                <a:gd name="T70" fmla="*/ 27 w 96"/>
                <a:gd name="T71" fmla="*/ 42 h 213"/>
                <a:gd name="T72" fmla="*/ 23 w 96"/>
                <a:gd name="T73" fmla="*/ 56 h 213"/>
                <a:gd name="T74" fmla="*/ 14 w 96"/>
                <a:gd name="T75" fmla="*/ 56 h 213"/>
                <a:gd name="T76" fmla="*/ 12 w 96"/>
                <a:gd name="T77" fmla="*/ 67 h 213"/>
                <a:gd name="T78" fmla="*/ 9 w 96"/>
                <a:gd name="T79" fmla="*/ 79 h 213"/>
                <a:gd name="T80" fmla="*/ 4 w 96"/>
                <a:gd name="T81" fmla="*/ 87 h 213"/>
                <a:gd name="T82" fmla="*/ 0 w 96"/>
                <a:gd name="T83" fmla="*/ 91 h 213"/>
                <a:gd name="T84" fmla="*/ 10 w 96"/>
                <a:gd name="T85" fmla="*/ 102 h 213"/>
                <a:gd name="T86" fmla="*/ 23 w 96"/>
                <a:gd name="T87" fmla="*/ 125 h 213"/>
                <a:gd name="T88" fmla="*/ 22 w 96"/>
                <a:gd name="T89" fmla="*/ 143 h 213"/>
                <a:gd name="T90" fmla="*/ 26 w 96"/>
                <a:gd name="T91" fmla="*/ 149 h 213"/>
                <a:gd name="T92" fmla="*/ 37 w 96"/>
                <a:gd name="T93" fmla="*/ 148 h 213"/>
                <a:gd name="T94" fmla="*/ 47 w 96"/>
                <a:gd name="T95" fmla="*/ 136 h 213"/>
                <a:gd name="T96" fmla="*/ 53 w 96"/>
                <a:gd name="T97" fmla="*/ 141 h 213"/>
                <a:gd name="T98" fmla="*/ 57 w 96"/>
                <a:gd name="T99" fmla="*/ 153 h 213"/>
                <a:gd name="T100" fmla="*/ 63 w 96"/>
                <a:gd name="T101" fmla="*/ 178 h 213"/>
                <a:gd name="T102" fmla="*/ 67 w 96"/>
                <a:gd name="T103" fmla="*/ 195 h 213"/>
                <a:gd name="T104" fmla="*/ 69 w 96"/>
                <a:gd name="T105" fmla="*/ 209 h 213"/>
                <a:gd name="T106" fmla="*/ 68 w 96"/>
                <a:gd name="T107" fmla="*/ 212 h 213"/>
                <a:gd name="T108" fmla="*/ 78 w 96"/>
                <a:gd name="T109" fmla="*/ 193 h 2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6"/>
                <a:gd name="T166" fmla="*/ 0 h 213"/>
                <a:gd name="T167" fmla="*/ 96 w 96"/>
                <a:gd name="T168" fmla="*/ 213 h 2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5" name="Freeform 61"/>
            <p:cNvSpPr>
              <a:spLocks noChangeArrowheads="1"/>
            </p:cNvSpPr>
            <p:nvPr/>
          </p:nvSpPr>
          <p:spPr bwMode="auto">
            <a:xfrm>
              <a:off x="5551507" y="1843089"/>
              <a:ext cx="65088" cy="39688"/>
            </a:xfrm>
            <a:custGeom>
              <a:avLst/>
              <a:gdLst>
                <a:gd name="T0" fmla="*/ 33 w 34"/>
                <a:gd name="T1" fmla="*/ 7 h 21"/>
                <a:gd name="T2" fmla="*/ 20 w 34"/>
                <a:gd name="T3" fmla="*/ 3 h 21"/>
                <a:gd name="T4" fmla="*/ 11 w 34"/>
                <a:gd name="T5" fmla="*/ 2 h 21"/>
                <a:gd name="T6" fmla="*/ 3 w 34"/>
                <a:gd name="T7" fmla="*/ 9 h 21"/>
                <a:gd name="T8" fmla="*/ 0 w 34"/>
                <a:gd name="T9" fmla="*/ 14 h 21"/>
                <a:gd name="T10" fmla="*/ 3 w 34"/>
                <a:gd name="T11" fmla="*/ 16 h 21"/>
                <a:gd name="T12" fmla="*/ 11 w 34"/>
                <a:gd name="T13" fmla="*/ 18 h 21"/>
                <a:gd name="T14" fmla="*/ 21 w 34"/>
                <a:gd name="T15" fmla="*/ 19 h 21"/>
                <a:gd name="T16" fmla="*/ 32 w 34"/>
                <a:gd name="T17" fmla="*/ 17 h 21"/>
                <a:gd name="T18" fmla="*/ 31 w 34"/>
                <a:gd name="T19" fmla="*/ 8 h 21"/>
                <a:gd name="T20" fmla="*/ 33 w 34"/>
                <a:gd name="T21" fmla="*/ 7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21"/>
                <a:gd name="T35" fmla="*/ 34 w 34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6" name="Freeform 62"/>
            <p:cNvSpPr>
              <a:spLocks noChangeArrowheads="1"/>
            </p:cNvSpPr>
            <p:nvPr/>
          </p:nvSpPr>
          <p:spPr bwMode="auto">
            <a:xfrm>
              <a:off x="5821383" y="1955802"/>
              <a:ext cx="160339" cy="331788"/>
            </a:xfrm>
            <a:custGeom>
              <a:avLst/>
              <a:gdLst>
                <a:gd name="T0" fmla="*/ 62 w 84"/>
                <a:gd name="T1" fmla="*/ 22 h 174"/>
                <a:gd name="T2" fmla="*/ 51 w 84"/>
                <a:gd name="T3" fmla="*/ 13 h 174"/>
                <a:gd name="T4" fmla="*/ 48 w 84"/>
                <a:gd name="T5" fmla="*/ 7 h 174"/>
                <a:gd name="T6" fmla="*/ 38 w 84"/>
                <a:gd name="T7" fmla="*/ 2 h 174"/>
                <a:gd name="T8" fmla="*/ 29 w 84"/>
                <a:gd name="T9" fmla="*/ 7 h 174"/>
                <a:gd name="T10" fmla="*/ 22 w 84"/>
                <a:gd name="T11" fmla="*/ 9 h 174"/>
                <a:gd name="T12" fmla="*/ 12 w 84"/>
                <a:gd name="T13" fmla="*/ 9 h 174"/>
                <a:gd name="T14" fmla="*/ 4 w 84"/>
                <a:gd name="T15" fmla="*/ 10 h 174"/>
                <a:gd name="T16" fmla="*/ 0 w 84"/>
                <a:gd name="T17" fmla="*/ 12 h 174"/>
                <a:gd name="T18" fmla="*/ 5 w 84"/>
                <a:gd name="T19" fmla="*/ 18 h 174"/>
                <a:gd name="T20" fmla="*/ 10 w 84"/>
                <a:gd name="T21" fmla="*/ 27 h 174"/>
                <a:gd name="T22" fmla="*/ 20 w 84"/>
                <a:gd name="T23" fmla="*/ 32 h 174"/>
                <a:gd name="T24" fmla="*/ 27 w 84"/>
                <a:gd name="T25" fmla="*/ 34 h 174"/>
                <a:gd name="T26" fmla="*/ 31 w 84"/>
                <a:gd name="T27" fmla="*/ 42 h 174"/>
                <a:gd name="T28" fmla="*/ 22 w 84"/>
                <a:gd name="T29" fmla="*/ 47 h 174"/>
                <a:gd name="T30" fmla="*/ 35 w 84"/>
                <a:gd name="T31" fmla="*/ 58 h 174"/>
                <a:gd name="T32" fmla="*/ 40 w 84"/>
                <a:gd name="T33" fmla="*/ 68 h 174"/>
                <a:gd name="T34" fmla="*/ 50 w 84"/>
                <a:gd name="T35" fmla="*/ 80 h 174"/>
                <a:gd name="T36" fmla="*/ 59 w 84"/>
                <a:gd name="T37" fmla="*/ 89 h 174"/>
                <a:gd name="T38" fmla="*/ 61 w 84"/>
                <a:gd name="T39" fmla="*/ 100 h 174"/>
                <a:gd name="T40" fmla="*/ 65 w 84"/>
                <a:gd name="T41" fmla="*/ 119 h 174"/>
                <a:gd name="T42" fmla="*/ 57 w 84"/>
                <a:gd name="T43" fmla="*/ 132 h 174"/>
                <a:gd name="T44" fmla="*/ 47 w 84"/>
                <a:gd name="T45" fmla="*/ 138 h 174"/>
                <a:gd name="T46" fmla="*/ 47 w 84"/>
                <a:gd name="T47" fmla="*/ 148 h 174"/>
                <a:gd name="T48" fmla="*/ 34 w 84"/>
                <a:gd name="T49" fmla="*/ 148 h 174"/>
                <a:gd name="T50" fmla="*/ 27 w 84"/>
                <a:gd name="T51" fmla="*/ 153 h 174"/>
                <a:gd name="T52" fmla="*/ 32 w 84"/>
                <a:gd name="T53" fmla="*/ 157 h 174"/>
                <a:gd name="T54" fmla="*/ 29 w 84"/>
                <a:gd name="T55" fmla="*/ 167 h 174"/>
                <a:gd name="T56" fmla="*/ 34 w 84"/>
                <a:gd name="T57" fmla="*/ 172 h 174"/>
                <a:gd name="T58" fmla="*/ 45 w 84"/>
                <a:gd name="T59" fmla="*/ 164 h 174"/>
                <a:gd name="T60" fmla="*/ 47 w 84"/>
                <a:gd name="T61" fmla="*/ 159 h 174"/>
                <a:gd name="T62" fmla="*/ 50 w 84"/>
                <a:gd name="T63" fmla="*/ 153 h 174"/>
                <a:gd name="T64" fmla="*/ 57 w 84"/>
                <a:gd name="T65" fmla="*/ 152 h 174"/>
                <a:gd name="T66" fmla="*/ 73 w 84"/>
                <a:gd name="T67" fmla="*/ 145 h 174"/>
                <a:gd name="T68" fmla="*/ 81 w 84"/>
                <a:gd name="T69" fmla="*/ 130 h 174"/>
                <a:gd name="T70" fmla="*/ 79 w 84"/>
                <a:gd name="T71" fmla="*/ 104 h 174"/>
                <a:gd name="T72" fmla="*/ 68 w 84"/>
                <a:gd name="T73" fmla="*/ 86 h 174"/>
                <a:gd name="T74" fmla="*/ 50 w 84"/>
                <a:gd name="T75" fmla="*/ 71 h 174"/>
                <a:gd name="T76" fmla="*/ 45 w 84"/>
                <a:gd name="T77" fmla="*/ 62 h 174"/>
                <a:gd name="T78" fmla="*/ 42 w 84"/>
                <a:gd name="T79" fmla="*/ 47 h 174"/>
                <a:gd name="T80" fmla="*/ 50 w 84"/>
                <a:gd name="T81" fmla="*/ 37 h 174"/>
                <a:gd name="T82" fmla="*/ 54 w 84"/>
                <a:gd name="T83" fmla="*/ 30 h 174"/>
                <a:gd name="T84" fmla="*/ 63 w 84"/>
                <a:gd name="T85" fmla="*/ 24 h 174"/>
                <a:gd name="T86" fmla="*/ 64 w 84"/>
                <a:gd name="T87" fmla="*/ 24 h 174"/>
                <a:gd name="T88" fmla="*/ 62 w 84"/>
                <a:gd name="T89" fmla="*/ 22 h 1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"/>
                <a:gd name="T136" fmla="*/ 0 h 174"/>
                <a:gd name="T137" fmla="*/ 84 w 84"/>
                <a:gd name="T138" fmla="*/ 174 h 1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7" name="Freeform 63"/>
            <p:cNvSpPr>
              <a:spLocks noChangeArrowheads="1"/>
            </p:cNvSpPr>
            <p:nvPr/>
          </p:nvSpPr>
          <p:spPr bwMode="auto">
            <a:xfrm>
              <a:off x="5821383" y="2154240"/>
              <a:ext cx="131763" cy="93663"/>
            </a:xfrm>
            <a:custGeom>
              <a:avLst/>
              <a:gdLst>
                <a:gd name="T0" fmla="*/ 34 w 69"/>
                <a:gd name="T1" fmla="*/ 44 h 49"/>
                <a:gd name="T2" fmla="*/ 47 w 69"/>
                <a:gd name="T3" fmla="*/ 44 h 49"/>
                <a:gd name="T4" fmla="*/ 47 w 69"/>
                <a:gd name="T5" fmla="*/ 34 h 49"/>
                <a:gd name="T6" fmla="*/ 57 w 69"/>
                <a:gd name="T7" fmla="*/ 28 h 49"/>
                <a:gd name="T8" fmla="*/ 65 w 69"/>
                <a:gd name="T9" fmla="*/ 15 h 49"/>
                <a:gd name="T10" fmla="*/ 61 w 69"/>
                <a:gd name="T11" fmla="*/ 1 h 49"/>
                <a:gd name="T12" fmla="*/ 53 w 69"/>
                <a:gd name="T13" fmla="*/ 2 h 49"/>
                <a:gd name="T14" fmla="*/ 45 w 69"/>
                <a:gd name="T15" fmla="*/ 5 h 49"/>
                <a:gd name="T16" fmla="*/ 42 w 69"/>
                <a:gd name="T17" fmla="*/ 8 h 49"/>
                <a:gd name="T18" fmla="*/ 35 w 69"/>
                <a:gd name="T19" fmla="*/ 3 h 49"/>
                <a:gd name="T20" fmla="*/ 20 w 69"/>
                <a:gd name="T21" fmla="*/ 3 h 49"/>
                <a:gd name="T22" fmla="*/ 4 w 69"/>
                <a:gd name="T23" fmla="*/ 10 h 49"/>
                <a:gd name="T24" fmla="*/ 5 w 69"/>
                <a:gd name="T25" fmla="*/ 21 h 49"/>
                <a:gd name="T26" fmla="*/ 6 w 69"/>
                <a:gd name="T27" fmla="*/ 29 h 49"/>
                <a:gd name="T28" fmla="*/ 6 w 69"/>
                <a:gd name="T29" fmla="*/ 30 h 49"/>
                <a:gd name="T30" fmla="*/ 9 w 69"/>
                <a:gd name="T31" fmla="*/ 40 h 49"/>
                <a:gd name="T32" fmla="*/ 16 w 69"/>
                <a:gd name="T33" fmla="*/ 41 h 49"/>
                <a:gd name="T34" fmla="*/ 17 w 69"/>
                <a:gd name="T35" fmla="*/ 47 h 49"/>
                <a:gd name="T36" fmla="*/ 26 w 69"/>
                <a:gd name="T37" fmla="*/ 48 h 49"/>
                <a:gd name="T38" fmla="*/ 27 w 69"/>
                <a:gd name="T39" fmla="*/ 49 h 49"/>
                <a:gd name="T40" fmla="*/ 34 w 69"/>
                <a:gd name="T41" fmla="*/ 44 h 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9"/>
                <a:gd name="T64" fmla="*/ 0 h 49"/>
                <a:gd name="T65" fmla="*/ 69 w 69"/>
                <a:gd name="T66" fmla="*/ 49 h 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8" name="Freeform 64"/>
            <p:cNvSpPr>
              <a:spLocks noChangeArrowheads="1"/>
            </p:cNvSpPr>
            <p:nvPr/>
          </p:nvSpPr>
          <p:spPr bwMode="auto">
            <a:xfrm>
              <a:off x="5778520" y="1976439"/>
              <a:ext cx="160339" cy="195263"/>
            </a:xfrm>
            <a:custGeom>
              <a:avLst/>
              <a:gdLst>
                <a:gd name="T0" fmla="*/ 57 w 84"/>
                <a:gd name="T1" fmla="*/ 47 h 102"/>
                <a:gd name="T2" fmla="*/ 44 w 84"/>
                <a:gd name="T3" fmla="*/ 36 h 102"/>
                <a:gd name="T4" fmla="*/ 53 w 84"/>
                <a:gd name="T5" fmla="*/ 31 h 102"/>
                <a:gd name="T6" fmla="*/ 49 w 84"/>
                <a:gd name="T7" fmla="*/ 23 h 102"/>
                <a:gd name="T8" fmla="*/ 42 w 84"/>
                <a:gd name="T9" fmla="*/ 21 h 102"/>
                <a:gd name="T10" fmla="*/ 32 w 84"/>
                <a:gd name="T11" fmla="*/ 16 h 102"/>
                <a:gd name="T12" fmla="*/ 27 w 84"/>
                <a:gd name="T13" fmla="*/ 7 h 102"/>
                <a:gd name="T14" fmla="*/ 22 w 84"/>
                <a:gd name="T15" fmla="*/ 1 h 102"/>
                <a:gd name="T16" fmla="*/ 18 w 84"/>
                <a:gd name="T17" fmla="*/ 1 h 102"/>
                <a:gd name="T18" fmla="*/ 16 w 84"/>
                <a:gd name="T19" fmla="*/ 7 h 102"/>
                <a:gd name="T20" fmla="*/ 16 w 84"/>
                <a:gd name="T21" fmla="*/ 16 h 102"/>
                <a:gd name="T22" fmla="*/ 10 w 84"/>
                <a:gd name="T23" fmla="*/ 11 h 102"/>
                <a:gd name="T24" fmla="*/ 4 w 84"/>
                <a:gd name="T25" fmla="*/ 20 h 102"/>
                <a:gd name="T26" fmla="*/ 0 w 84"/>
                <a:gd name="T27" fmla="*/ 23 h 102"/>
                <a:gd name="T28" fmla="*/ 2 w 84"/>
                <a:gd name="T29" fmla="*/ 25 h 102"/>
                <a:gd name="T30" fmla="*/ 3 w 84"/>
                <a:gd name="T31" fmla="*/ 34 h 102"/>
                <a:gd name="T32" fmla="*/ 11 w 84"/>
                <a:gd name="T33" fmla="*/ 37 h 102"/>
                <a:gd name="T34" fmla="*/ 10 w 84"/>
                <a:gd name="T35" fmla="*/ 49 h 102"/>
                <a:gd name="T36" fmla="*/ 7 w 84"/>
                <a:gd name="T37" fmla="*/ 58 h 102"/>
                <a:gd name="T38" fmla="*/ 17 w 84"/>
                <a:gd name="T39" fmla="*/ 54 h 102"/>
                <a:gd name="T40" fmla="*/ 26 w 84"/>
                <a:gd name="T41" fmla="*/ 53 h 102"/>
                <a:gd name="T42" fmla="*/ 33 w 84"/>
                <a:gd name="T43" fmla="*/ 51 h 102"/>
                <a:gd name="T44" fmla="*/ 43 w 84"/>
                <a:gd name="T45" fmla="*/ 51 h 102"/>
                <a:gd name="T46" fmla="*/ 52 w 84"/>
                <a:gd name="T47" fmla="*/ 59 h 102"/>
                <a:gd name="T48" fmla="*/ 52 w 84"/>
                <a:gd name="T49" fmla="*/ 73 h 102"/>
                <a:gd name="T50" fmla="*/ 60 w 84"/>
                <a:gd name="T51" fmla="*/ 85 h 102"/>
                <a:gd name="T52" fmla="*/ 59 w 84"/>
                <a:gd name="T53" fmla="*/ 97 h 102"/>
                <a:gd name="T54" fmla="*/ 64 w 84"/>
                <a:gd name="T55" fmla="*/ 101 h 102"/>
                <a:gd name="T56" fmla="*/ 67 w 84"/>
                <a:gd name="T57" fmla="*/ 98 h 102"/>
                <a:gd name="T58" fmla="*/ 75 w 84"/>
                <a:gd name="T59" fmla="*/ 95 h 102"/>
                <a:gd name="T60" fmla="*/ 83 w 84"/>
                <a:gd name="T61" fmla="*/ 94 h 102"/>
                <a:gd name="T62" fmla="*/ 83 w 84"/>
                <a:gd name="T63" fmla="*/ 89 h 102"/>
                <a:gd name="T64" fmla="*/ 81 w 84"/>
                <a:gd name="T65" fmla="*/ 78 h 102"/>
                <a:gd name="T66" fmla="*/ 72 w 84"/>
                <a:gd name="T67" fmla="*/ 69 h 102"/>
                <a:gd name="T68" fmla="*/ 62 w 84"/>
                <a:gd name="T69" fmla="*/ 57 h 102"/>
                <a:gd name="T70" fmla="*/ 57 w 84"/>
                <a:gd name="T71" fmla="*/ 47 h 1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4"/>
                <a:gd name="T109" fmla="*/ 0 h 102"/>
                <a:gd name="T110" fmla="*/ 84 w 84"/>
                <a:gd name="T111" fmla="*/ 102 h 1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9" name="Freeform 65"/>
            <p:cNvSpPr>
              <a:spLocks noChangeArrowheads="1"/>
            </p:cNvSpPr>
            <p:nvPr/>
          </p:nvSpPr>
          <p:spPr bwMode="auto">
            <a:xfrm>
              <a:off x="5722957" y="2020889"/>
              <a:ext cx="176213" cy="328613"/>
            </a:xfrm>
            <a:custGeom>
              <a:avLst/>
              <a:gdLst>
                <a:gd name="T0" fmla="*/ 56 w 92"/>
                <a:gd name="T1" fmla="*/ 91 h 172"/>
                <a:gd name="T2" fmla="*/ 55 w 92"/>
                <a:gd name="T3" fmla="*/ 80 h 172"/>
                <a:gd name="T4" fmla="*/ 71 w 92"/>
                <a:gd name="T5" fmla="*/ 73 h 172"/>
                <a:gd name="T6" fmla="*/ 86 w 92"/>
                <a:gd name="T7" fmla="*/ 73 h 172"/>
                <a:gd name="T8" fmla="*/ 88 w 92"/>
                <a:gd name="T9" fmla="*/ 74 h 172"/>
                <a:gd name="T10" fmla="*/ 89 w 92"/>
                <a:gd name="T11" fmla="*/ 62 h 172"/>
                <a:gd name="T12" fmla="*/ 81 w 92"/>
                <a:gd name="T13" fmla="*/ 50 h 172"/>
                <a:gd name="T14" fmla="*/ 81 w 92"/>
                <a:gd name="T15" fmla="*/ 36 h 172"/>
                <a:gd name="T16" fmla="*/ 72 w 92"/>
                <a:gd name="T17" fmla="*/ 28 h 172"/>
                <a:gd name="T18" fmla="*/ 62 w 92"/>
                <a:gd name="T19" fmla="*/ 28 h 172"/>
                <a:gd name="T20" fmla="*/ 55 w 92"/>
                <a:gd name="T21" fmla="*/ 30 h 172"/>
                <a:gd name="T22" fmla="*/ 46 w 92"/>
                <a:gd name="T23" fmla="*/ 31 h 172"/>
                <a:gd name="T24" fmla="*/ 36 w 92"/>
                <a:gd name="T25" fmla="*/ 35 h 172"/>
                <a:gd name="T26" fmla="*/ 39 w 92"/>
                <a:gd name="T27" fmla="*/ 26 h 172"/>
                <a:gd name="T28" fmla="*/ 40 w 92"/>
                <a:gd name="T29" fmla="*/ 14 h 172"/>
                <a:gd name="T30" fmla="*/ 32 w 92"/>
                <a:gd name="T31" fmla="*/ 11 h 172"/>
                <a:gd name="T32" fmla="*/ 31 w 92"/>
                <a:gd name="T33" fmla="*/ 2 h 172"/>
                <a:gd name="T34" fmla="*/ 29 w 92"/>
                <a:gd name="T35" fmla="*/ 0 h 172"/>
                <a:gd name="T36" fmla="*/ 27 w 92"/>
                <a:gd name="T37" fmla="*/ 2 h 172"/>
                <a:gd name="T38" fmla="*/ 17 w 92"/>
                <a:gd name="T39" fmla="*/ 8 h 172"/>
                <a:gd name="T40" fmla="*/ 9 w 92"/>
                <a:gd name="T41" fmla="*/ 10 h 172"/>
                <a:gd name="T42" fmla="*/ 2 w 92"/>
                <a:gd name="T43" fmla="*/ 14 h 172"/>
                <a:gd name="T44" fmla="*/ 0 w 92"/>
                <a:gd name="T45" fmla="*/ 32 h 172"/>
                <a:gd name="T46" fmla="*/ 9 w 92"/>
                <a:gd name="T47" fmla="*/ 42 h 172"/>
                <a:gd name="T48" fmla="*/ 11 w 92"/>
                <a:gd name="T49" fmla="*/ 50 h 172"/>
                <a:gd name="T50" fmla="*/ 10 w 92"/>
                <a:gd name="T51" fmla="*/ 55 h 172"/>
                <a:gd name="T52" fmla="*/ 9 w 92"/>
                <a:gd name="T53" fmla="*/ 63 h 172"/>
                <a:gd name="T54" fmla="*/ 13 w 92"/>
                <a:gd name="T55" fmla="*/ 75 h 172"/>
                <a:gd name="T56" fmla="*/ 17 w 92"/>
                <a:gd name="T57" fmla="*/ 89 h 172"/>
                <a:gd name="T58" fmla="*/ 21 w 92"/>
                <a:gd name="T59" fmla="*/ 97 h 172"/>
                <a:gd name="T60" fmla="*/ 11 w 92"/>
                <a:gd name="T61" fmla="*/ 116 h 172"/>
                <a:gd name="T62" fmla="*/ 8 w 92"/>
                <a:gd name="T63" fmla="*/ 132 h 172"/>
                <a:gd name="T64" fmla="*/ 9 w 92"/>
                <a:gd name="T65" fmla="*/ 142 h 172"/>
                <a:gd name="T66" fmla="*/ 23 w 92"/>
                <a:gd name="T67" fmla="*/ 157 h 172"/>
                <a:gd name="T68" fmla="*/ 27 w 92"/>
                <a:gd name="T69" fmla="*/ 162 h 172"/>
                <a:gd name="T70" fmla="*/ 33 w 92"/>
                <a:gd name="T71" fmla="*/ 163 h 172"/>
                <a:gd name="T72" fmla="*/ 39 w 92"/>
                <a:gd name="T73" fmla="*/ 170 h 172"/>
                <a:gd name="T74" fmla="*/ 48 w 92"/>
                <a:gd name="T75" fmla="*/ 171 h 172"/>
                <a:gd name="T76" fmla="*/ 51 w 92"/>
                <a:gd name="T77" fmla="*/ 166 h 172"/>
                <a:gd name="T78" fmla="*/ 38 w 92"/>
                <a:gd name="T79" fmla="*/ 159 h 172"/>
                <a:gd name="T80" fmla="*/ 30 w 92"/>
                <a:gd name="T81" fmla="*/ 146 h 172"/>
                <a:gd name="T82" fmla="*/ 26 w 92"/>
                <a:gd name="T83" fmla="*/ 135 h 172"/>
                <a:gd name="T84" fmla="*/ 19 w 92"/>
                <a:gd name="T85" fmla="*/ 130 h 172"/>
                <a:gd name="T86" fmla="*/ 20 w 92"/>
                <a:gd name="T87" fmla="*/ 112 h 172"/>
                <a:gd name="T88" fmla="*/ 27 w 92"/>
                <a:gd name="T89" fmla="*/ 89 h 172"/>
                <a:gd name="T90" fmla="*/ 36 w 92"/>
                <a:gd name="T91" fmla="*/ 86 h 172"/>
                <a:gd name="T92" fmla="*/ 45 w 92"/>
                <a:gd name="T93" fmla="*/ 93 h 172"/>
                <a:gd name="T94" fmla="*/ 57 w 92"/>
                <a:gd name="T95" fmla="*/ 99 h 172"/>
                <a:gd name="T96" fmla="*/ 57 w 92"/>
                <a:gd name="T97" fmla="*/ 100 h 172"/>
                <a:gd name="T98" fmla="*/ 57 w 92"/>
                <a:gd name="T99" fmla="*/ 99 h 172"/>
                <a:gd name="T100" fmla="*/ 56 w 92"/>
                <a:gd name="T101" fmla="*/ 91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2"/>
                <a:gd name="T154" fmla="*/ 0 h 172"/>
                <a:gd name="T155" fmla="*/ 92 w 92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0" name="Freeform 66"/>
            <p:cNvSpPr>
              <a:spLocks noChangeArrowheads="1"/>
            </p:cNvSpPr>
            <p:nvPr/>
          </p:nvSpPr>
          <p:spPr bwMode="auto">
            <a:xfrm>
              <a:off x="3951301" y="1136650"/>
              <a:ext cx="207964" cy="169864"/>
            </a:xfrm>
            <a:custGeom>
              <a:avLst/>
              <a:gdLst>
                <a:gd name="T0" fmla="*/ 2 w 109"/>
                <a:gd name="T1" fmla="*/ 19 h 89"/>
                <a:gd name="T2" fmla="*/ 2 w 109"/>
                <a:gd name="T3" fmla="*/ 31 h 89"/>
                <a:gd name="T4" fmla="*/ 3 w 109"/>
                <a:gd name="T5" fmla="*/ 36 h 89"/>
                <a:gd name="T6" fmla="*/ 5 w 109"/>
                <a:gd name="T7" fmla="*/ 41 h 89"/>
                <a:gd name="T8" fmla="*/ 7 w 109"/>
                <a:gd name="T9" fmla="*/ 47 h 89"/>
                <a:gd name="T10" fmla="*/ 10 w 109"/>
                <a:gd name="T11" fmla="*/ 56 h 89"/>
                <a:gd name="T12" fmla="*/ 10 w 109"/>
                <a:gd name="T13" fmla="*/ 61 h 89"/>
                <a:gd name="T14" fmla="*/ 16 w 109"/>
                <a:gd name="T15" fmla="*/ 65 h 89"/>
                <a:gd name="T16" fmla="*/ 24 w 109"/>
                <a:gd name="T17" fmla="*/ 70 h 89"/>
                <a:gd name="T18" fmla="*/ 30 w 109"/>
                <a:gd name="T19" fmla="*/ 73 h 89"/>
                <a:gd name="T20" fmla="*/ 36 w 109"/>
                <a:gd name="T21" fmla="*/ 72 h 89"/>
                <a:gd name="T22" fmla="*/ 39 w 109"/>
                <a:gd name="T23" fmla="*/ 76 h 89"/>
                <a:gd name="T24" fmla="*/ 47 w 109"/>
                <a:gd name="T25" fmla="*/ 78 h 89"/>
                <a:gd name="T26" fmla="*/ 52 w 109"/>
                <a:gd name="T27" fmla="*/ 84 h 89"/>
                <a:gd name="T28" fmla="*/ 59 w 109"/>
                <a:gd name="T29" fmla="*/ 83 h 89"/>
                <a:gd name="T30" fmla="*/ 68 w 109"/>
                <a:gd name="T31" fmla="*/ 85 h 89"/>
                <a:gd name="T32" fmla="*/ 77 w 109"/>
                <a:gd name="T33" fmla="*/ 85 h 89"/>
                <a:gd name="T34" fmla="*/ 86 w 109"/>
                <a:gd name="T35" fmla="*/ 88 h 89"/>
                <a:gd name="T36" fmla="*/ 93 w 109"/>
                <a:gd name="T37" fmla="*/ 89 h 89"/>
                <a:gd name="T38" fmla="*/ 93 w 109"/>
                <a:gd name="T39" fmla="*/ 82 h 89"/>
                <a:gd name="T40" fmla="*/ 103 w 109"/>
                <a:gd name="T41" fmla="*/ 71 h 89"/>
                <a:gd name="T42" fmla="*/ 108 w 109"/>
                <a:gd name="T43" fmla="*/ 67 h 89"/>
                <a:gd name="T44" fmla="*/ 104 w 109"/>
                <a:gd name="T45" fmla="*/ 56 h 89"/>
                <a:gd name="T46" fmla="*/ 103 w 109"/>
                <a:gd name="T47" fmla="*/ 46 h 89"/>
                <a:gd name="T48" fmla="*/ 99 w 109"/>
                <a:gd name="T49" fmla="*/ 40 h 89"/>
                <a:gd name="T50" fmla="*/ 106 w 109"/>
                <a:gd name="T51" fmla="*/ 35 h 89"/>
                <a:gd name="T52" fmla="*/ 105 w 109"/>
                <a:gd name="T53" fmla="*/ 25 h 89"/>
                <a:gd name="T54" fmla="*/ 103 w 109"/>
                <a:gd name="T55" fmla="*/ 16 h 89"/>
                <a:gd name="T56" fmla="*/ 95 w 109"/>
                <a:gd name="T57" fmla="*/ 10 h 89"/>
                <a:gd name="T58" fmla="*/ 94 w 109"/>
                <a:gd name="T59" fmla="*/ 9 h 89"/>
                <a:gd name="T60" fmla="*/ 65 w 109"/>
                <a:gd name="T61" fmla="*/ 8 h 89"/>
                <a:gd name="T62" fmla="*/ 59 w 109"/>
                <a:gd name="T63" fmla="*/ 6 h 89"/>
                <a:gd name="T64" fmla="*/ 53 w 109"/>
                <a:gd name="T65" fmla="*/ 9 h 89"/>
                <a:gd name="T66" fmla="*/ 48 w 109"/>
                <a:gd name="T67" fmla="*/ 2 h 89"/>
                <a:gd name="T68" fmla="*/ 23 w 109"/>
                <a:gd name="T69" fmla="*/ 9 h 89"/>
                <a:gd name="T70" fmla="*/ 6 w 109"/>
                <a:gd name="T71" fmla="*/ 15 h 89"/>
                <a:gd name="T72" fmla="*/ 2 w 109"/>
                <a:gd name="T73" fmla="*/ 18 h 89"/>
                <a:gd name="T74" fmla="*/ 2 w 109"/>
                <a:gd name="T75" fmla="*/ 19 h 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9"/>
                <a:gd name="T115" fmla="*/ 0 h 89"/>
                <a:gd name="T116" fmla="*/ 109 w 109"/>
                <a:gd name="T117" fmla="*/ 89 h 8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1" name="Freeform 67"/>
            <p:cNvSpPr>
              <a:spLocks noChangeArrowheads="1"/>
            </p:cNvSpPr>
            <p:nvPr/>
          </p:nvSpPr>
          <p:spPr bwMode="auto">
            <a:xfrm>
              <a:off x="3981463" y="1412876"/>
              <a:ext cx="79375" cy="74613"/>
            </a:xfrm>
            <a:custGeom>
              <a:avLst/>
              <a:gdLst>
                <a:gd name="T0" fmla="*/ 31 w 41"/>
                <a:gd name="T1" fmla="*/ 35 h 39"/>
                <a:gd name="T2" fmla="*/ 39 w 41"/>
                <a:gd name="T3" fmla="*/ 23 h 39"/>
                <a:gd name="T4" fmla="*/ 40 w 41"/>
                <a:gd name="T5" fmla="*/ 8 h 39"/>
                <a:gd name="T6" fmla="*/ 30 w 41"/>
                <a:gd name="T7" fmla="*/ 2 h 39"/>
                <a:gd name="T8" fmla="*/ 13 w 41"/>
                <a:gd name="T9" fmla="*/ 1 h 39"/>
                <a:gd name="T10" fmla="*/ 6 w 41"/>
                <a:gd name="T11" fmla="*/ 2 h 39"/>
                <a:gd name="T12" fmla="*/ 1 w 41"/>
                <a:gd name="T13" fmla="*/ 5 h 39"/>
                <a:gd name="T14" fmla="*/ 6 w 41"/>
                <a:gd name="T15" fmla="*/ 13 h 39"/>
                <a:gd name="T16" fmla="*/ 15 w 41"/>
                <a:gd name="T17" fmla="*/ 24 h 39"/>
                <a:gd name="T18" fmla="*/ 24 w 41"/>
                <a:gd name="T19" fmla="*/ 34 h 39"/>
                <a:gd name="T20" fmla="*/ 30 w 41"/>
                <a:gd name="T21" fmla="*/ 39 h 39"/>
                <a:gd name="T22" fmla="*/ 31 w 41"/>
                <a:gd name="T23" fmla="*/ 35 h 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"/>
                <a:gd name="T37" fmla="*/ 0 h 39"/>
                <a:gd name="T38" fmla="*/ 41 w 41"/>
                <a:gd name="T39" fmla="*/ 39 h 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2" name="Freeform 68"/>
            <p:cNvSpPr>
              <a:spLocks noChangeArrowheads="1"/>
            </p:cNvSpPr>
            <p:nvPr/>
          </p:nvSpPr>
          <p:spPr bwMode="auto">
            <a:xfrm>
              <a:off x="3943364" y="1379539"/>
              <a:ext cx="114301" cy="98425"/>
            </a:xfrm>
            <a:custGeom>
              <a:avLst/>
              <a:gdLst>
                <a:gd name="T0" fmla="*/ 35 w 60"/>
                <a:gd name="T1" fmla="*/ 42 h 52"/>
                <a:gd name="T2" fmla="*/ 26 w 60"/>
                <a:gd name="T3" fmla="*/ 31 h 52"/>
                <a:gd name="T4" fmla="*/ 21 w 60"/>
                <a:gd name="T5" fmla="*/ 23 h 52"/>
                <a:gd name="T6" fmla="*/ 26 w 60"/>
                <a:gd name="T7" fmla="*/ 20 h 52"/>
                <a:gd name="T8" fmla="*/ 33 w 60"/>
                <a:gd name="T9" fmla="*/ 19 h 52"/>
                <a:gd name="T10" fmla="*/ 50 w 60"/>
                <a:gd name="T11" fmla="*/ 20 h 52"/>
                <a:gd name="T12" fmla="*/ 60 w 60"/>
                <a:gd name="T13" fmla="*/ 26 h 52"/>
                <a:gd name="T14" fmla="*/ 60 w 60"/>
                <a:gd name="T15" fmla="*/ 23 h 52"/>
                <a:gd name="T16" fmla="*/ 56 w 60"/>
                <a:gd name="T17" fmla="*/ 15 h 52"/>
                <a:gd name="T18" fmla="*/ 53 w 60"/>
                <a:gd name="T19" fmla="*/ 8 h 52"/>
                <a:gd name="T20" fmla="*/ 50 w 60"/>
                <a:gd name="T21" fmla="*/ 9 h 52"/>
                <a:gd name="T22" fmla="*/ 38 w 60"/>
                <a:gd name="T23" fmla="*/ 7 h 52"/>
                <a:gd name="T24" fmla="*/ 29 w 60"/>
                <a:gd name="T25" fmla="*/ 0 h 52"/>
                <a:gd name="T26" fmla="*/ 22 w 60"/>
                <a:gd name="T27" fmla="*/ 4 h 52"/>
                <a:gd name="T28" fmla="*/ 19 w 60"/>
                <a:gd name="T29" fmla="*/ 10 h 52"/>
                <a:gd name="T30" fmla="*/ 15 w 60"/>
                <a:gd name="T31" fmla="*/ 15 h 52"/>
                <a:gd name="T32" fmla="*/ 8 w 60"/>
                <a:gd name="T33" fmla="*/ 15 h 52"/>
                <a:gd name="T34" fmla="*/ 0 w 60"/>
                <a:gd name="T35" fmla="*/ 16 h 52"/>
                <a:gd name="T36" fmla="*/ 2 w 60"/>
                <a:gd name="T37" fmla="*/ 21 h 52"/>
                <a:gd name="T38" fmla="*/ 11 w 60"/>
                <a:gd name="T39" fmla="*/ 25 h 52"/>
                <a:gd name="T40" fmla="*/ 21 w 60"/>
                <a:gd name="T41" fmla="*/ 40 h 52"/>
                <a:gd name="T42" fmla="*/ 30 w 60"/>
                <a:gd name="T43" fmla="*/ 45 h 52"/>
                <a:gd name="T44" fmla="*/ 40 w 60"/>
                <a:gd name="T45" fmla="*/ 50 h 52"/>
                <a:gd name="T46" fmla="*/ 44 w 60"/>
                <a:gd name="T47" fmla="*/ 52 h 52"/>
                <a:gd name="T48" fmla="*/ 35 w 60"/>
                <a:gd name="T49" fmla="*/ 42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0"/>
                <a:gd name="T76" fmla="*/ 0 h 52"/>
                <a:gd name="T77" fmla="*/ 60 w 60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3" name="Freeform 69"/>
            <p:cNvSpPr>
              <a:spLocks noChangeArrowheads="1"/>
            </p:cNvSpPr>
            <p:nvPr/>
          </p:nvSpPr>
          <p:spPr bwMode="auto">
            <a:xfrm>
              <a:off x="4054489" y="1484314"/>
              <a:ext cx="39688" cy="77788"/>
            </a:xfrm>
            <a:custGeom>
              <a:avLst/>
              <a:gdLst>
                <a:gd name="T0" fmla="*/ 14 w 21"/>
                <a:gd name="T1" fmla="*/ 35 h 41"/>
                <a:gd name="T2" fmla="*/ 17 w 21"/>
                <a:gd name="T3" fmla="*/ 31 h 41"/>
                <a:gd name="T4" fmla="*/ 21 w 21"/>
                <a:gd name="T5" fmla="*/ 24 h 41"/>
                <a:gd name="T6" fmla="*/ 21 w 21"/>
                <a:gd name="T7" fmla="*/ 24 h 41"/>
                <a:gd name="T8" fmla="*/ 15 w 21"/>
                <a:gd name="T9" fmla="*/ 17 h 41"/>
                <a:gd name="T10" fmla="*/ 16 w 21"/>
                <a:gd name="T11" fmla="*/ 5 h 41"/>
                <a:gd name="T12" fmla="*/ 6 w 21"/>
                <a:gd name="T13" fmla="*/ 0 h 41"/>
                <a:gd name="T14" fmla="*/ 1 w 21"/>
                <a:gd name="T15" fmla="*/ 8 h 41"/>
                <a:gd name="T16" fmla="*/ 4 w 21"/>
                <a:gd name="T17" fmla="*/ 15 h 41"/>
                <a:gd name="T18" fmla="*/ 3 w 21"/>
                <a:gd name="T19" fmla="*/ 32 h 41"/>
                <a:gd name="T20" fmla="*/ 11 w 21"/>
                <a:gd name="T21" fmla="*/ 41 h 41"/>
                <a:gd name="T22" fmla="*/ 14 w 21"/>
                <a:gd name="T23" fmla="*/ 35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"/>
                <a:gd name="T37" fmla="*/ 0 h 41"/>
                <a:gd name="T38" fmla="*/ 21 w 21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4" name="Freeform 70"/>
            <p:cNvSpPr>
              <a:spLocks noChangeArrowheads="1"/>
            </p:cNvSpPr>
            <p:nvPr/>
          </p:nvSpPr>
          <p:spPr bwMode="auto">
            <a:xfrm>
              <a:off x="3856051" y="1309688"/>
              <a:ext cx="160339" cy="71438"/>
            </a:xfrm>
            <a:custGeom>
              <a:avLst/>
              <a:gdLst>
                <a:gd name="T0" fmla="*/ 71 w 84"/>
                <a:gd name="T1" fmla="*/ 3 h 37"/>
                <a:gd name="T2" fmla="*/ 60 w 84"/>
                <a:gd name="T3" fmla="*/ 0 h 37"/>
                <a:gd name="T4" fmla="*/ 58 w 84"/>
                <a:gd name="T5" fmla="*/ 5 h 37"/>
                <a:gd name="T6" fmla="*/ 48 w 84"/>
                <a:gd name="T7" fmla="*/ 5 h 37"/>
                <a:gd name="T8" fmla="*/ 42 w 84"/>
                <a:gd name="T9" fmla="*/ 10 h 37"/>
                <a:gd name="T10" fmla="*/ 38 w 84"/>
                <a:gd name="T11" fmla="*/ 17 h 37"/>
                <a:gd name="T12" fmla="*/ 33 w 84"/>
                <a:gd name="T13" fmla="*/ 20 h 37"/>
                <a:gd name="T14" fmla="*/ 22 w 84"/>
                <a:gd name="T15" fmla="*/ 22 h 37"/>
                <a:gd name="T16" fmla="*/ 15 w 84"/>
                <a:gd name="T17" fmla="*/ 23 h 37"/>
                <a:gd name="T18" fmla="*/ 9 w 84"/>
                <a:gd name="T19" fmla="*/ 24 h 37"/>
                <a:gd name="T20" fmla="*/ 2 w 84"/>
                <a:gd name="T21" fmla="*/ 22 h 37"/>
                <a:gd name="T22" fmla="*/ 1 w 84"/>
                <a:gd name="T23" fmla="*/ 28 h 37"/>
                <a:gd name="T24" fmla="*/ 7 w 84"/>
                <a:gd name="T25" fmla="*/ 31 h 37"/>
                <a:gd name="T26" fmla="*/ 14 w 84"/>
                <a:gd name="T27" fmla="*/ 32 h 37"/>
                <a:gd name="T28" fmla="*/ 21 w 84"/>
                <a:gd name="T29" fmla="*/ 30 h 37"/>
                <a:gd name="T30" fmla="*/ 30 w 84"/>
                <a:gd name="T31" fmla="*/ 29 h 37"/>
                <a:gd name="T32" fmla="*/ 32 w 84"/>
                <a:gd name="T33" fmla="*/ 34 h 37"/>
                <a:gd name="T34" fmla="*/ 42 w 84"/>
                <a:gd name="T35" fmla="*/ 35 h 37"/>
                <a:gd name="T36" fmla="*/ 55 w 84"/>
                <a:gd name="T37" fmla="*/ 37 h 37"/>
                <a:gd name="T38" fmla="*/ 64 w 84"/>
                <a:gd name="T39" fmla="*/ 34 h 37"/>
                <a:gd name="T40" fmla="*/ 72 w 84"/>
                <a:gd name="T41" fmla="*/ 31 h 37"/>
                <a:gd name="T42" fmla="*/ 72 w 84"/>
                <a:gd name="T43" fmla="*/ 31 h 37"/>
                <a:gd name="T44" fmla="*/ 74 w 84"/>
                <a:gd name="T45" fmla="*/ 29 h 37"/>
                <a:gd name="T46" fmla="*/ 76 w 84"/>
                <a:gd name="T47" fmla="*/ 24 h 37"/>
                <a:gd name="T48" fmla="*/ 77 w 84"/>
                <a:gd name="T49" fmla="*/ 19 h 37"/>
                <a:gd name="T50" fmla="*/ 82 w 84"/>
                <a:gd name="T51" fmla="*/ 16 h 37"/>
                <a:gd name="T52" fmla="*/ 84 w 84"/>
                <a:gd name="T53" fmla="*/ 13 h 37"/>
                <a:gd name="T54" fmla="*/ 79 w 84"/>
                <a:gd name="T55" fmla="*/ 4 h 37"/>
                <a:gd name="T56" fmla="*/ 71 w 84"/>
                <a:gd name="T57" fmla="*/ 3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4"/>
                <a:gd name="T88" fmla="*/ 0 h 37"/>
                <a:gd name="T89" fmla="*/ 84 w 84"/>
                <a:gd name="T90" fmla="*/ 37 h 3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5" name="Freeform 71"/>
            <p:cNvSpPr>
              <a:spLocks noChangeArrowheads="1"/>
            </p:cNvSpPr>
            <p:nvPr/>
          </p:nvSpPr>
          <p:spPr bwMode="auto">
            <a:xfrm>
              <a:off x="3992576" y="1317626"/>
              <a:ext cx="142876" cy="80963"/>
            </a:xfrm>
            <a:custGeom>
              <a:avLst/>
              <a:gdLst>
                <a:gd name="T0" fmla="*/ 71 w 74"/>
                <a:gd name="T1" fmla="*/ 8 h 42"/>
                <a:gd name="T2" fmla="*/ 68 w 74"/>
                <a:gd name="T3" fmla="*/ 7 h 42"/>
                <a:gd name="T4" fmla="*/ 61 w 74"/>
                <a:gd name="T5" fmla="*/ 4 h 42"/>
                <a:gd name="T6" fmla="*/ 51 w 74"/>
                <a:gd name="T7" fmla="*/ 1 h 42"/>
                <a:gd name="T8" fmla="*/ 40 w 74"/>
                <a:gd name="T9" fmla="*/ 7 h 42"/>
                <a:gd name="T10" fmla="*/ 28 w 74"/>
                <a:gd name="T11" fmla="*/ 11 h 42"/>
                <a:gd name="T12" fmla="*/ 13 w 74"/>
                <a:gd name="T13" fmla="*/ 11 h 42"/>
                <a:gd name="T14" fmla="*/ 12 w 74"/>
                <a:gd name="T15" fmla="*/ 9 h 42"/>
                <a:gd name="T16" fmla="*/ 10 w 74"/>
                <a:gd name="T17" fmla="*/ 12 h 42"/>
                <a:gd name="T18" fmla="*/ 5 w 74"/>
                <a:gd name="T19" fmla="*/ 15 h 42"/>
                <a:gd name="T20" fmla="*/ 4 w 74"/>
                <a:gd name="T21" fmla="*/ 20 h 42"/>
                <a:gd name="T22" fmla="*/ 2 w 74"/>
                <a:gd name="T23" fmla="*/ 25 h 42"/>
                <a:gd name="T24" fmla="*/ 0 w 74"/>
                <a:gd name="T25" fmla="*/ 27 h 42"/>
                <a:gd name="T26" fmla="*/ 3 w 74"/>
                <a:gd name="T27" fmla="*/ 32 h 42"/>
                <a:gd name="T28" fmla="*/ 3 w 74"/>
                <a:gd name="T29" fmla="*/ 32 h 42"/>
                <a:gd name="T30" fmla="*/ 12 w 74"/>
                <a:gd name="T31" fmla="*/ 39 h 42"/>
                <a:gd name="T32" fmla="*/ 24 w 74"/>
                <a:gd name="T33" fmla="*/ 41 h 42"/>
                <a:gd name="T34" fmla="*/ 39 w 74"/>
                <a:gd name="T35" fmla="*/ 37 h 42"/>
                <a:gd name="T36" fmla="*/ 44 w 74"/>
                <a:gd name="T37" fmla="*/ 38 h 42"/>
                <a:gd name="T38" fmla="*/ 47 w 74"/>
                <a:gd name="T39" fmla="*/ 39 h 42"/>
                <a:gd name="T40" fmla="*/ 54 w 74"/>
                <a:gd name="T41" fmla="*/ 34 h 42"/>
                <a:gd name="T42" fmla="*/ 64 w 74"/>
                <a:gd name="T43" fmla="*/ 17 h 42"/>
                <a:gd name="T44" fmla="*/ 72 w 74"/>
                <a:gd name="T45" fmla="*/ 12 h 42"/>
                <a:gd name="T46" fmla="*/ 71 w 74"/>
                <a:gd name="T47" fmla="*/ 8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4"/>
                <a:gd name="T73" fmla="*/ 0 h 42"/>
                <a:gd name="T74" fmla="*/ 74 w 74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6" name="Freeform 72"/>
            <p:cNvSpPr>
              <a:spLocks noChangeArrowheads="1"/>
            </p:cNvSpPr>
            <p:nvPr/>
          </p:nvSpPr>
          <p:spPr bwMode="auto">
            <a:xfrm>
              <a:off x="3911613" y="1252538"/>
              <a:ext cx="134938" cy="69850"/>
            </a:xfrm>
            <a:custGeom>
              <a:avLst/>
              <a:gdLst>
                <a:gd name="T0" fmla="*/ 68 w 71"/>
                <a:gd name="T1" fmla="*/ 17 h 36"/>
                <a:gd name="T2" fmla="*/ 60 w 71"/>
                <a:gd name="T3" fmla="*/ 15 h 36"/>
                <a:gd name="T4" fmla="*/ 57 w 71"/>
                <a:gd name="T5" fmla="*/ 11 h 36"/>
                <a:gd name="T6" fmla="*/ 51 w 71"/>
                <a:gd name="T7" fmla="*/ 12 h 36"/>
                <a:gd name="T8" fmla="*/ 45 w 71"/>
                <a:gd name="T9" fmla="*/ 9 h 36"/>
                <a:gd name="T10" fmla="*/ 37 w 71"/>
                <a:gd name="T11" fmla="*/ 4 h 36"/>
                <a:gd name="T12" fmla="*/ 31 w 71"/>
                <a:gd name="T13" fmla="*/ 0 h 36"/>
                <a:gd name="T14" fmla="*/ 30 w 71"/>
                <a:gd name="T15" fmla="*/ 1 h 36"/>
                <a:gd name="T16" fmla="*/ 24 w 71"/>
                <a:gd name="T17" fmla="*/ 2 h 36"/>
                <a:gd name="T18" fmla="*/ 15 w 71"/>
                <a:gd name="T19" fmla="*/ 6 h 36"/>
                <a:gd name="T20" fmla="*/ 3 w 71"/>
                <a:gd name="T21" fmla="*/ 10 h 36"/>
                <a:gd name="T22" fmla="*/ 4 w 71"/>
                <a:gd name="T23" fmla="*/ 16 h 36"/>
                <a:gd name="T24" fmla="*/ 8 w 71"/>
                <a:gd name="T25" fmla="*/ 26 h 36"/>
                <a:gd name="T26" fmla="*/ 20 w 71"/>
                <a:gd name="T27" fmla="*/ 35 h 36"/>
                <a:gd name="T28" fmla="*/ 19 w 71"/>
                <a:gd name="T29" fmla="*/ 35 h 36"/>
                <a:gd name="T30" fmla="*/ 29 w 71"/>
                <a:gd name="T31" fmla="*/ 35 h 36"/>
                <a:gd name="T32" fmla="*/ 31 w 71"/>
                <a:gd name="T33" fmla="*/ 30 h 36"/>
                <a:gd name="T34" fmla="*/ 42 w 71"/>
                <a:gd name="T35" fmla="*/ 33 h 36"/>
                <a:gd name="T36" fmla="*/ 50 w 71"/>
                <a:gd name="T37" fmla="*/ 34 h 36"/>
                <a:gd name="T38" fmla="*/ 51 w 71"/>
                <a:gd name="T39" fmla="*/ 36 h 36"/>
                <a:gd name="T40" fmla="*/ 54 w 71"/>
                <a:gd name="T41" fmla="*/ 33 h 36"/>
                <a:gd name="T42" fmla="*/ 65 w 71"/>
                <a:gd name="T43" fmla="*/ 27 h 36"/>
                <a:gd name="T44" fmla="*/ 71 w 71"/>
                <a:gd name="T45" fmla="*/ 22 h 36"/>
                <a:gd name="T46" fmla="*/ 68 w 71"/>
                <a:gd name="T47" fmla="*/ 17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1"/>
                <a:gd name="T73" fmla="*/ 0 h 36"/>
                <a:gd name="T74" fmla="*/ 71 w 71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7" name="Freeform 73"/>
            <p:cNvSpPr>
              <a:spLocks noChangeArrowheads="1"/>
            </p:cNvSpPr>
            <p:nvPr/>
          </p:nvSpPr>
          <p:spPr bwMode="auto">
            <a:xfrm>
              <a:off x="4008452" y="1293813"/>
              <a:ext cx="120651" cy="50800"/>
            </a:xfrm>
            <a:custGeom>
              <a:avLst/>
              <a:gdLst>
                <a:gd name="T0" fmla="*/ 47 w 63"/>
                <a:gd name="T1" fmla="*/ 3 h 27"/>
                <a:gd name="T2" fmla="*/ 38 w 63"/>
                <a:gd name="T3" fmla="*/ 3 h 27"/>
                <a:gd name="T4" fmla="*/ 29 w 63"/>
                <a:gd name="T5" fmla="*/ 1 h 27"/>
                <a:gd name="T6" fmla="*/ 22 w 63"/>
                <a:gd name="T7" fmla="*/ 2 h 27"/>
                <a:gd name="T8" fmla="*/ 20 w 63"/>
                <a:gd name="T9" fmla="*/ 1 h 27"/>
                <a:gd name="T10" fmla="*/ 14 w 63"/>
                <a:gd name="T11" fmla="*/ 6 h 27"/>
                <a:gd name="T12" fmla="*/ 3 w 63"/>
                <a:gd name="T13" fmla="*/ 12 h 27"/>
                <a:gd name="T14" fmla="*/ 0 w 63"/>
                <a:gd name="T15" fmla="*/ 15 h 27"/>
                <a:gd name="T16" fmla="*/ 5 w 63"/>
                <a:gd name="T17" fmla="*/ 24 h 27"/>
                <a:gd name="T18" fmla="*/ 20 w 63"/>
                <a:gd name="T19" fmla="*/ 24 h 27"/>
                <a:gd name="T20" fmla="*/ 32 w 63"/>
                <a:gd name="T21" fmla="*/ 20 h 27"/>
                <a:gd name="T22" fmla="*/ 43 w 63"/>
                <a:gd name="T23" fmla="*/ 14 h 27"/>
                <a:gd name="T24" fmla="*/ 53 w 63"/>
                <a:gd name="T25" fmla="*/ 17 h 27"/>
                <a:gd name="T26" fmla="*/ 60 w 63"/>
                <a:gd name="T27" fmla="*/ 20 h 27"/>
                <a:gd name="T28" fmla="*/ 58 w 63"/>
                <a:gd name="T29" fmla="*/ 16 h 27"/>
                <a:gd name="T30" fmla="*/ 63 w 63"/>
                <a:gd name="T31" fmla="*/ 8 h 27"/>
                <a:gd name="T32" fmla="*/ 63 w 63"/>
                <a:gd name="T33" fmla="*/ 7 h 27"/>
                <a:gd name="T34" fmla="*/ 56 w 63"/>
                <a:gd name="T35" fmla="*/ 6 h 27"/>
                <a:gd name="T36" fmla="*/ 47 w 63"/>
                <a:gd name="T37" fmla="*/ 3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27"/>
                <a:gd name="T59" fmla="*/ 63 w 63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8" name="Freeform 74"/>
            <p:cNvSpPr>
              <a:spLocks noChangeArrowheads="1"/>
            </p:cNvSpPr>
            <p:nvPr/>
          </p:nvSpPr>
          <p:spPr bwMode="auto">
            <a:xfrm>
              <a:off x="3436949" y="1495427"/>
              <a:ext cx="80963" cy="133350"/>
            </a:xfrm>
            <a:custGeom>
              <a:avLst/>
              <a:gdLst>
                <a:gd name="T0" fmla="*/ 30 w 42"/>
                <a:gd name="T1" fmla="*/ 57 h 70"/>
                <a:gd name="T2" fmla="*/ 28 w 42"/>
                <a:gd name="T3" fmla="*/ 52 h 70"/>
                <a:gd name="T4" fmla="*/ 31 w 42"/>
                <a:gd name="T5" fmla="*/ 45 h 70"/>
                <a:gd name="T6" fmla="*/ 27 w 42"/>
                <a:gd name="T7" fmla="*/ 39 h 70"/>
                <a:gd name="T8" fmla="*/ 30 w 42"/>
                <a:gd name="T9" fmla="*/ 35 h 70"/>
                <a:gd name="T10" fmla="*/ 32 w 42"/>
                <a:gd name="T11" fmla="*/ 27 h 70"/>
                <a:gd name="T12" fmla="*/ 31 w 42"/>
                <a:gd name="T13" fmla="*/ 17 h 70"/>
                <a:gd name="T14" fmla="*/ 39 w 42"/>
                <a:gd name="T15" fmla="*/ 10 h 70"/>
                <a:gd name="T16" fmla="*/ 36 w 42"/>
                <a:gd name="T17" fmla="*/ 6 h 70"/>
                <a:gd name="T18" fmla="*/ 29 w 42"/>
                <a:gd name="T19" fmla="*/ 4 h 70"/>
                <a:gd name="T20" fmla="*/ 25 w 42"/>
                <a:gd name="T21" fmla="*/ 4 h 70"/>
                <a:gd name="T22" fmla="*/ 18 w 42"/>
                <a:gd name="T23" fmla="*/ 3 h 70"/>
                <a:gd name="T24" fmla="*/ 14 w 42"/>
                <a:gd name="T25" fmla="*/ 2 h 70"/>
                <a:gd name="T26" fmla="*/ 11 w 42"/>
                <a:gd name="T27" fmla="*/ 4 h 70"/>
                <a:gd name="T28" fmla="*/ 11 w 42"/>
                <a:gd name="T29" fmla="*/ 11 h 70"/>
                <a:gd name="T30" fmla="*/ 4 w 42"/>
                <a:gd name="T31" fmla="*/ 38 h 70"/>
                <a:gd name="T32" fmla="*/ 8 w 42"/>
                <a:gd name="T33" fmla="*/ 48 h 70"/>
                <a:gd name="T34" fmla="*/ 10 w 42"/>
                <a:gd name="T35" fmla="*/ 67 h 70"/>
                <a:gd name="T36" fmla="*/ 18 w 42"/>
                <a:gd name="T37" fmla="*/ 70 h 70"/>
                <a:gd name="T38" fmla="*/ 27 w 42"/>
                <a:gd name="T39" fmla="*/ 68 h 70"/>
                <a:gd name="T40" fmla="*/ 26 w 42"/>
                <a:gd name="T41" fmla="*/ 64 h 70"/>
                <a:gd name="T42" fmla="*/ 30 w 42"/>
                <a:gd name="T43" fmla="*/ 57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70"/>
                <a:gd name="T68" fmla="*/ 42 w 42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9" name="Freeform 75"/>
            <p:cNvSpPr>
              <a:spLocks noChangeArrowheads="1"/>
            </p:cNvSpPr>
            <p:nvPr/>
          </p:nvSpPr>
          <p:spPr bwMode="auto">
            <a:xfrm>
              <a:off x="3716350" y="1182688"/>
              <a:ext cx="88900" cy="76200"/>
            </a:xfrm>
            <a:custGeom>
              <a:avLst/>
              <a:gdLst>
                <a:gd name="T0" fmla="*/ 15 w 47"/>
                <a:gd name="T1" fmla="*/ 31 h 40"/>
                <a:gd name="T2" fmla="*/ 23 w 47"/>
                <a:gd name="T3" fmla="*/ 32 h 40"/>
                <a:gd name="T4" fmla="*/ 31 w 47"/>
                <a:gd name="T5" fmla="*/ 38 h 40"/>
                <a:gd name="T6" fmla="*/ 33 w 47"/>
                <a:gd name="T7" fmla="*/ 40 h 40"/>
                <a:gd name="T8" fmla="*/ 35 w 47"/>
                <a:gd name="T9" fmla="*/ 32 h 40"/>
                <a:gd name="T10" fmla="*/ 35 w 47"/>
                <a:gd name="T11" fmla="*/ 26 h 40"/>
                <a:gd name="T12" fmla="*/ 42 w 47"/>
                <a:gd name="T13" fmla="*/ 23 h 40"/>
                <a:gd name="T14" fmla="*/ 44 w 47"/>
                <a:gd name="T15" fmla="*/ 20 h 40"/>
                <a:gd name="T16" fmla="*/ 40 w 47"/>
                <a:gd name="T17" fmla="*/ 14 h 40"/>
                <a:gd name="T18" fmla="*/ 46 w 47"/>
                <a:gd name="T19" fmla="*/ 8 h 40"/>
                <a:gd name="T20" fmla="*/ 46 w 47"/>
                <a:gd name="T21" fmla="*/ 1 h 40"/>
                <a:gd name="T22" fmla="*/ 43 w 47"/>
                <a:gd name="T23" fmla="*/ 2 h 40"/>
                <a:gd name="T24" fmla="*/ 32 w 47"/>
                <a:gd name="T25" fmla="*/ 2 h 40"/>
                <a:gd name="T26" fmla="*/ 27 w 47"/>
                <a:gd name="T27" fmla="*/ 10 h 40"/>
                <a:gd name="T28" fmla="*/ 22 w 47"/>
                <a:gd name="T29" fmla="*/ 10 h 40"/>
                <a:gd name="T30" fmla="*/ 16 w 47"/>
                <a:gd name="T31" fmla="*/ 13 h 40"/>
                <a:gd name="T32" fmla="*/ 11 w 47"/>
                <a:gd name="T33" fmla="*/ 22 h 40"/>
                <a:gd name="T34" fmla="*/ 2 w 47"/>
                <a:gd name="T35" fmla="*/ 33 h 40"/>
                <a:gd name="T36" fmla="*/ 0 w 47"/>
                <a:gd name="T37" fmla="*/ 34 h 40"/>
                <a:gd name="T38" fmla="*/ 4 w 47"/>
                <a:gd name="T39" fmla="*/ 35 h 40"/>
                <a:gd name="T40" fmla="*/ 15 w 47"/>
                <a:gd name="T41" fmla="*/ 3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40"/>
                <a:gd name="T65" fmla="*/ 47 w 47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0" name="Freeform 76"/>
            <p:cNvSpPr>
              <a:spLocks noChangeArrowheads="1"/>
            </p:cNvSpPr>
            <p:nvPr/>
          </p:nvSpPr>
          <p:spPr bwMode="auto">
            <a:xfrm>
              <a:off x="3773500" y="1279526"/>
              <a:ext cx="15875" cy="19050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9 h 10"/>
                <a:gd name="T4" fmla="*/ 8 w 8"/>
                <a:gd name="T5" fmla="*/ 10 h 10"/>
                <a:gd name="T6" fmla="*/ 4 w 8"/>
                <a:gd name="T7" fmla="*/ 1 h 10"/>
                <a:gd name="T8" fmla="*/ 4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1" name="Freeform 77"/>
            <p:cNvSpPr>
              <a:spLocks noChangeArrowheads="1"/>
            </p:cNvSpPr>
            <p:nvPr/>
          </p:nvSpPr>
          <p:spPr bwMode="auto">
            <a:xfrm>
              <a:off x="3702063" y="1238251"/>
              <a:ext cx="84139" cy="60326"/>
            </a:xfrm>
            <a:custGeom>
              <a:avLst/>
              <a:gdLst>
                <a:gd name="T0" fmla="*/ 1 w 44"/>
                <a:gd name="T1" fmla="*/ 9 h 32"/>
                <a:gd name="T2" fmla="*/ 5 w 44"/>
                <a:gd name="T3" fmla="*/ 14 h 32"/>
                <a:gd name="T4" fmla="*/ 11 w 44"/>
                <a:gd name="T5" fmla="*/ 17 h 32"/>
                <a:gd name="T6" fmla="*/ 18 w 44"/>
                <a:gd name="T7" fmla="*/ 21 h 32"/>
                <a:gd name="T8" fmla="*/ 21 w 44"/>
                <a:gd name="T9" fmla="*/ 25 h 32"/>
                <a:gd name="T10" fmla="*/ 26 w 44"/>
                <a:gd name="T11" fmla="*/ 23 h 32"/>
                <a:gd name="T12" fmla="*/ 30 w 44"/>
                <a:gd name="T13" fmla="*/ 28 h 32"/>
                <a:gd name="T14" fmla="*/ 35 w 44"/>
                <a:gd name="T15" fmla="*/ 32 h 32"/>
                <a:gd name="T16" fmla="*/ 37 w 44"/>
                <a:gd name="T17" fmla="*/ 31 h 32"/>
                <a:gd name="T18" fmla="*/ 41 w 44"/>
                <a:gd name="T19" fmla="*/ 22 h 32"/>
                <a:gd name="T20" fmla="*/ 43 w 44"/>
                <a:gd name="T21" fmla="*/ 19 h 32"/>
                <a:gd name="T22" fmla="*/ 40 w 44"/>
                <a:gd name="T23" fmla="*/ 12 h 32"/>
                <a:gd name="T24" fmla="*/ 40 w 44"/>
                <a:gd name="T25" fmla="*/ 11 h 32"/>
                <a:gd name="T26" fmla="*/ 38 w 44"/>
                <a:gd name="T27" fmla="*/ 9 h 32"/>
                <a:gd name="T28" fmla="*/ 30 w 44"/>
                <a:gd name="T29" fmla="*/ 3 h 32"/>
                <a:gd name="T30" fmla="*/ 22 w 44"/>
                <a:gd name="T31" fmla="*/ 2 h 32"/>
                <a:gd name="T32" fmla="*/ 11 w 44"/>
                <a:gd name="T33" fmla="*/ 6 h 32"/>
                <a:gd name="T34" fmla="*/ 7 w 44"/>
                <a:gd name="T35" fmla="*/ 5 h 32"/>
                <a:gd name="T36" fmla="*/ 0 w 44"/>
                <a:gd name="T37" fmla="*/ 8 h 32"/>
                <a:gd name="T38" fmla="*/ 1 w 44"/>
                <a:gd name="T39" fmla="*/ 9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32"/>
                <a:gd name="T62" fmla="*/ 44 w 44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2" name="Freeform 78"/>
            <p:cNvSpPr>
              <a:spLocks noChangeArrowheads="1"/>
            </p:cNvSpPr>
            <p:nvPr/>
          </p:nvSpPr>
          <p:spPr bwMode="auto">
            <a:xfrm>
              <a:off x="4083064" y="1327151"/>
              <a:ext cx="195264" cy="128588"/>
            </a:xfrm>
            <a:custGeom>
              <a:avLst/>
              <a:gdLst>
                <a:gd name="T0" fmla="*/ 91 w 102"/>
                <a:gd name="T1" fmla="*/ 45 h 67"/>
                <a:gd name="T2" fmla="*/ 87 w 102"/>
                <a:gd name="T3" fmla="*/ 42 h 67"/>
                <a:gd name="T4" fmla="*/ 87 w 102"/>
                <a:gd name="T5" fmla="*/ 41 h 67"/>
                <a:gd name="T6" fmla="*/ 85 w 102"/>
                <a:gd name="T7" fmla="*/ 29 h 67"/>
                <a:gd name="T8" fmla="*/ 78 w 102"/>
                <a:gd name="T9" fmla="*/ 13 h 67"/>
                <a:gd name="T10" fmla="*/ 70 w 102"/>
                <a:gd name="T11" fmla="*/ 0 h 67"/>
                <a:gd name="T12" fmla="*/ 65 w 102"/>
                <a:gd name="T13" fmla="*/ 3 h 67"/>
                <a:gd name="T14" fmla="*/ 59 w 102"/>
                <a:gd name="T15" fmla="*/ 6 h 67"/>
                <a:gd name="T16" fmla="*/ 53 w 102"/>
                <a:gd name="T17" fmla="*/ 7 h 67"/>
                <a:gd name="T18" fmla="*/ 48 w 102"/>
                <a:gd name="T19" fmla="*/ 8 h 67"/>
                <a:gd name="T20" fmla="*/ 41 w 102"/>
                <a:gd name="T21" fmla="*/ 6 h 67"/>
                <a:gd name="T22" fmla="*/ 30 w 102"/>
                <a:gd name="T23" fmla="*/ 4 h 67"/>
                <a:gd name="T24" fmla="*/ 26 w 102"/>
                <a:gd name="T25" fmla="*/ 5 h 67"/>
                <a:gd name="T26" fmla="*/ 25 w 102"/>
                <a:gd name="T27" fmla="*/ 7 h 67"/>
                <a:gd name="T28" fmla="*/ 17 w 102"/>
                <a:gd name="T29" fmla="*/ 12 h 67"/>
                <a:gd name="T30" fmla="*/ 7 w 102"/>
                <a:gd name="T31" fmla="*/ 29 h 67"/>
                <a:gd name="T32" fmla="*/ 0 w 102"/>
                <a:gd name="T33" fmla="*/ 34 h 67"/>
                <a:gd name="T34" fmla="*/ 4 w 102"/>
                <a:gd name="T35" fmla="*/ 41 h 67"/>
                <a:gd name="T36" fmla="*/ 8 w 102"/>
                <a:gd name="T37" fmla="*/ 45 h 67"/>
                <a:gd name="T38" fmla="*/ 9 w 102"/>
                <a:gd name="T39" fmla="*/ 52 h 67"/>
                <a:gd name="T40" fmla="*/ 22 w 102"/>
                <a:gd name="T41" fmla="*/ 55 h 67"/>
                <a:gd name="T42" fmla="*/ 22 w 102"/>
                <a:gd name="T43" fmla="*/ 60 h 67"/>
                <a:gd name="T44" fmla="*/ 29 w 102"/>
                <a:gd name="T45" fmla="*/ 65 h 67"/>
                <a:gd name="T46" fmla="*/ 41 w 102"/>
                <a:gd name="T47" fmla="*/ 66 h 67"/>
                <a:gd name="T48" fmla="*/ 53 w 102"/>
                <a:gd name="T49" fmla="*/ 66 h 67"/>
                <a:gd name="T50" fmla="*/ 61 w 102"/>
                <a:gd name="T51" fmla="*/ 63 h 67"/>
                <a:gd name="T52" fmla="*/ 74 w 102"/>
                <a:gd name="T53" fmla="*/ 61 h 67"/>
                <a:gd name="T54" fmla="*/ 83 w 102"/>
                <a:gd name="T55" fmla="*/ 63 h 67"/>
                <a:gd name="T56" fmla="*/ 90 w 102"/>
                <a:gd name="T57" fmla="*/ 66 h 67"/>
                <a:gd name="T58" fmla="*/ 90 w 102"/>
                <a:gd name="T59" fmla="*/ 61 h 67"/>
                <a:gd name="T60" fmla="*/ 96 w 102"/>
                <a:gd name="T61" fmla="*/ 51 h 67"/>
                <a:gd name="T62" fmla="*/ 101 w 102"/>
                <a:gd name="T63" fmla="*/ 45 h 67"/>
                <a:gd name="T64" fmla="*/ 101 w 102"/>
                <a:gd name="T65" fmla="*/ 45 h 67"/>
                <a:gd name="T66" fmla="*/ 97 w 102"/>
                <a:gd name="T67" fmla="*/ 42 h 67"/>
                <a:gd name="T68" fmla="*/ 91 w 102"/>
                <a:gd name="T69" fmla="*/ 45 h 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"/>
                <a:gd name="T106" fmla="*/ 0 h 67"/>
                <a:gd name="T107" fmla="*/ 102 w 102"/>
                <a:gd name="T108" fmla="*/ 67 h 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3" name="Freeform 79"/>
            <p:cNvSpPr>
              <a:spLocks noChangeArrowheads="1"/>
            </p:cNvSpPr>
            <p:nvPr/>
          </p:nvSpPr>
          <p:spPr bwMode="auto">
            <a:xfrm>
              <a:off x="4216414" y="1323976"/>
              <a:ext cx="66675" cy="82550"/>
            </a:xfrm>
            <a:custGeom>
              <a:avLst/>
              <a:gdLst>
                <a:gd name="T0" fmla="*/ 26 w 35"/>
                <a:gd name="T1" fmla="*/ 11 h 43"/>
                <a:gd name="T2" fmla="*/ 18 w 35"/>
                <a:gd name="T3" fmla="*/ 5 h 43"/>
                <a:gd name="T4" fmla="*/ 9 w 35"/>
                <a:gd name="T5" fmla="*/ 0 h 43"/>
                <a:gd name="T6" fmla="*/ 0 w 35"/>
                <a:gd name="T7" fmla="*/ 2 h 43"/>
                <a:gd name="T8" fmla="*/ 8 w 35"/>
                <a:gd name="T9" fmla="*/ 15 h 43"/>
                <a:gd name="T10" fmla="*/ 15 w 35"/>
                <a:gd name="T11" fmla="*/ 31 h 43"/>
                <a:gd name="T12" fmla="*/ 17 w 35"/>
                <a:gd name="T13" fmla="*/ 43 h 43"/>
                <a:gd name="T14" fmla="*/ 23 w 35"/>
                <a:gd name="T15" fmla="*/ 34 h 43"/>
                <a:gd name="T16" fmla="*/ 28 w 35"/>
                <a:gd name="T17" fmla="*/ 29 h 43"/>
                <a:gd name="T18" fmla="*/ 35 w 35"/>
                <a:gd name="T19" fmla="*/ 30 h 43"/>
                <a:gd name="T20" fmla="*/ 33 w 35"/>
                <a:gd name="T21" fmla="*/ 23 h 43"/>
                <a:gd name="T22" fmla="*/ 26 w 35"/>
                <a:gd name="T23" fmla="*/ 11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43"/>
                <a:gd name="T38" fmla="*/ 35 w 3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4" name="Freeform 80"/>
            <p:cNvSpPr>
              <a:spLocks noChangeArrowheads="1"/>
            </p:cNvSpPr>
            <p:nvPr/>
          </p:nvSpPr>
          <p:spPr bwMode="auto">
            <a:xfrm>
              <a:off x="4119577" y="1441451"/>
              <a:ext cx="134938" cy="74613"/>
            </a:xfrm>
            <a:custGeom>
              <a:avLst/>
              <a:gdLst>
                <a:gd name="T0" fmla="*/ 55 w 71"/>
                <a:gd name="T1" fmla="*/ 1 h 39"/>
                <a:gd name="T2" fmla="*/ 42 w 71"/>
                <a:gd name="T3" fmla="*/ 3 h 39"/>
                <a:gd name="T4" fmla="*/ 34 w 71"/>
                <a:gd name="T5" fmla="*/ 6 h 39"/>
                <a:gd name="T6" fmla="*/ 22 w 71"/>
                <a:gd name="T7" fmla="*/ 6 h 39"/>
                <a:gd name="T8" fmla="*/ 10 w 71"/>
                <a:gd name="T9" fmla="*/ 5 h 39"/>
                <a:gd name="T10" fmla="*/ 3 w 71"/>
                <a:gd name="T11" fmla="*/ 0 h 39"/>
                <a:gd name="T12" fmla="*/ 2 w 71"/>
                <a:gd name="T13" fmla="*/ 1 h 39"/>
                <a:gd name="T14" fmla="*/ 2 w 71"/>
                <a:gd name="T15" fmla="*/ 9 h 39"/>
                <a:gd name="T16" fmla="*/ 6 w 71"/>
                <a:gd name="T17" fmla="*/ 16 h 39"/>
                <a:gd name="T18" fmla="*/ 2 w 71"/>
                <a:gd name="T19" fmla="*/ 21 h 39"/>
                <a:gd name="T20" fmla="*/ 2 w 71"/>
                <a:gd name="T21" fmla="*/ 26 h 39"/>
                <a:gd name="T22" fmla="*/ 8 w 71"/>
                <a:gd name="T23" fmla="*/ 34 h 39"/>
                <a:gd name="T24" fmla="*/ 11 w 71"/>
                <a:gd name="T25" fmla="*/ 37 h 39"/>
                <a:gd name="T26" fmla="*/ 26 w 71"/>
                <a:gd name="T27" fmla="*/ 37 h 39"/>
                <a:gd name="T28" fmla="*/ 38 w 71"/>
                <a:gd name="T29" fmla="*/ 39 h 39"/>
                <a:gd name="T30" fmla="*/ 42 w 71"/>
                <a:gd name="T31" fmla="*/ 36 h 39"/>
                <a:gd name="T32" fmla="*/ 47 w 71"/>
                <a:gd name="T33" fmla="*/ 34 h 39"/>
                <a:gd name="T34" fmla="*/ 47 w 71"/>
                <a:gd name="T35" fmla="*/ 31 h 39"/>
                <a:gd name="T36" fmla="*/ 59 w 71"/>
                <a:gd name="T37" fmla="*/ 31 h 39"/>
                <a:gd name="T38" fmla="*/ 63 w 71"/>
                <a:gd name="T39" fmla="*/ 30 h 39"/>
                <a:gd name="T40" fmla="*/ 62 w 71"/>
                <a:gd name="T41" fmla="*/ 27 h 39"/>
                <a:gd name="T42" fmla="*/ 60 w 71"/>
                <a:gd name="T43" fmla="*/ 19 h 39"/>
                <a:gd name="T44" fmla="*/ 69 w 71"/>
                <a:gd name="T45" fmla="*/ 9 h 39"/>
                <a:gd name="T46" fmla="*/ 71 w 71"/>
                <a:gd name="T47" fmla="*/ 6 h 39"/>
                <a:gd name="T48" fmla="*/ 64 w 71"/>
                <a:gd name="T49" fmla="*/ 3 h 39"/>
                <a:gd name="T50" fmla="*/ 55 w 71"/>
                <a:gd name="T51" fmla="*/ 1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"/>
                <a:gd name="T79" fmla="*/ 0 h 39"/>
                <a:gd name="T80" fmla="*/ 71 w 71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5" name="Freeform 81"/>
            <p:cNvSpPr>
              <a:spLocks noChangeArrowheads="1"/>
            </p:cNvSpPr>
            <p:nvPr/>
          </p:nvSpPr>
          <p:spPr bwMode="auto">
            <a:xfrm>
              <a:off x="4081477" y="1487489"/>
              <a:ext cx="58738" cy="42863"/>
            </a:xfrm>
            <a:custGeom>
              <a:avLst/>
              <a:gdLst>
                <a:gd name="T0" fmla="*/ 7 w 31"/>
                <a:gd name="T1" fmla="*/ 22 h 22"/>
                <a:gd name="T2" fmla="*/ 7 w 31"/>
                <a:gd name="T3" fmla="*/ 22 h 22"/>
                <a:gd name="T4" fmla="*/ 8 w 31"/>
                <a:gd name="T5" fmla="*/ 22 h 22"/>
                <a:gd name="T6" fmla="*/ 8 w 31"/>
                <a:gd name="T7" fmla="*/ 22 h 22"/>
                <a:gd name="T8" fmla="*/ 8 w 31"/>
                <a:gd name="T9" fmla="*/ 22 h 22"/>
                <a:gd name="T10" fmla="*/ 8 w 31"/>
                <a:gd name="T11" fmla="*/ 22 h 22"/>
                <a:gd name="T12" fmla="*/ 12 w 31"/>
                <a:gd name="T13" fmla="*/ 22 h 22"/>
                <a:gd name="T14" fmla="*/ 12 w 31"/>
                <a:gd name="T15" fmla="*/ 22 h 22"/>
                <a:gd name="T16" fmla="*/ 13 w 31"/>
                <a:gd name="T17" fmla="*/ 21 h 22"/>
                <a:gd name="T18" fmla="*/ 13 w 31"/>
                <a:gd name="T19" fmla="*/ 21 h 22"/>
                <a:gd name="T20" fmla="*/ 15 w 31"/>
                <a:gd name="T21" fmla="*/ 21 h 22"/>
                <a:gd name="T22" fmla="*/ 20 w 31"/>
                <a:gd name="T23" fmla="*/ 18 h 22"/>
                <a:gd name="T24" fmla="*/ 30 w 31"/>
                <a:gd name="T25" fmla="*/ 13 h 22"/>
                <a:gd name="T26" fmla="*/ 31 w 31"/>
                <a:gd name="T27" fmla="*/ 13 h 22"/>
                <a:gd name="T28" fmla="*/ 28 w 31"/>
                <a:gd name="T29" fmla="*/ 10 h 22"/>
                <a:gd name="T30" fmla="*/ 22 w 31"/>
                <a:gd name="T31" fmla="*/ 2 h 22"/>
                <a:gd name="T32" fmla="*/ 22 w 31"/>
                <a:gd name="T33" fmla="*/ 1 h 22"/>
                <a:gd name="T34" fmla="*/ 22 w 31"/>
                <a:gd name="T35" fmla="*/ 1 h 22"/>
                <a:gd name="T36" fmla="*/ 22 w 31"/>
                <a:gd name="T37" fmla="*/ 0 h 22"/>
                <a:gd name="T38" fmla="*/ 2 w 31"/>
                <a:gd name="T39" fmla="*/ 4 h 22"/>
                <a:gd name="T40" fmla="*/ 2 w 31"/>
                <a:gd name="T41" fmla="*/ 3 h 22"/>
                <a:gd name="T42" fmla="*/ 1 w 31"/>
                <a:gd name="T43" fmla="*/ 15 h 22"/>
                <a:gd name="T44" fmla="*/ 7 w 31"/>
                <a:gd name="T45" fmla="*/ 22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2"/>
                <a:gd name="T71" fmla="*/ 31 w 31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6" name="Freeform 82"/>
            <p:cNvSpPr>
              <a:spLocks noChangeArrowheads="1"/>
            </p:cNvSpPr>
            <p:nvPr/>
          </p:nvSpPr>
          <p:spPr bwMode="auto">
            <a:xfrm>
              <a:off x="4119577" y="1212851"/>
              <a:ext cx="384177" cy="223838"/>
            </a:xfrm>
            <a:custGeom>
              <a:avLst/>
              <a:gdLst>
                <a:gd name="T0" fmla="*/ 187 w 201"/>
                <a:gd name="T1" fmla="*/ 67 h 117"/>
                <a:gd name="T2" fmla="*/ 199 w 201"/>
                <a:gd name="T3" fmla="*/ 60 h 117"/>
                <a:gd name="T4" fmla="*/ 200 w 201"/>
                <a:gd name="T5" fmla="*/ 53 h 117"/>
                <a:gd name="T6" fmla="*/ 201 w 201"/>
                <a:gd name="T7" fmla="*/ 45 h 117"/>
                <a:gd name="T8" fmla="*/ 185 w 201"/>
                <a:gd name="T9" fmla="*/ 39 h 117"/>
                <a:gd name="T10" fmla="*/ 170 w 201"/>
                <a:gd name="T11" fmla="*/ 31 h 117"/>
                <a:gd name="T12" fmla="*/ 158 w 201"/>
                <a:gd name="T13" fmla="*/ 32 h 117"/>
                <a:gd name="T14" fmla="*/ 149 w 201"/>
                <a:gd name="T15" fmla="*/ 28 h 117"/>
                <a:gd name="T16" fmla="*/ 135 w 201"/>
                <a:gd name="T17" fmla="*/ 17 h 117"/>
                <a:gd name="T18" fmla="*/ 131 w 201"/>
                <a:gd name="T19" fmla="*/ 2 h 117"/>
                <a:gd name="T20" fmla="*/ 115 w 201"/>
                <a:gd name="T21" fmla="*/ 1 h 117"/>
                <a:gd name="T22" fmla="*/ 106 w 201"/>
                <a:gd name="T23" fmla="*/ 3 h 117"/>
                <a:gd name="T24" fmla="*/ 92 w 201"/>
                <a:gd name="T25" fmla="*/ 12 h 117"/>
                <a:gd name="T26" fmla="*/ 80 w 201"/>
                <a:gd name="T27" fmla="*/ 15 h 117"/>
                <a:gd name="T28" fmla="*/ 65 w 201"/>
                <a:gd name="T29" fmla="*/ 12 h 117"/>
                <a:gd name="T30" fmla="*/ 47 w 201"/>
                <a:gd name="T31" fmla="*/ 9 h 117"/>
                <a:gd name="T32" fmla="*/ 21 w 201"/>
                <a:gd name="T33" fmla="*/ 11 h 117"/>
                <a:gd name="T34" fmla="*/ 16 w 201"/>
                <a:gd name="T35" fmla="*/ 16 h 117"/>
                <a:gd name="T36" fmla="*/ 15 w 201"/>
                <a:gd name="T37" fmla="*/ 31 h 117"/>
                <a:gd name="T38" fmla="*/ 5 w 201"/>
                <a:gd name="T39" fmla="*/ 50 h 117"/>
                <a:gd name="T40" fmla="*/ 5 w 201"/>
                <a:gd name="T41" fmla="*/ 63 h 117"/>
                <a:gd name="T42" fmla="*/ 11 w 201"/>
                <a:gd name="T43" fmla="*/ 64 h 117"/>
                <a:gd name="T44" fmla="*/ 29 w 201"/>
                <a:gd name="T45" fmla="*/ 68 h 117"/>
                <a:gd name="T46" fmla="*/ 40 w 201"/>
                <a:gd name="T47" fmla="*/ 66 h 117"/>
                <a:gd name="T48" fmla="*/ 60 w 201"/>
                <a:gd name="T49" fmla="*/ 58 h 117"/>
                <a:gd name="T50" fmla="*/ 77 w 201"/>
                <a:gd name="T51" fmla="*/ 69 h 117"/>
                <a:gd name="T52" fmla="*/ 86 w 201"/>
                <a:gd name="T53" fmla="*/ 88 h 117"/>
                <a:gd name="T54" fmla="*/ 74 w 201"/>
                <a:gd name="T55" fmla="*/ 92 h 117"/>
                <a:gd name="T56" fmla="*/ 72 w 201"/>
                <a:gd name="T57" fmla="*/ 105 h 117"/>
                <a:gd name="T58" fmla="*/ 82 w 201"/>
                <a:gd name="T59" fmla="*/ 105 h 117"/>
                <a:gd name="T60" fmla="*/ 97 w 201"/>
                <a:gd name="T61" fmla="*/ 85 h 117"/>
                <a:gd name="T62" fmla="*/ 111 w 201"/>
                <a:gd name="T63" fmla="*/ 90 h 117"/>
                <a:gd name="T64" fmla="*/ 114 w 201"/>
                <a:gd name="T65" fmla="*/ 101 h 117"/>
                <a:gd name="T66" fmla="*/ 126 w 201"/>
                <a:gd name="T67" fmla="*/ 115 h 117"/>
                <a:gd name="T68" fmla="*/ 146 w 201"/>
                <a:gd name="T69" fmla="*/ 108 h 117"/>
                <a:gd name="T70" fmla="*/ 150 w 201"/>
                <a:gd name="T71" fmla="*/ 103 h 117"/>
                <a:gd name="T72" fmla="*/ 155 w 201"/>
                <a:gd name="T73" fmla="*/ 85 h 117"/>
                <a:gd name="T74" fmla="*/ 178 w 201"/>
                <a:gd name="T75" fmla="*/ 78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1"/>
                <a:gd name="T115" fmla="*/ 0 h 117"/>
                <a:gd name="T116" fmla="*/ 201 w 201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7" name="Freeform 83"/>
            <p:cNvSpPr>
              <a:spLocks noChangeArrowheads="1"/>
            </p:cNvSpPr>
            <p:nvPr/>
          </p:nvSpPr>
          <p:spPr bwMode="auto">
            <a:xfrm>
              <a:off x="4140214" y="1098551"/>
              <a:ext cx="203201" cy="146050"/>
            </a:xfrm>
            <a:custGeom>
              <a:avLst/>
              <a:gdLst>
                <a:gd name="T0" fmla="*/ 99 w 106"/>
                <a:gd name="T1" fmla="*/ 38 h 77"/>
                <a:gd name="T2" fmla="*/ 93 w 106"/>
                <a:gd name="T3" fmla="*/ 32 h 77"/>
                <a:gd name="T4" fmla="*/ 88 w 106"/>
                <a:gd name="T5" fmla="*/ 25 h 77"/>
                <a:gd name="T6" fmla="*/ 86 w 106"/>
                <a:gd name="T7" fmla="*/ 17 h 77"/>
                <a:gd name="T8" fmla="*/ 85 w 106"/>
                <a:gd name="T9" fmla="*/ 9 h 77"/>
                <a:gd name="T10" fmla="*/ 75 w 106"/>
                <a:gd name="T11" fmla="*/ 6 h 77"/>
                <a:gd name="T12" fmla="*/ 69 w 106"/>
                <a:gd name="T13" fmla="*/ 6 h 77"/>
                <a:gd name="T14" fmla="*/ 63 w 106"/>
                <a:gd name="T15" fmla="*/ 3 h 77"/>
                <a:gd name="T16" fmla="*/ 57 w 106"/>
                <a:gd name="T17" fmla="*/ 1 h 77"/>
                <a:gd name="T18" fmla="*/ 57 w 106"/>
                <a:gd name="T19" fmla="*/ 0 h 77"/>
                <a:gd name="T20" fmla="*/ 53 w 106"/>
                <a:gd name="T21" fmla="*/ 2 h 77"/>
                <a:gd name="T22" fmla="*/ 49 w 106"/>
                <a:gd name="T23" fmla="*/ 6 h 77"/>
                <a:gd name="T24" fmla="*/ 41 w 106"/>
                <a:gd name="T25" fmla="*/ 7 h 77"/>
                <a:gd name="T26" fmla="*/ 38 w 106"/>
                <a:gd name="T27" fmla="*/ 13 h 77"/>
                <a:gd name="T28" fmla="*/ 37 w 106"/>
                <a:gd name="T29" fmla="*/ 17 h 77"/>
                <a:gd name="T30" fmla="*/ 33 w 106"/>
                <a:gd name="T31" fmla="*/ 20 h 77"/>
                <a:gd name="T32" fmla="*/ 27 w 106"/>
                <a:gd name="T33" fmla="*/ 26 h 77"/>
                <a:gd name="T34" fmla="*/ 26 w 106"/>
                <a:gd name="T35" fmla="*/ 31 h 77"/>
                <a:gd name="T36" fmla="*/ 18 w 106"/>
                <a:gd name="T37" fmla="*/ 33 h 77"/>
                <a:gd name="T38" fmla="*/ 13 w 106"/>
                <a:gd name="T39" fmla="*/ 36 h 77"/>
                <a:gd name="T40" fmla="*/ 4 w 106"/>
                <a:gd name="T41" fmla="*/ 35 h 77"/>
                <a:gd name="T42" fmla="*/ 4 w 106"/>
                <a:gd name="T43" fmla="*/ 36 h 77"/>
                <a:gd name="T44" fmla="*/ 6 w 106"/>
                <a:gd name="T45" fmla="*/ 45 h 77"/>
                <a:gd name="T46" fmla="*/ 7 w 106"/>
                <a:gd name="T47" fmla="*/ 55 h 77"/>
                <a:gd name="T48" fmla="*/ 0 w 106"/>
                <a:gd name="T49" fmla="*/ 60 h 77"/>
                <a:gd name="T50" fmla="*/ 4 w 106"/>
                <a:gd name="T51" fmla="*/ 66 h 77"/>
                <a:gd name="T52" fmla="*/ 4 w 106"/>
                <a:gd name="T53" fmla="*/ 72 h 77"/>
                <a:gd name="T54" fmla="*/ 10 w 106"/>
                <a:gd name="T55" fmla="*/ 71 h 77"/>
                <a:gd name="T56" fmla="*/ 17 w 106"/>
                <a:gd name="T57" fmla="*/ 67 h 77"/>
                <a:gd name="T58" fmla="*/ 36 w 106"/>
                <a:gd name="T59" fmla="*/ 69 h 77"/>
                <a:gd name="T60" fmla="*/ 47 w 106"/>
                <a:gd name="T61" fmla="*/ 71 h 77"/>
                <a:gd name="T62" fmla="*/ 54 w 106"/>
                <a:gd name="T63" fmla="*/ 72 h 77"/>
                <a:gd name="T64" fmla="*/ 62 w 106"/>
                <a:gd name="T65" fmla="*/ 72 h 77"/>
                <a:gd name="T66" fmla="*/ 69 w 106"/>
                <a:gd name="T67" fmla="*/ 75 h 77"/>
                <a:gd name="T68" fmla="*/ 79 w 106"/>
                <a:gd name="T69" fmla="*/ 75 h 77"/>
                <a:gd name="T70" fmla="*/ 81 w 106"/>
                <a:gd name="T71" fmla="*/ 72 h 77"/>
                <a:gd name="T72" fmla="*/ 88 w 106"/>
                <a:gd name="T73" fmla="*/ 64 h 77"/>
                <a:gd name="T74" fmla="*/ 95 w 106"/>
                <a:gd name="T75" fmla="*/ 63 h 77"/>
                <a:gd name="T76" fmla="*/ 94 w 106"/>
                <a:gd name="T77" fmla="*/ 58 h 77"/>
                <a:gd name="T78" fmla="*/ 92 w 106"/>
                <a:gd name="T79" fmla="*/ 48 h 77"/>
                <a:gd name="T80" fmla="*/ 100 w 106"/>
                <a:gd name="T81" fmla="*/ 49 h 77"/>
                <a:gd name="T82" fmla="*/ 106 w 106"/>
                <a:gd name="T83" fmla="*/ 44 h 77"/>
                <a:gd name="T84" fmla="*/ 99 w 106"/>
                <a:gd name="T85" fmla="*/ 38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6"/>
                <a:gd name="T130" fmla="*/ 0 h 77"/>
                <a:gd name="T131" fmla="*/ 106 w 106"/>
                <a:gd name="T132" fmla="*/ 77 h 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8" name="Freeform 84"/>
            <p:cNvSpPr>
              <a:spLocks noChangeArrowheads="1"/>
            </p:cNvSpPr>
            <p:nvPr/>
          </p:nvSpPr>
          <p:spPr bwMode="auto">
            <a:xfrm>
              <a:off x="4089414" y="1041401"/>
              <a:ext cx="160339" cy="74613"/>
            </a:xfrm>
            <a:custGeom>
              <a:avLst/>
              <a:gdLst>
                <a:gd name="T0" fmla="*/ 29 w 84"/>
                <a:gd name="T1" fmla="*/ 27 h 39"/>
                <a:gd name="T2" fmla="*/ 43 w 84"/>
                <a:gd name="T3" fmla="*/ 27 h 39"/>
                <a:gd name="T4" fmla="*/ 49 w 84"/>
                <a:gd name="T5" fmla="*/ 30 h 39"/>
                <a:gd name="T6" fmla="*/ 60 w 84"/>
                <a:gd name="T7" fmla="*/ 36 h 39"/>
                <a:gd name="T8" fmla="*/ 66 w 84"/>
                <a:gd name="T9" fmla="*/ 39 h 39"/>
                <a:gd name="T10" fmla="*/ 68 w 84"/>
                <a:gd name="T11" fmla="*/ 37 h 39"/>
                <a:gd name="T12" fmla="*/ 76 w 84"/>
                <a:gd name="T13" fmla="*/ 36 h 39"/>
                <a:gd name="T14" fmla="*/ 80 w 84"/>
                <a:gd name="T15" fmla="*/ 32 h 39"/>
                <a:gd name="T16" fmla="*/ 84 w 84"/>
                <a:gd name="T17" fmla="*/ 30 h 39"/>
                <a:gd name="T18" fmla="*/ 81 w 84"/>
                <a:gd name="T19" fmla="*/ 24 h 39"/>
                <a:gd name="T20" fmla="*/ 78 w 84"/>
                <a:gd name="T21" fmla="*/ 17 h 39"/>
                <a:gd name="T22" fmla="*/ 76 w 84"/>
                <a:gd name="T23" fmla="*/ 11 h 39"/>
                <a:gd name="T24" fmla="*/ 74 w 84"/>
                <a:gd name="T25" fmla="*/ 8 h 39"/>
                <a:gd name="T26" fmla="*/ 64 w 84"/>
                <a:gd name="T27" fmla="*/ 7 h 39"/>
                <a:gd name="T28" fmla="*/ 52 w 84"/>
                <a:gd name="T29" fmla="*/ 1 h 39"/>
                <a:gd name="T30" fmla="*/ 40 w 84"/>
                <a:gd name="T31" fmla="*/ 1 h 39"/>
                <a:gd name="T32" fmla="*/ 39 w 84"/>
                <a:gd name="T33" fmla="*/ 12 h 39"/>
                <a:gd name="T34" fmla="*/ 30 w 84"/>
                <a:gd name="T35" fmla="*/ 16 h 39"/>
                <a:gd name="T36" fmla="*/ 20 w 84"/>
                <a:gd name="T37" fmla="*/ 5 h 39"/>
                <a:gd name="T38" fmla="*/ 9 w 84"/>
                <a:gd name="T39" fmla="*/ 10 h 39"/>
                <a:gd name="T40" fmla="*/ 5 w 84"/>
                <a:gd name="T41" fmla="*/ 19 h 39"/>
                <a:gd name="T42" fmla="*/ 3 w 84"/>
                <a:gd name="T43" fmla="*/ 29 h 39"/>
                <a:gd name="T44" fmla="*/ 3 w 84"/>
                <a:gd name="T45" fmla="*/ 30 h 39"/>
                <a:gd name="T46" fmla="*/ 12 w 84"/>
                <a:gd name="T47" fmla="*/ 27 h 39"/>
                <a:gd name="T48" fmla="*/ 29 w 84"/>
                <a:gd name="T49" fmla="*/ 27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39"/>
                <a:gd name="T77" fmla="*/ 84 w 8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9" name="Freeform 85"/>
            <p:cNvSpPr>
              <a:spLocks noChangeArrowheads="1"/>
            </p:cNvSpPr>
            <p:nvPr/>
          </p:nvSpPr>
          <p:spPr bwMode="auto">
            <a:xfrm>
              <a:off x="4089414" y="1089026"/>
              <a:ext cx="125413" cy="79375"/>
            </a:xfrm>
            <a:custGeom>
              <a:avLst/>
              <a:gdLst>
                <a:gd name="T0" fmla="*/ 10 w 66"/>
                <a:gd name="T1" fmla="*/ 21 h 42"/>
                <a:gd name="T2" fmla="*/ 16 w 66"/>
                <a:gd name="T3" fmla="*/ 23 h 42"/>
                <a:gd name="T4" fmla="*/ 23 w 66"/>
                <a:gd name="T5" fmla="*/ 27 h 42"/>
                <a:gd name="T6" fmla="*/ 23 w 66"/>
                <a:gd name="T7" fmla="*/ 35 h 42"/>
                <a:gd name="T8" fmla="*/ 31 w 66"/>
                <a:gd name="T9" fmla="*/ 40 h 42"/>
                <a:gd name="T10" fmla="*/ 40 w 66"/>
                <a:gd name="T11" fmla="*/ 41 h 42"/>
                <a:gd name="T12" fmla="*/ 45 w 66"/>
                <a:gd name="T13" fmla="*/ 38 h 42"/>
                <a:gd name="T14" fmla="*/ 53 w 66"/>
                <a:gd name="T15" fmla="*/ 36 h 42"/>
                <a:gd name="T16" fmla="*/ 54 w 66"/>
                <a:gd name="T17" fmla="*/ 31 h 42"/>
                <a:gd name="T18" fmla="*/ 60 w 66"/>
                <a:gd name="T19" fmla="*/ 25 h 42"/>
                <a:gd name="T20" fmla="*/ 64 w 66"/>
                <a:gd name="T21" fmla="*/ 22 h 42"/>
                <a:gd name="T22" fmla="*/ 65 w 66"/>
                <a:gd name="T23" fmla="*/ 18 h 42"/>
                <a:gd name="T24" fmla="*/ 66 w 66"/>
                <a:gd name="T25" fmla="*/ 14 h 42"/>
                <a:gd name="T26" fmla="*/ 60 w 66"/>
                <a:gd name="T27" fmla="*/ 11 h 42"/>
                <a:gd name="T28" fmla="*/ 49 w 66"/>
                <a:gd name="T29" fmla="*/ 5 h 42"/>
                <a:gd name="T30" fmla="*/ 43 w 66"/>
                <a:gd name="T31" fmla="*/ 2 h 42"/>
                <a:gd name="T32" fmla="*/ 29 w 66"/>
                <a:gd name="T33" fmla="*/ 2 h 42"/>
                <a:gd name="T34" fmla="*/ 12 w 66"/>
                <a:gd name="T35" fmla="*/ 2 h 42"/>
                <a:gd name="T36" fmla="*/ 3 w 66"/>
                <a:gd name="T37" fmla="*/ 5 h 42"/>
                <a:gd name="T38" fmla="*/ 2 w 66"/>
                <a:gd name="T39" fmla="*/ 17 h 42"/>
                <a:gd name="T40" fmla="*/ 3 w 66"/>
                <a:gd name="T41" fmla="*/ 20 h 42"/>
                <a:gd name="T42" fmla="*/ 10 w 66"/>
                <a:gd name="T43" fmla="*/ 21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6"/>
                <a:gd name="T67" fmla="*/ 0 h 42"/>
                <a:gd name="T68" fmla="*/ 66 w 66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0" name="Freeform 86"/>
            <p:cNvSpPr>
              <a:spLocks noChangeArrowheads="1"/>
            </p:cNvSpPr>
            <p:nvPr/>
          </p:nvSpPr>
          <p:spPr bwMode="auto">
            <a:xfrm>
              <a:off x="3781437" y="1346201"/>
              <a:ext cx="96838" cy="55564"/>
            </a:xfrm>
            <a:custGeom>
              <a:avLst/>
              <a:gdLst>
                <a:gd name="T0" fmla="*/ 46 w 51"/>
                <a:gd name="T1" fmla="*/ 12 h 29"/>
                <a:gd name="T2" fmla="*/ 40 w 51"/>
                <a:gd name="T3" fmla="*/ 9 h 29"/>
                <a:gd name="T4" fmla="*/ 40 w 51"/>
                <a:gd name="T5" fmla="*/ 4 h 29"/>
                <a:gd name="T6" fmla="*/ 33 w 51"/>
                <a:gd name="T7" fmla="*/ 1 h 29"/>
                <a:gd name="T8" fmla="*/ 26 w 51"/>
                <a:gd name="T9" fmla="*/ 2 h 29"/>
                <a:gd name="T10" fmla="*/ 16 w 51"/>
                <a:gd name="T11" fmla="*/ 2 h 29"/>
                <a:gd name="T12" fmla="*/ 15 w 51"/>
                <a:gd name="T13" fmla="*/ 4 h 29"/>
                <a:gd name="T14" fmla="*/ 9 w 51"/>
                <a:gd name="T15" fmla="*/ 8 h 29"/>
                <a:gd name="T16" fmla="*/ 2 w 51"/>
                <a:gd name="T17" fmla="*/ 17 h 29"/>
                <a:gd name="T18" fmla="*/ 3 w 51"/>
                <a:gd name="T19" fmla="*/ 21 h 29"/>
                <a:gd name="T20" fmla="*/ 8 w 51"/>
                <a:gd name="T21" fmla="*/ 22 h 29"/>
                <a:gd name="T22" fmla="*/ 10 w 51"/>
                <a:gd name="T23" fmla="*/ 27 h 29"/>
                <a:gd name="T24" fmla="*/ 10 w 51"/>
                <a:gd name="T25" fmla="*/ 27 h 29"/>
                <a:gd name="T26" fmla="*/ 20 w 51"/>
                <a:gd name="T27" fmla="*/ 27 h 29"/>
                <a:gd name="T28" fmla="*/ 25 w 51"/>
                <a:gd name="T29" fmla="*/ 19 h 29"/>
                <a:gd name="T30" fmla="*/ 32 w 51"/>
                <a:gd name="T31" fmla="*/ 26 h 29"/>
                <a:gd name="T32" fmla="*/ 35 w 51"/>
                <a:gd name="T33" fmla="*/ 22 h 29"/>
                <a:gd name="T34" fmla="*/ 39 w 51"/>
                <a:gd name="T35" fmla="*/ 20 h 29"/>
                <a:gd name="T36" fmla="*/ 44 w 51"/>
                <a:gd name="T37" fmla="*/ 19 h 29"/>
                <a:gd name="T38" fmla="*/ 47 w 51"/>
                <a:gd name="T39" fmla="*/ 17 h 29"/>
                <a:gd name="T40" fmla="*/ 49 w 51"/>
                <a:gd name="T41" fmla="*/ 15 h 29"/>
                <a:gd name="T42" fmla="*/ 51 w 51"/>
                <a:gd name="T43" fmla="*/ 12 h 29"/>
                <a:gd name="T44" fmla="*/ 46 w 51"/>
                <a:gd name="T45" fmla="*/ 12 h 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29"/>
                <a:gd name="T71" fmla="*/ 51 w 51"/>
                <a:gd name="T72" fmla="*/ 29 h 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1" name="Freeform 87"/>
            <p:cNvSpPr>
              <a:spLocks noChangeArrowheads="1"/>
            </p:cNvSpPr>
            <p:nvPr/>
          </p:nvSpPr>
          <p:spPr bwMode="auto">
            <a:xfrm>
              <a:off x="3779850" y="1141412"/>
              <a:ext cx="192088" cy="219075"/>
            </a:xfrm>
            <a:custGeom>
              <a:avLst/>
              <a:gdLst>
                <a:gd name="T0" fmla="*/ 13 w 101"/>
                <a:gd name="T1" fmla="*/ 29 h 114"/>
                <a:gd name="T2" fmla="*/ 7 w 101"/>
                <a:gd name="T3" fmla="*/ 35 h 114"/>
                <a:gd name="T4" fmla="*/ 11 w 101"/>
                <a:gd name="T5" fmla="*/ 41 h 114"/>
                <a:gd name="T6" fmla="*/ 9 w 101"/>
                <a:gd name="T7" fmla="*/ 44 h 114"/>
                <a:gd name="T8" fmla="*/ 2 w 101"/>
                <a:gd name="T9" fmla="*/ 47 h 114"/>
                <a:gd name="T10" fmla="*/ 2 w 101"/>
                <a:gd name="T11" fmla="*/ 53 h 114"/>
                <a:gd name="T12" fmla="*/ 0 w 101"/>
                <a:gd name="T13" fmla="*/ 62 h 114"/>
                <a:gd name="T14" fmla="*/ 3 w 101"/>
                <a:gd name="T15" fmla="*/ 69 h 114"/>
                <a:gd name="T16" fmla="*/ 1 w 101"/>
                <a:gd name="T17" fmla="*/ 73 h 114"/>
                <a:gd name="T18" fmla="*/ 5 w 101"/>
                <a:gd name="T19" fmla="*/ 82 h 114"/>
                <a:gd name="T20" fmla="*/ 7 w 101"/>
                <a:gd name="T21" fmla="*/ 84 h 114"/>
                <a:gd name="T22" fmla="*/ 14 w 101"/>
                <a:gd name="T23" fmla="*/ 87 h 114"/>
                <a:gd name="T24" fmla="*/ 20 w 101"/>
                <a:gd name="T25" fmla="*/ 89 h 114"/>
                <a:gd name="T26" fmla="*/ 23 w 101"/>
                <a:gd name="T27" fmla="*/ 93 h 114"/>
                <a:gd name="T28" fmla="*/ 18 w 101"/>
                <a:gd name="T29" fmla="*/ 102 h 114"/>
                <a:gd name="T30" fmla="*/ 17 w 101"/>
                <a:gd name="T31" fmla="*/ 109 h 114"/>
                <a:gd name="T32" fmla="*/ 27 w 101"/>
                <a:gd name="T33" fmla="*/ 109 h 114"/>
                <a:gd name="T34" fmla="*/ 34 w 101"/>
                <a:gd name="T35" fmla="*/ 108 h 114"/>
                <a:gd name="T36" fmla="*/ 41 w 101"/>
                <a:gd name="T37" fmla="*/ 111 h 114"/>
                <a:gd name="T38" fmla="*/ 42 w 101"/>
                <a:gd name="T39" fmla="*/ 110 h 114"/>
                <a:gd name="T40" fmla="*/ 49 w 101"/>
                <a:gd name="T41" fmla="*/ 112 h 114"/>
                <a:gd name="T42" fmla="*/ 55 w 101"/>
                <a:gd name="T43" fmla="*/ 111 h 114"/>
                <a:gd name="T44" fmla="*/ 62 w 101"/>
                <a:gd name="T45" fmla="*/ 110 h 114"/>
                <a:gd name="T46" fmla="*/ 73 w 101"/>
                <a:gd name="T47" fmla="*/ 108 h 114"/>
                <a:gd name="T48" fmla="*/ 78 w 101"/>
                <a:gd name="T49" fmla="*/ 105 h 114"/>
                <a:gd name="T50" fmla="*/ 82 w 101"/>
                <a:gd name="T51" fmla="*/ 98 h 114"/>
                <a:gd name="T52" fmla="*/ 89 w 101"/>
                <a:gd name="T53" fmla="*/ 93 h 114"/>
                <a:gd name="T54" fmla="*/ 77 w 101"/>
                <a:gd name="T55" fmla="*/ 84 h 114"/>
                <a:gd name="T56" fmla="*/ 73 w 101"/>
                <a:gd name="T57" fmla="*/ 74 h 114"/>
                <a:gd name="T58" fmla="*/ 72 w 101"/>
                <a:gd name="T59" fmla="*/ 68 h 114"/>
                <a:gd name="T60" fmla="*/ 84 w 101"/>
                <a:gd name="T61" fmla="*/ 64 h 114"/>
                <a:gd name="T62" fmla="*/ 93 w 101"/>
                <a:gd name="T63" fmla="*/ 60 h 114"/>
                <a:gd name="T64" fmla="*/ 99 w 101"/>
                <a:gd name="T65" fmla="*/ 59 h 114"/>
                <a:gd name="T66" fmla="*/ 100 w 101"/>
                <a:gd name="T67" fmla="*/ 53 h 114"/>
                <a:gd name="T68" fmla="*/ 97 w 101"/>
                <a:gd name="T69" fmla="*/ 44 h 114"/>
                <a:gd name="T70" fmla="*/ 95 w 101"/>
                <a:gd name="T71" fmla="*/ 38 h 114"/>
                <a:gd name="T72" fmla="*/ 93 w 101"/>
                <a:gd name="T73" fmla="*/ 33 h 114"/>
                <a:gd name="T74" fmla="*/ 92 w 101"/>
                <a:gd name="T75" fmla="*/ 28 h 114"/>
                <a:gd name="T76" fmla="*/ 92 w 101"/>
                <a:gd name="T77" fmla="*/ 16 h 114"/>
                <a:gd name="T78" fmla="*/ 92 w 101"/>
                <a:gd name="T79" fmla="*/ 15 h 114"/>
                <a:gd name="T80" fmla="*/ 91 w 101"/>
                <a:gd name="T81" fmla="*/ 14 h 114"/>
                <a:gd name="T82" fmla="*/ 85 w 101"/>
                <a:gd name="T83" fmla="*/ 10 h 114"/>
                <a:gd name="T84" fmla="*/ 86 w 101"/>
                <a:gd name="T85" fmla="*/ 3 h 114"/>
                <a:gd name="T86" fmla="*/ 76 w 101"/>
                <a:gd name="T87" fmla="*/ 6 h 114"/>
                <a:gd name="T88" fmla="*/ 63 w 101"/>
                <a:gd name="T89" fmla="*/ 13 h 114"/>
                <a:gd name="T90" fmla="*/ 57 w 101"/>
                <a:gd name="T91" fmla="*/ 9 h 114"/>
                <a:gd name="T92" fmla="*/ 53 w 101"/>
                <a:gd name="T93" fmla="*/ 7 h 114"/>
                <a:gd name="T94" fmla="*/ 45 w 101"/>
                <a:gd name="T95" fmla="*/ 3 h 114"/>
                <a:gd name="T96" fmla="*/ 44 w 101"/>
                <a:gd name="T97" fmla="*/ 0 h 114"/>
                <a:gd name="T98" fmla="*/ 40 w 101"/>
                <a:gd name="T99" fmla="*/ 1 h 114"/>
                <a:gd name="T100" fmla="*/ 30 w 101"/>
                <a:gd name="T101" fmla="*/ 0 h 114"/>
                <a:gd name="T102" fmla="*/ 32 w 101"/>
                <a:gd name="T103" fmla="*/ 5 h 114"/>
                <a:gd name="T104" fmla="*/ 35 w 101"/>
                <a:gd name="T105" fmla="*/ 15 h 114"/>
                <a:gd name="T106" fmla="*/ 30 w 101"/>
                <a:gd name="T107" fmla="*/ 19 h 114"/>
                <a:gd name="T108" fmla="*/ 22 w 101"/>
                <a:gd name="T109" fmla="*/ 18 h 114"/>
                <a:gd name="T110" fmla="*/ 13 w 101"/>
                <a:gd name="T111" fmla="*/ 19 h 114"/>
                <a:gd name="T112" fmla="*/ 13 w 101"/>
                <a:gd name="T113" fmla="*/ 22 h 114"/>
                <a:gd name="T114" fmla="*/ 13 w 101"/>
                <a:gd name="T115" fmla="*/ 29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"/>
                <a:gd name="T175" fmla="*/ 0 h 114"/>
                <a:gd name="T176" fmla="*/ 101 w 101"/>
                <a:gd name="T177" fmla="*/ 114 h 11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2" name="Freeform 88"/>
            <p:cNvSpPr>
              <a:spLocks noChangeArrowheads="1"/>
            </p:cNvSpPr>
            <p:nvPr/>
          </p:nvSpPr>
          <p:spPr bwMode="auto">
            <a:xfrm>
              <a:off x="4094176" y="619125"/>
              <a:ext cx="225426" cy="360363"/>
            </a:xfrm>
            <a:custGeom>
              <a:avLst/>
              <a:gdLst>
                <a:gd name="T0" fmla="*/ 100 w 118"/>
                <a:gd name="T1" fmla="*/ 158 h 189"/>
                <a:gd name="T2" fmla="*/ 117 w 118"/>
                <a:gd name="T3" fmla="*/ 142 h 189"/>
                <a:gd name="T4" fmla="*/ 114 w 118"/>
                <a:gd name="T5" fmla="*/ 133 h 189"/>
                <a:gd name="T6" fmla="*/ 100 w 118"/>
                <a:gd name="T7" fmla="*/ 122 h 189"/>
                <a:gd name="T8" fmla="*/ 107 w 118"/>
                <a:gd name="T9" fmla="*/ 116 h 189"/>
                <a:gd name="T10" fmla="*/ 101 w 118"/>
                <a:gd name="T11" fmla="*/ 110 h 189"/>
                <a:gd name="T12" fmla="*/ 102 w 118"/>
                <a:gd name="T13" fmla="*/ 104 h 189"/>
                <a:gd name="T14" fmla="*/ 97 w 118"/>
                <a:gd name="T15" fmla="*/ 101 h 189"/>
                <a:gd name="T16" fmla="*/ 99 w 118"/>
                <a:gd name="T17" fmla="*/ 97 h 189"/>
                <a:gd name="T18" fmla="*/ 98 w 118"/>
                <a:gd name="T19" fmla="*/ 89 h 189"/>
                <a:gd name="T20" fmla="*/ 101 w 118"/>
                <a:gd name="T21" fmla="*/ 82 h 189"/>
                <a:gd name="T22" fmla="*/ 91 w 118"/>
                <a:gd name="T23" fmla="*/ 65 h 189"/>
                <a:gd name="T24" fmla="*/ 94 w 118"/>
                <a:gd name="T25" fmla="*/ 58 h 189"/>
                <a:gd name="T26" fmla="*/ 101 w 118"/>
                <a:gd name="T27" fmla="*/ 50 h 189"/>
                <a:gd name="T28" fmla="*/ 93 w 118"/>
                <a:gd name="T29" fmla="*/ 42 h 189"/>
                <a:gd name="T30" fmla="*/ 86 w 118"/>
                <a:gd name="T31" fmla="*/ 38 h 189"/>
                <a:gd name="T32" fmla="*/ 84 w 118"/>
                <a:gd name="T33" fmla="*/ 31 h 189"/>
                <a:gd name="T34" fmla="*/ 86 w 118"/>
                <a:gd name="T35" fmla="*/ 25 h 189"/>
                <a:gd name="T36" fmla="*/ 90 w 118"/>
                <a:gd name="T37" fmla="*/ 22 h 189"/>
                <a:gd name="T38" fmla="*/ 93 w 118"/>
                <a:gd name="T39" fmla="*/ 18 h 189"/>
                <a:gd name="T40" fmla="*/ 93 w 118"/>
                <a:gd name="T41" fmla="*/ 11 h 189"/>
                <a:gd name="T42" fmla="*/ 81 w 118"/>
                <a:gd name="T43" fmla="*/ 3 h 189"/>
                <a:gd name="T44" fmla="*/ 72 w 118"/>
                <a:gd name="T45" fmla="*/ 3 h 189"/>
                <a:gd name="T46" fmla="*/ 61 w 118"/>
                <a:gd name="T47" fmla="*/ 6 h 189"/>
                <a:gd name="T48" fmla="*/ 54 w 118"/>
                <a:gd name="T49" fmla="*/ 14 h 189"/>
                <a:gd name="T50" fmla="*/ 52 w 118"/>
                <a:gd name="T51" fmla="*/ 23 h 189"/>
                <a:gd name="T52" fmla="*/ 47 w 118"/>
                <a:gd name="T53" fmla="*/ 30 h 189"/>
                <a:gd name="T54" fmla="*/ 40 w 118"/>
                <a:gd name="T55" fmla="*/ 28 h 189"/>
                <a:gd name="T56" fmla="*/ 32 w 118"/>
                <a:gd name="T57" fmla="*/ 28 h 189"/>
                <a:gd name="T58" fmla="*/ 19 w 118"/>
                <a:gd name="T59" fmla="*/ 27 h 189"/>
                <a:gd name="T60" fmla="*/ 7 w 118"/>
                <a:gd name="T61" fmla="*/ 18 h 189"/>
                <a:gd name="T62" fmla="*/ 0 w 118"/>
                <a:gd name="T63" fmla="*/ 23 h 189"/>
                <a:gd name="T64" fmla="*/ 12 w 118"/>
                <a:gd name="T65" fmla="*/ 32 h 189"/>
                <a:gd name="T66" fmla="*/ 28 w 118"/>
                <a:gd name="T67" fmla="*/ 42 h 189"/>
                <a:gd name="T68" fmla="*/ 29 w 118"/>
                <a:gd name="T69" fmla="*/ 53 h 189"/>
                <a:gd name="T70" fmla="*/ 31 w 118"/>
                <a:gd name="T71" fmla="*/ 63 h 189"/>
                <a:gd name="T72" fmla="*/ 31 w 118"/>
                <a:gd name="T73" fmla="*/ 73 h 189"/>
                <a:gd name="T74" fmla="*/ 33 w 118"/>
                <a:gd name="T75" fmla="*/ 78 h 189"/>
                <a:gd name="T76" fmla="*/ 34 w 118"/>
                <a:gd name="T77" fmla="*/ 84 h 189"/>
                <a:gd name="T78" fmla="*/ 44 w 118"/>
                <a:gd name="T79" fmla="*/ 88 h 189"/>
                <a:gd name="T80" fmla="*/ 48 w 118"/>
                <a:gd name="T81" fmla="*/ 96 h 189"/>
                <a:gd name="T82" fmla="*/ 46 w 118"/>
                <a:gd name="T83" fmla="*/ 100 h 189"/>
                <a:gd name="T84" fmla="*/ 39 w 118"/>
                <a:gd name="T85" fmla="*/ 105 h 189"/>
                <a:gd name="T86" fmla="*/ 28 w 118"/>
                <a:gd name="T87" fmla="*/ 117 h 189"/>
                <a:gd name="T88" fmla="*/ 21 w 118"/>
                <a:gd name="T89" fmla="*/ 122 h 189"/>
                <a:gd name="T90" fmla="*/ 15 w 118"/>
                <a:gd name="T91" fmla="*/ 128 h 189"/>
                <a:gd name="T92" fmla="*/ 7 w 118"/>
                <a:gd name="T93" fmla="*/ 132 h 189"/>
                <a:gd name="T94" fmla="*/ 2 w 118"/>
                <a:gd name="T95" fmla="*/ 139 h 189"/>
                <a:gd name="T96" fmla="*/ 3 w 118"/>
                <a:gd name="T97" fmla="*/ 146 h 189"/>
                <a:gd name="T98" fmla="*/ 4 w 118"/>
                <a:gd name="T99" fmla="*/ 153 h 189"/>
                <a:gd name="T100" fmla="*/ 6 w 118"/>
                <a:gd name="T101" fmla="*/ 166 h 189"/>
                <a:gd name="T102" fmla="*/ 3 w 118"/>
                <a:gd name="T103" fmla="*/ 178 h 189"/>
                <a:gd name="T104" fmla="*/ 13 w 118"/>
                <a:gd name="T105" fmla="*/ 182 h 189"/>
                <a:gd name="T106" fmla="*/ 20 w 118"/>
                <a:gd name="T107" fmla="*/ 186 h 189"/>
                <a:gd name="T108" fmla="*/ 33 w 118"/>
                <a:gd name="T109" fmla="*/ 188 h 189"/>
                <a:gd name="T110" fmla="*/ 68 w 118"/>
                <a:gd name="T111" fmla="*/ 180 h 189"/>
                <a:gd name="T112" fmla="*/ 78 w 118"/>
                <a:gd name="T113" fmla="*/ 179 h 189"/>
                <a:gd name="T114" fmla="*/ 83 w 118"/>
                <a:gd name="T115" fmla="*/ 172 h 189"/>
                <a:gd name="T116" fmla="*/ 100 w 118"/>
                <a:gd name="T117" fmla="*/ 158 h 1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189"/>
                <a:gd name="T179" fmla="*/ 118 w 118"/>
                <a:gd name="T180" fmla="*/ 189 h 1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3" name="Freeform 89"/>
            <p:cNvSpPr>
              <a:spLocks noChangeArrowheads="1"/>
            </p:cNvSpPr>
            <p:nvPr/>
          </p:nvSpPr>
          <p:spPr bwMode="auto">
            <a:xfrm>
              <a:off x="4383103" y="1747839"/>
              <a:ext cx="455615" cy="363538"/>
            </a:xfrm>
            <a:custGeom>
              <a:avLst/>
              <a:gdLst>
                <a:gd name="T0" fmla="*/ 142 w 238"/>
                <a:gd name="T1" fmla="*/ 40 h 190"/>
                <a:gd name="T2" fmla="*/ 122 w 238"/>
                <a:gd name="T3" fmla="*/ 38 h 190"/>
                <a:gd name="T4" fmla="*/ 109 w 238"/>
                <a:gd name="T5" fmla="*/ 33 h 190"/>
                <a:gd name="T6" fmla="*/ 82 w 238"/>
                <a:gd name="T7" fmla="*/ 13 h 190"/>
                <a:gd name="T8" fmla="*/ 59 w 238"/>
                <a:gd name="T9" fmla="*/ 0 h 190"/>
                <a:gd name="T10" fmla="*/ 50 w 238"/>
                <a:gd name="T11" fmla="*/ 0 h 190"/>
                <a:gd name="T12" fmla="*/ 38 w 238"/>
                <a:gd name="T13" fmla="*/ 4 h 190"/>
                <a:gd name="T14" fmla="*/ 27 w 238"/>
                <a:gd name="T15" fmla="*/ 11 h 190"/>
                <a:gd name="T16" fmla="*/ 36 w 238"/>
                <a:gd name="T17" fmla="*/ 21 h 190"/>
                <a:gd name="T18" fmla="*/ 29 w 238"/>
                <a:gd name="T19" fmla="*/ 26 h 190"/>
                <a:gd name="T20" fmla="*/ 22 w 238"/>
                <a:gd name="T21" fmla="*/ 29 h 190"/>
                <a:gd name="T22" fmla="*/ 13 w 238"/>
                <a:gd name="T23" fmla="*/ 36 h 190"/>
                <a:gd name="T24" fmla="*/ 2 w 238"/>
                <a:gd name="T25" fmla="*/ 31 h 190"/>
                <a:gd name="T26" fmla="*/ 1 w 238"/>
                <a:gd name="T27" fmla="*/ 34 h 190"/>
                <a:gd name="T28" fmla="*/ 0 w 238"/>
                <a:gd name="T29" fmla="*/ 37 h 190"/>
                <a:gd name="T30" fmla="*/ 2 w 238"/>
                <a:gd name="T31" fmla="*/ 50 h 190"/>
                <a:gd name="T32" fmla="*/ 11 w 238"/>
                <a:gd name="T33" fmla="*/ 61 h 190"/>
                <a:gd name="T34" fmla="*/ 28 w 238"/>
                <a:gd name="T35" fmla="*/ 87 h 190"/>
                <a:gd name="T36" fmla="*/ 36 w 238"/>
                <a:gd name="T37" fmla="*/ 99 h 190"/>
                <a:gd name="T38" fmla="*/ 47 w 238"/>
                <a:gd name="T39" fmla="*/ 112 h 190"/>
                <a:gd name="T40" fmla="*/ 49 w 238"/>
                <a:gd name="T41" fmla="*/ 124 h 190"/>
                <a:gd name="T42" fmla="*/ 59 w 238"/>
                <a:gd name="T43" fmla="*/ 143 h 190"/>
                <a:gd name="T44" fmla="*/ 72 w 238"/>
                <a:gd name="T45" fmla="*/ 158 h 190"/>
                <a:gd name="T46" fmla="*/ 82 w 238"/>
                <a:gd name="T47" fmla="*/ 175 h 190"/>
                <a:gd name="T48" fmla="*/ 86 w 238"/>
                <a:gd name="T49" fmla="*/ 184 h 190"/>
                <a:gd name="T50" fmla="*/ 89 w 238"/>
                <a:gd name="T51" fmla="*/ 190 h 190"/>
                <a:gd name="T52" fmla="*/ 95 w 238"/>
                <a:gd name="T53" fmla="*/ 188 h 190"/>
                <a:gd name="T54" fmla="*/ 94 w 238"/>
                <a:gd name="T55" fmla="*/ 181 h 190"/>
                <a:gd name="T56" fmla="*/ 99 w 238"/>
                <a:gd name="T57" fmla="*/ 177 h 190"/>
                <a:gd name="T58" fmla="*/ 107 w 238"/>
                <a:gd name="T59" fmla="*/ 179 h 190"/>
                <a:gd name="T60" fmla="*/ 121 w 238"/>
                <a:gd name="T61" fmla="*/ 180 h 190"/>
                <a:gd name="T62" fmla="*/ 137 w 238"/>
                <a:gd name="T63" fmla="*/ 182 h 190"/>
                <a:gd name="T64" fmla="*/ 145 w 238"/>
                <a:gd name="T65" fmla="*/ 179 h 190"/>
                <a:gd name="T66" fmla="*/ 162 w 238"/>
                <a:gd name="T67" fmla="*/ 164 h 190"/>
                <a:gd name="T68" fmla="*/ 184 w 238"/>
                <a:gd name="T69" fmla="*/ 163 h 190"/>
                <a:gd name="T70" fmla="*/ 230 w 238"/>
                <a:gd name="T71" fmla="*/ 148 h 190"/>
                <a:gd name="T72" fmla="*/ 238 w 238"/>
                <a:gd name="T73" fmla="*/ 125 h 190"/>
                <a:gd name="T74" fmla="*/ 232 w 238"/>
                <a:gd name="T75" fmla="*/ 117 h 190"/>
                <a:gd name="T76" fmla="*/ 203 w 238"/>
                <a:gd name="T77" fmla="*/ 113 h 190"/>
                <a:gd name="T78" fmla="*/ 195 w 238"/>
                <a:gd name="T79" fmla="*/ 101 h 190"/>
                <a:gd name="T80" fmla="*/ 190 w 238"/>
                <a:gd name="T81" fmla="*/ 94 h 190"/>
                <a:gd name="T82" fmla="*/ 181 w 238"/>
                <a:gd name="T83" fmla="*/ 88 h 190"/>
                <a:gd name="T84" fmla="*/ 175 w 238"/>
                <a:gd name="T85" fmla="*/ 76 h 190"/>
                <a:gd name="T86" fmla="*/ 170 w 238"/>
                <a:gd name="T87" fmla="*/ 63 h 190"/>
                <a:gd name="T88" fmla="*/ 158 w 238"/>
                <a:gd name="T89" fmla="*/ 50 h 190"/>
                <a:gd name="T90" fmla="*/ 157 w 238"/>
                <a:gd name="T91" fmla="*/ 45 h 190"/>
                <a:gd name="T92" fmla="*/ 148 w 238"/>
                <a:gd name="T93" fmla="*/ 45 h 190"/>
                <a:gd name="T94" fmla="*/ 142 w 238"/>
                <a:gd name="T95" fmla="*/ 4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8"/>
                <a:gd name="T145" fmla="*/ 0 h 190"/>
                <a:gd name="T146" fmla="*/ 238 w 238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4" name="Freeform 90"/>
            <p:cNvSpPr>
              <a:spLocks noChangeArrowheads="1"/>
            </p:cNvSpPr>
            <p:nvPr/>
          </p:nvSpPr>
          <p:spPr bwMode="auto">
            <a:xfrm>
              <a:off x="4756166" y="1914527"/>
              <a:ext cx="174626" cy="192089"/>
            </a:xfrm>
            <a:custGeom>
              <a:avLst/>
              <a:gdLst>
                <a:gd name="T0" fmla="*/ 45 w 91"/>
                <a:gd name="T1" fmla="*/ 3 h 101"/>
                <a:gd name="T2" fmla="*/ 45 w 91"/>
                <a:gd name="T3" fmla="*/ 11 h 101"/>
                <a:gd name="T4" fmla="*/ 38 w 91"/>
                <a:gd name="T5" fmla="*/ 20 h 101"/>
                <a:gd name="T6" fmla="*/ 35 w 91"/>
                <a:gd name="T7" fmla="*/ 30 h 101"/>
                <a:gd name="T8" fmla="*/ 37 w 91"/>
                <a:gd name="T9" fmla="*/ 30 h 101"/>
                <a:gd name="T10" fmla="*/ 43 w 91"/>
                <a:gd name="T11" fmla="*/ 38 h 101"/>
                <a:gd name="T12" fmla="*/ 35 w 91"/>
                <a:gd name="T13" fmla="*/ 61 h 101"/>
                <a:gd name="T14" fmla="*/ 0 w 91"/>
                <a:gd name="T15" fmla="*/ 73 h 101"/>
                <a:gd name="T16" fmla="*/ 14 w 91"/>
                <a:gd name="T17" fmla="*/ 101 h 101"/>
                <a:gd name="T18" fmla="*/ 17 w 91"/>
                <a:gd name="T19" fmla="*/ 100 h 101"/>
                <a:gd name="T20" fmla="*/ 35 w 91"/>
                <a:gd name="T21" fmla="*/ 97 h 101"/>
                <a:gd name="T22" fmla="*/ 40 w 91"/>
                <a:gd name="T23" fmla="*/ 88 h 101"/>
                <a:gd name="T24" fmla="*/ 52 w 91"/>
                <a:gd name="T25" fmla="*/ 86 h 101"/>
                <a:gd name="T26" fmla="*/ 59 w 91"/>
                <a:gd name="T27" fmla="*/ 76 h 101"/>
                <a:gd name="T28" fmla="*/ 67 w 91"/>
                <a:gd name="T29" fmla="*/ 72 h 101"/>
                <a:gd name="T30" fmla="*/ 70 w 91"/>
                <a:gd name="T31" fmla="*/ 57 h 101"/>
                <a:gd name="T32" fmla="*/ 80 w 91"/>
                <a:gd name="T33" fmla="*/ 51 h 101"/>
                <a:gd name="T34" fmla="*/ 89 w 91"/>
                <a:gd name="T35" fmla="*/ 37 h 101"/>
                <a:gd name="T36" fmla="*/ 88 w 91"/>
                <a:gd name="T37" fmla="*/ 31 h 101"/>
                <a:gd name="T38" fmla="*/ 79 w 91"/>
                <a:gd name="T39" fmla="*/ 19 h 101"/>
                <a:gd name="T40" fmla="*/ 60 w 91"/>
                <a:gd name="T41" fmla="*/ 12 h 101"/>
                <a:gd name="T42" fmla="*/ 54 w 91"/>
                <a:gd name="T43" fmla="*/ 0 h 101"/>
                <a:gd name="T44" fmla="*/ 50 w 91"/>
                <a:gd name="T45" fmla="*/ 3 h 101"/>
                <a:gd name="T46" fmla="*/ 45 w 91"/>
                <a:gd name="T47" fmla="*/ 3 h 1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1"/>
                <a:gd name="T73" fmla="*/ 0 h 101"/>
                <a:gd name="T74" fmla="*/ 91 w 91"/>
                <a:gd name="T75" fmla="*/ 101 h 10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5" name="Freeform 91"/>
            <p:cNvSpPr>
              <a:spLocks noChangeArrowheads="1"/>
            </p:cNvSpPr>
            <p:nvPr/>
          </p:nvSpPr>
          <p:spPr bwMode="auto">
            <a:xfrm>
              <a:off x="4729179" y="1890714"/>
              <a:ext cx="25400" cy="38100"/>
            </a:xfrm>
            <a:custGeom>
              <a:avLst/>
              <a:gdLst>
                <a:gd name="T0" fmla="*/ 9 w 13"/>
                <a:gd name="T1" fmla="*/ 19 h 20"/>
                <a:gd name="T2" fmla="*/ 10 w 13"/>
                <a:gd name="T3" fmla="*/ 16 h 20"/>
                <a:gd name="T4" fmla="*/ 8 w 13"/>
                <a:gd name="T5" fmla="*/ 2 h 20"/>
                <a:gd name="T6" fmla="*/ 1 w 13"/>
                <a:gd name="T7" fmla="*/ 13 h 20"/>
                <a:gd name="T8" fmla="*/ 0 w 13"/>
                <a:gd name="T9" fmla="*/ 13 h 20"/>
                <a:gd name="T10" fmla="*/ 9 w 13"/>
                <a:gd name="T11" fmla="*/ 19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6" name="Freeform 92"/>
            <p:cNvSpPr>
              <a:spLocks noChangeArrowheads="1"/>
            </p:cNvSpPr>
            <p:nvPr/>
          </p:nvSpPr>
          <p:spPr bwMode="auto">
            <a:xfrm>
              <a:off x="4756166" y="1887539"/>
              <a:ext cx="103188" cy="84138"/>
            </a:xfrm>
            <a:custGeom>
              <a:avLst/>
              <a:gdLst>
                <a:gd name="T0" fmla="*/ 8 w 54"/>
                <a:gd name="T1" fmla="*/ 40 h 44"/>
                <a:gd name="T2" fmla="*/ 35 w 54"/>
                <a:gd name="T3" fmla="*/ 44 h 44"/>
                <a:gd name="T4" fmla="*/ 38 w 54"/>
                <a:gd name="T5" fmla="*/ 34 h 44"/>
                <a:gd name="T6" fmla="*/ 45 w 54"/>
                <a:gd name="T7" fmla="*/ 25 h 44"/>
                <a:gd name="T8" fmla="*/ 45 w 54"/>
                <a:gd name="T9" fmla="*/ 17 h 44"/>
                <a:gd name="T10" fmla="*/ 50 w 54"/>
                <a:gd name="T11" fmla="*/ 17 h 44"/>
                <a:gd name="T12" fmla="*/ 54 w 54"/>
                <a:gd name="T13" fmla="*/ 14 h 44"/>
                <a:gd name="T14" fmla="*/ 51 w 54"/>
                <a:gd name="T15" fmla="*/ 0 h 44"/>
                <a:gd name="T16" fmla="*/ 37 w 54"/>
                <a:gd name="T17" fmla="*/ 16 h 44"/>
                <a:gd name="T18" fmla="*/ 16 w 54"/>
                <a:gd name="T19" fmla="*/ 26 h 44"/>
                <a:gd name="T20" fmla="*/ 2 w 54"/>
                <a:gd name="T21" fmla="*/ 29 h 44"/>
                <a:gd name="T22" fmla="*/ 0 w 54"/>
                <a:gd name="T23" fmla="*/ 28 h 44"/>
                <a:gd name="T24" fmla="*/ 8 w 54"/>
                <a:gd name="T25" fmla="*/ 4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4"/>
                <a:gd name="T40" fmla="*/ 0 h 44"/>
                <a:gd name="T41" fmla="*/ 54 w 5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7" name="Freeform 93"/>
            <p:cNvSpPr>
              <a:spLocks noEditPoints="1" noChangeArrowheads="1"/>
            </p:cNvSpPr>
            <p:nvPr/>
          </p:nvSpPr>
          <p:spPr bwMode="auto">
            <a:xfrm>
              <a:off x="5775344" y="2328864"/>
              <a:ext cx="419102" cy="130175"/>
            </a:xfrm>
            <a:custGeom>
              <a:avLst/>
              <a:gdLst>
                <a:gd name="T0" fmla="*/ 39 w 219"/>
                <a:gd name="T1" fmla="*/ 24 h 68"/>
                <a:gd name="T2" fmla="*/ 31 w 219"/>
                <a:gd name="T3" fmla="*/ 12 h 68"/>
                <a:gd name="T4" fmla="*/ 25 w 219"/>
                <a:gd name="T5" fmla="*/ 7 h 68"/>
                <a:gd name="T6" fmla="*/ 24 w 219"/>
                <a:gd name="T7" fmla="*/ 5 h 68"/>
                <a:gd name="T8" fmla="*/ 21 w 219"/>
                <a:gd name="T9" fmla="*/ 10 h 68"/>
                <a:gd name="T10" fmla="*/ 12 w 219"/>
                <a:gd name="T11" fmla="*/ 9 h 68"/>
                <a:gd name="T12" fmla="*/ 6 w 219"/>
                <a:gd name="T13" fmla="*/ 2 h 68"/>
                <a:gd name="T14" fmla="*/ 0 w 219"/>
                <a:gd name="T15" fmla="*/ 1 h 68"/>
                <a:gd name="T16" fmla="*/ 3 w 219"/>
                <a:gd name="T17" fmla="*/ 19 h 68"/>
                <a:gd name="T18" fmla="*/ 14 w 219"/>
                <a:gd name="T19" fmla="*/ 40 h 68"/>
                <a:gd name="T20" fmla="*/ 25 w 219"/>
                <a:gd name="T21" fmla="*/ 51 h 68"/>
                <a:gd name="T22" fmla="*/ 47 w 219"/>
                <a:gd name="T23" fmla="*/ 62 h 68"/>
                <a:gd name="T24" fmla="*/ 39 w 219"/>
                <a:gd name="T25" fmla="*/ 46 h 68"/>
                <a:gd name="T26" fmla="*/ 39 w 219"/>
                <a:gd name="T27" fmla="*/ 24 h 68"/>
                <a:gd name="T28" fmla="*/ 210 w 219"/>
                <a:gd name="T29" fmla="*/ 11 h 68"/>
                <a:gd name="T30" fmla="*/ 200 w 219"/>
                <a:gd name="T31" fmla="*/ 9 h 68"/>
                <a:gd name="T32" fmla="*/ 189 w 219"/>
                <a:gd name="T33" fmla="*/ 0 h 68"/>
                <a:gd name="T34" fmla="*/ 180 w 219"/>
                <a:gd name="T35" fmla="*/ 11 h 68"/>
                <a:gd name="T36" fmla="*/ 174 w 219"/>
                <a:gd name="T37" fmla="*/ 19 h 68"/>
                <a:gd name="T38" fmla="*/ 172 w 219"/>
                <a:gd name="T39" fmla="*/ 22 h 68"/>
                <a:gd name="T40" fmla="*/ 172 w 219"/>
                <a:gd name="T41" fmla="*/ 29 h 68"/>
                <a:gd name="T42" fmla="*/ 165 w 219"/>
                <a:gd name="T43" fmla="*/ 31 h 68"/>
                <a:gd name="T44" fmla="*/ 159 w 219"/>
                <a:gd name="T45" fmla="*/ 23 h 68"/>
                <a:gd name="T46" fmla="*/ 158 w 219"/>
                <a:gd name="T47" fmla="*/ 23 h 68"/>
                <a:gd name="T48" fmla="*/ 148 w 219"/>
                <a:gd name="T49" fmla="*/ 39 h 68"/>
                <a:gd name="T50" fmla="*/ 132 w 219"/>
                <a:gd name="T51" fmla="*/ 44 h 68"/>
                <a:gd name="T52" fmla="*/ 125 w 219"/>
                <a:gd name="T53" fmla="*/ 58 h 68"/>
                <a:gd name="T54" fmla="*/ 108 w 219"/>
                <a:gd name="T55" fmla="*/ 54 h 68"/>
                <a:gd name="T56" fmla="*/ 111 w 219"/>
                <a:gd name="T57" fmla="*/ 61 h 68"/>
                <a:gd name="T58" fmla="*/ 121 w 219"/>
                <a:gd name="T59" fmla="*/ 66 h 68"/>
                <a:gd name="T60" fmla="*/ 135 w 219"/>
                <a:gd name="T61" fmla="*/ 65 h 68"/>
                <a:gd name="T62" fmla="*/ 147 w 219"/>
                <a:gd name="T63" fmla="*/ 60 h 68"/>
                <a:gd name="T64" fmla="*/ 157 w 219"/>
                <a:gd name="T65" fmla="*/ 62 h 68"/>
                <a:gd name="T66" fmla="*/ 167 w 219"/>
                <a:gd name="T67" fmla="*/ 55 h 68"/>
                <a:gd name="T68" fmla="*/ 171 w 219"/>
                <a:gd name="T69" fmla="*/ 45 h 68"/>
                <a:gd name="T70" fmla="*/ 177 w 219"/>
                <a:gd name="T71" fmla="*/ 35 h 68"/>
                <a:gd name="T72" fmla="*/ 195 w 219"/>
                <a:gd name="T73" fmla="*/ 27 h 68"/>
                <a:gd name="T74" fmla="*/ 200 w 219"/>
                <a:gd name="T75" fmla="*/ 29 h 68"/>
                <a:gd name="T76" fmla="*/ 207 w 219"/>
                <a:gd name="T77" fmla="*/ 22 h 68"/>
                <a:gd name="T78" fmla="*/ 217 w 219"/>
                <a:gd name="T79" fmla="*/ 18 h 68"/>
                <a:gd name="T80" fmla="*/ 210 w 219"/>
                <a:gd name="T81" fmla="*/ 11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9"/>
                <a:gd name="T124" fmla="*/ 0 h 68"/>
                <a:gd name="T125" fmla="*/ 219 w 219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8" name="Freeform 94"/>
            <p:cNvSpPr>
              <a:spLocks noChangeArrowheads="1"/>
            </p:cNvSpPr>
            <p:nvPr/>
          </p:nvSpPr>
          <p:spPr bwMode="auto">
            <a:xfrm>
              <a:off x="6078558" y="2370140"/>
              <a:ext cx="28575" cy="17463"/>
            </a:xfrm>
            <a:custGeom>
              <a:avLst/>
              <a:gdLst>
                <a:gd name="T0" fmla="*/ 6 w 15"/>
                <a:gd name="T1" fmla="*/ 9 h 9"/>
                <a:gd name="T2" fmla="*/ 13 w 15"/>
                <a:gd name="T3" fmla="*/ 7 h 9"/>
                <a:gd name="T4" fmla="*/ 13 w 15"/>
                <a:gd name="T5" fmla="*/ 0 h 9"/>
                <a:gd name="T6" fmla="*/ 7 w 15"/>
                <a:gd name="T7" fmla="*/ 3 h 9"/>
                <a:gd name="T8" fmla="*/ 0 w 15"/>
                <a:gd name="T9" fmla="*/ 1 h 9"/>
                <a:gd name="T10" fmla="*/ 6 w 15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9" name="Freeform 95"/>
            <p:cNvSpPr>
              <a:spLocks noChangeArrowheads="1"/>
            </p:cNvSpPr>
            <p:nvPr/>
          </p:nvSpPr>
          <p:spPr bwMode="auto">
            <a:xfrm>
              <a:off x="4473590" y="1616077"/>
              <a:ext cx="209551" cy="206375"/>
            </a:xfrm>
            <a:custGeom>
              <a:avLst/>
              <a:gdLst>
                <a:gd name="T0" fmla="*/ 93 w 110"/>
                <a:gd name="T1" fmla="*/ 98 h 108"/>
                <a:gd name="T2" fmla="*/ 98 w 110"/>
                <a:gd name="T3" fmla="*/ 94 h 108"/>
                <a:gd name="T4" fmla="*/ 106 w 110"/>
                <a:gd name="T5" fmla="*/ 98 h 108"/>
                <a:gd name="T6" fmla="*/ 110 w 110"/>
                <a:gd name="T7" fmla="*/ 95 h 108"/>
                <a:gd name="T8" fmla="*/ 104 w 110"/>
                <a:gd name="T9" fmla="*/ 87 h 108"/>
                <a:gd name="T10" fmla="*/ 100 w 110"/>
                <a:gd name="T11" fmla="*/ 79 h 108"/>
                <a:gd name="T12" fmla="*/ 101 w 110"/>
                <a:gd name="T13" fmla="*/ 71 h 108"/>
                <a:gd name="T14" fmla="*/ 96 w 110"/>
                <a:gd name="T15" fmla="*/ 65 h 108"/>
                <a:gd name="T16" fmla="*/ 83 w 110"/>
                <a:gd name="T17" fmla="*/ 56 h 108"/>
                <a:gd name="T18" fmla="*/ 78 w 110"/>
                <a:gd name="T19" fmla="*/ 50 h 108"/>
                <a:gd name="T20" fmla="*/ 76 w 110"/>
                <a:gd name="T21" fmla="*/ 40 h 108"/>
                <a:gd name="T22" fmla="*/ 81 w 110"/>
                <a:gd name="T23" fmla="*/ 31 h 108"/>
                <a:gd name="T24" fmla="*/ 82 w 110"/>
                <a:gd name="T25" fmla="*/ 24 h 108"/>
                <a:gd name="T26" fmla="*/ 78 w 110"/>
                <a:gd name="T27" fmla="*/ 20 h 108"/>
                <a:gd name="T28" fmla="*/ 72 w 110"/>
                <a:gd name="T29" fmla="*/ 14 h 108"/>
                <a:gd name="T30" fmla="*/ 68 w 110"/>
                <a:gd name="T31" fmla="*/ 5 h 108"/>
                <a:gd name="T32" fmla="*/ 56 w 110"/>
                <a:gd name="T33" fmla="*/ 3 h 108"/>
                <a:gd name="T34" fmla="*/ 46 w 110"/>
                <a:gd name="T35" fmla="*/ 1 h 108"/>
                <a:gd name="T36" fmla="*/ 41 w 110"/>
                <a:gd name="T37" fmla="*/ 5 h 108"/>
                <a:gd name="T38" fmla="*/ 41 w 110"/>
                <a:gd name="T39" fmla="*/ 5 h 108"/>
                <a:gd name="T40" fmla="*/ 34 w 110"/>
                <a:gd name="T41" fmla="*/ 10 h 108"/>
                <a:gd name="T42" fmla="*/ 27 w 110"/>
                <a:gd name="T43" fmla="*/ 15 h 108"/>
                <a:gd name="T44" fmla="*/ 28 w 110"/>
                <a:gd name="T45" fmla="*/ 24 h 108"/>
                <a:gd name="T46" fmla="*/ 27 w 110"/>
                <a:gd name="T47" fmla="*/ 33 h 108"/>
                <a:gd name="T48" fmla="*/ 24 w 110"/>
                <a:gd name="T49" fmla="*/ 40 h 108"/>
                <a:gd name="T50" fmla="*/ 0 w 110"/>
                <a:gd name="T51" fmla="*/ 53 h 108"/>
                <a:gd name="T52" fmla="*/ 1 w 110"/>
                <a:gd name="T53" fmla="*/ 58 h 108"/>
                <a:gd name="T54" fmla="*/ 4 w 110"/>
                <a:gd name="T55" fmla="*/ 69 h 108"/>
                <a:gd name="T56" fmla="*/ 12 w 110"/>
                <a:gd name="T57" fmla="*/ 69 h 108"/>
                <a:gd name="T58" fmla="*/ 35 w 110"/>
                <a:gd name="T59" fmla="*/ 82 h 108"/>
                <a:gd name="T60" fmla="*/ 62 w 110"/>
                <a:gd name="T61" fmla="*/ 102 h 108"/>
                <a:gd name="T62" fmla="*/ 75 w 110"/>
                <a:gd name="T63" fmla="*/ 107 h 108"/>
                <a:gd name="T64" fmla="*/ 88 w 110"/>
                <a:gd name="T65" fmla="*/ 108 h 108"/>
                <a:gd name="T66" fmla="*/ 93 w 110"/>
                <a:gd name="T67" fmla="*/ 98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108"/>
                <a:gd name="T104" fmla="*/ 110 w 110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0" name="Freeform 96"/>
            <p:cNvSpPr>
              <a:spLocks noChangeArrowheads="1"/>
            </p:cNvSpPr>
            <p:nvPr/>
          </p:nvSpPr>
          <p:spPr bwMode="auto">
            <a:xfrm>
              <a:off x="4641866" y="1795464"/>
              <a:ext cx="41275" cy="38100"/>
            </a:xfrm>
            <a:custGeom>
              <a:avLst/>
              <a:gdLst>
                <a:gd name="T0" fmla="*/ 7 w 22"/>
                <a:gd name="T1" fmla="*/ 15 h 20"/>
                <a:gd name="T2" fmla="*/ 13 w 22"/>
                <a:gd name="T3" fmla="*/ 20 h 20"/>
                <a:gd name="T4" fmla="*/ 22 w 22"/>
                <a:gd name="T5" fmla="*/ 20 h 20"/>
                <a:gd name="T6" fmla="*/ 17 w 22"/>
                <a:gd name="T7" fmla="*/ 6 h 20"/>
                <a:gd name="T8" fmla="*/ 18 w 22"/>
                <a:gd name="T9" fmla="*/ 4 h 20"/>
                <a:gd name="T10" fmla="*/ 10 w 22"/>
                <a:gd name="T11" fmla="*/ 0 h 20"/>
                <a:gd name="T12" fmla="*/ 5 w 22"/>
                <a:gd name="T13" fmla="*/ 4 h 20"/>
                <a:gd name="T14" fmla="*/ 0 w 22"/>
                <a:gd name="T15" fmla="*/ 14 h 20"/>
                <a:gd name="T16" fmla="*/ 7 w 22"/>
                <a:gd name="T17" fmla="*/ 15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0"/>
                <a:gd name="T29" fmla="*/ 22 w 22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1" name="Freeform 97"/>
            <p:cNvSpPr>
              <a:spLocks noEditPoints="1" noChangeArrowheads="1"/>
            </p:cNvSpPr>
            <p:nvPr/>
          </p:nvSpPr>
          <p:spPr bwMode="auto">
            <a:xfrm>
              <a:off x="3541725" y="1252538"/>
              <a:ext cx="315914" cy="261938"/>
            </a:xfrm>
            <a:custGeom>
              <a:avLst/>
              <a:gdLst>
                <a:gd name="T0" fmla="*/ 144 w 165"/>
                <a:gd name="T1" fmla="*/ 31 h 137"/>
                <a:gd name="T2" fmla="*/ 138 w 165"/>
                <a:gd name="T3" fmla="*/ 29 h 137"/>
                <a:gd name="T4" fmla="*/ 131 w 165"/>
                <a:gd name="T5" fmla="*/ 26 h 137"/>
                <a:gd name="T6" fmla="*/ 119 w 165"/>
                <a:gd name="T7" fmla="*/ 24 h 137"/>
                <a:gd name="T8" fmla="*/ 114 w 165"/>
                <a:gd name="T9" fmla="*/ 20 h 137"/>
                <a:gd name="T10" fmla="*/ 110 w 165"/>
                <a:gd name="T11" fmla="*/ 15 h 137"/>
                <a:gd name="T12" fmla="*/ 105 w 165"/>
                <a:gd name="T13" fmla="*/ 17 h 137"/>
                <a:gd name="T14" fmla="*/ 102 w 165"/>
                <a:gd name="T15" fmla="*/ 13 h 137"/>
                <a:gd name="T16" fmla="*/ 95 w 165"/>
                <a:gd name="T17" fmla="*/ 9 h 137"/>
                <a:gd name="T18" fmla="*/ 89 w 165"/>
                <a:gd name="T19" fmla="*/ 6 h 137"/>
                <a:gd name="T20" fmla="*/ 85 w 165"/>
                <a:gd name="T21" fmla="*/ 1 h 137"/>
                <a:gd name="T22" fmla="*/ 84 w 165"/>
                <a:gd name="T23" fmla="*/ 0 h 137"/>
                <a:gd name="T24" fmla="*/ 81 w 165"/>
                <a:gd name="T25" fmla="*/ 0 h 137"/>
                <a:gd name="T26" fmla="*/ 75 w 165"/>
                <a:gd name="T27" fmla="*/ 10 h 137"/>
                <a:gd name="T28" fmla="*/ 63 w 165"/>
                <a:gd name="T29" fmla="*/ 18 h 137"/>
                <a:gd name="T30" fmla="*/ 56 w 165"/>
                <a:gd name="T31" fmla="*/ 26 h 137"/>
                <a:gd name="T32" fmla="*/ 41 w 165"/>
                <a:gd name="T33" fmla="*/ 21 h 137"/>
                <a:gd name="T34" fmla="*/ 35 w 165"/>
                <a:gd name="T35" fmla="*/ 25 h 137"/>
                <a:gd name="T36" fmla="*/ 36 w 165"/>
                <a:gd name="T37" fmla="*/ 37 h 137"/>
                <a:gd name="T38" fmla="*/ 27 w 165"/>
                <a:gd name="T39" fmla="*/ 37 h 137"/>
                <a:gd name="T40" fmla="*/ 20 w 165"/>
                <a:gd name="T41" fmla="*/ 33 h 137"/>
                <a:gd name="T42" fmla="*/ 9 w 165"/>
                <a:gd name="T43" fmla="*/ 34 h 137"/>
                <a:gd name="T44" fmla="*/ 2 w 165"/>
                <a:gd name="T45" fmla="*/ 40 h 137"/>
                <a:gd name="T46" fmla="*/ 3 w 165"/>
                <a:gd name="T47" fmla="*/ 47 h 137"/>
                <a:gd name="T48" fmla="*/ 18 w 165"/>
                <a:gd name="T49" fmla="*/ 52 h 137"/>
                <a:gd name="T50" fmla="*/ 28 w 165"/>
                <a:gd name="T51" fmla="*/ 54 h 137"/>
                <a:gd name="T52" fmla="*/ 32 w 165"/>
                <a:gd name="T53" fmla="*/ 59 h 137"/>
                <a:gd name="T54" fmla="*/ 40 w 165"/>
                <a:gd name="T55" fmla="*/ 69 h 137"/>
                <a:gd name="T56" fmla="*/ 43 w 165"/>
                <a:gd name="T57" fmla="*/ 78 h 137"/>
                <a:gd name="T58" fmla="*/ 42 w 165"/>
                <a:gd name="T59" fmla="*/ 91 h 137"/>
                <a:gd name="T60" fmla="*/ 36 w 165"/>
                <a:gd name="T61" fmla="*/ 112 h 137"/>
                <a:gd name="T62" fmla="*/ 36 w 165"/>
                <a:gd name="T63" fmla="*/ 112 h 137"/>
                <a:gd name="T64" fmla="*/ 42 w 165"/>
                <a:gd name="T65" fmla="*/ 115 h 137"/>
                <a:gd name="T66" fmla="*/ 53 w 165"/>
                <a:gd name="T67" fmla="*/ 120 h 137"/>
                <a:gd name="T68" fmla="*/ 62 w 165"/>
                <a:gd name="T69" fmla="*/ 119 h 137"/>
                <a:gd name="T70" fmla="*/ 67 w 165"/>
                <a:gd name="T71" fmla="*/ 121 h 137"/>
                <a:gd name="T72" fmla="*/ 81 w 165"/>
                <a:gd name="T73" fmla="*/ 124 h 137"/>
                <a:gd name="T74" fmla="*/ 92 w 165"/>
                <a:gd name="T75" fmla="*/ 124 h 137"/>
                <a:gd name="T76" fmla="*/ 92 w 165"/>
                <a:gd name="T77" fmla="*/ 121 h 137"/>
                <a:gd name="T78" fmla="*/ 101 w 165"/>
                <a:gd name="T79" fmla="*/ 110 h 137"/>
                <a:gd name="T80" fmla="*/ 122 w 165"/>
                <a:gd name="T81" fmla="*/ 115 h 137"/>
                <a:gd name="T82" fmla="*/ 135 w 165"/>
                <a:gd name="T83" fmla="*/ 110 h 137"/>
                <a:gd name="T84" fmla="*/ 142 w 165"/>
                <a:gd name="T85" fmla="*/ 106 h 137"/>
                <a:gd name="T86" fmla="*/ 143 w 165"/>
                <a:gd name="T87" fmla="*/ 102 h 137"/>
                <a:gd name="T88" fmla="*/ 138 w 165"/>
                <a:gd name="T89" fmla="*/ 100 h 137"/>
                <a:gd name="T90" fmla="*/ 135 w 165"/>
                <a:gd name="T91" fmla="*/ 95 h 137"/>
                <a:gd name="T92" fmla="*/ 132 w 165"/>
                <a:gd name="T93" fmla="*/ 89 h 137"/>
                <a:gd name="T94" fmla="*/ 134 w 165"/>
                <a:gd name="T95" fmla="*/ 86 h 137"/>
                <a:gd name="T96" fmla="*/ 136 w 165"/>
                <a:gd name="T97" fmla="*/ 82 h 137"/>
                <a:gd name="T98" fmla="*/ 135 w 165"/>
                <a:gd name="T99" fmla="*/ 76 h 137"/>
                <a:gd name="T100" fmla="*/ 133 w 165"/>
                <a:gd name="T101" fmla="*/ 71 h 137"/>
                <a:gd name="T102" fmla="*/ 128 w 165"/>
                <a:gd name="T103" fmla="*/ 70 h 137"/>
                <a:gd name="T104" fmla="*/ 127 w 165"/>
                <a:gd name="T105" fmla="*/ 66 h 137"/>
                <a:gd name="T106" fmla="*/ 134 w 165"/>
                <a:gd name="T107" fmla="*/ 57 h 137"/>
                <a:gd name="T108" fmla="*/ 140 w 165"/>
                <a:gd name="T109" fmla="*/ 53 h 137"/>
                <a:gd name="T110" fmla="*/ 142 w 165"/>
                <a:gd name="T111" fmla="*/ 44 h 137"/>
                <a:gd name="T112" fmla="*/ 147 w 165"/>
                <a:gd name="T113" fmla="*/ 35 h 137"/>
                <a:gd name="T114" fmla="*/ 144 w 165"/>
                <a:gd name="T115" fmla="*/ 31 h 137"/>
                <a:gd name="T116" fmla="*/ 162 w 165"/>
                <a:gd name="T117" fmla="*/ 116 h 137"/>
                <a:gd name="T118" fmla="*/ 155 w 165"/>
                <a:gd name="T119" fmla="*/ 122 h 137"/>
                <a:gd name="T120" fmla="*/ 160 w 165"/>
                <a:gd name="T121" fmla="*/ 137 h 137"/>
                <a:gd name="T122" fmla="*/ 162 w 165"/>
                <a:gd name="T123" fmla="*/ 116 h 1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5"/>
                <a:gd name="T187" fmla="*/ 0 h 137"/>
                <a:gd name="T188" fmla="*/ 165 w 165"/>
                <a:gd name="T189" fmla="*/ 137 h 1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2" name="Freeform 98"/>
            <p:cNvSpPr>
              <a:spLocks noChangeArrowheads="1"/>
            </p:cNvSpPr>
            <p:nvPr/>
          </p:nvSpPr>
          <p:spPr bwMode="auto">
            <a:xfrm>
              <a:off x="1689106" y="2155828"/>
              <a:ext cx="50800" cy="26988"/>
            </a:xfrm>
            <a:custGeom>
              <a:avLst/>
              <a:gdLst>
                <a:gd name="T0" fmla="*/ 26 w 26"/>
                <a:gd name="T1" fmla="*/ 5 h 14"/>
                <a:gd name="T2" fmla="*/ 14 w 26"/>
                <a:gd name="T3" fmla="*/ 2 h 14"/>
                <a:gd name="T4" fmla="*/ 9 w 26"/>
                <a:gd name="T5" fmla="*/ 0 h 14"/>
                <a:gd name="T6" fmla="*/ 8 w 26"/>
                <a:gd name="T7" fmla="*/ 0 h 14"/>
                <a:gd name="T8" fmla="*/ 0 w 26"/>
                <a:gd name="T9" fmla="*/ 7 h 14"/>
                <a:gd name="T10" fmla="*/ 22 w 26"/>
                <a:gd name="T11" fmla="*/ 14 h 14"/>
                <a:gd name="T12" fmla="*/ 26 w 26"/>
                <a:gd name="T13" fmla="*/ 13 h 14"/>
                <a:gd name="T14" fmla="*/ 26 w 26"/>
                <a:gd name="T15" fmla="*/ 5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14"/>
                <a:gd name="T26" fmla="*/ 26 w 2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3" name="Freeform 99"/>
            <p:cNvSpPr>
              <a:spLocks noChangeArrowheads="1"/>
            </p:cNvSpPr>
            <p:nvPr/>
          </p:nvSpPr>
          <p:spPr bwMode="auto">
            <a:xfrm>
              <a:off x="1706568" y="2116139"/>
              <a:ext cx="131763" cy="73025"/>
            </a:xfrm>
            <a:custGeom>
              <a:avLst/>
              <a:gdLst>
                <a:gd name="T0" fmla="*/ 29 w 69"/>
                <a:gd name="T1" fmla="*/ 34 h 38"/>
                <a:gd name="T2" fmla="*/ 32 w 69"/>
                <a:gd name="T3" fmla="*/ 27 h 38"/>
                <a:gd name="T4" fmla="*/ 45 w 69"/>
                <a:gd name="T5" fmla="*/ 22 h 38"/>
                <a:gd name="T6" fmla="*/ 55 w 69"/>
                <a:gd name="T7" fmla="*/ 19 h 38"/>
                <a:gd name="T8" fmla="*/ 69 w 69"/>
                <a:gd name="T9" fmla="*/ 14 h 38"/>
                <a:gd name="T10" fmla="*/ 56 w 69"/>
                <a:gd name="T11" fmla="*/ 5 h 38"/>
                <a:gd name="T12" fmla="*/ 32 w 69"/>
                <a:gd name="T13" fmla="*/ 5 h 38"/>
                <a:gd name="T14" fmla="*/ 11 w 69"/>
                <a:gd name="T15" fmla="*/ 6 h 38"/>
                <a:gd name="T16" fmla="*/ 11 w 69"/>
                <a:gd name="T17" fmla="*/ 6 h 38"/>
                <a:gd name="T18" fmla="*/ 5 w 69"/>
                <a:gd name="T19" fmla="*/ 12 h 38"/>
                <a:gd name="T20" fmla="*/ 0 w 69"/>
                <a:gd name="T21" fmla="*/ 21 h 38"/>
                <a:gd name="T22" fmla="*/ 5 w 69"/>
                <a:gd name="T23" fmla="*/ 23 h 38"/>
                <a:gd name="T24" fmla="*/ 17 w 69"/>
                <a:gd name="T25" fmla="*/ 26 h 38"/>
                <a:gd name="T26" fmla="*/ 17 w 69"/>
                <a:gd name="T27" fmla="*/ 34 h 38"/>
                <a:gd name="T28" fmla="*/ 20 w 69"/>
                <a:gd name="T29" fmla="*/ 34 h 38"/>
                <a:gd name="T30" fmla="*/ 21 w 69"/>
                <a:gd name="T31" fmla="*/ 38 h 38"/>
                <a:gd name="T32" fmla="*/ 25 w 69"/>
                <a:gd name="T33" fmla="*/ 37 h 38"/>
                <a:gd name="T34" fmla="*/ 29 w 69"/>
                <a:gd name="T35" fmla="*/ 34 h 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38"/>
                <a:gd name="T56" fmla="*/ 69 w 69"/>
                <a:gd name="T57" fmla="*/ 38 h 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4" name="Freeform 100"/>
            <p:cNvSpPr>
              <a:spLocks noChangeArrowheads="1"/>
            </p:cNvSpPr>
            <p:nvPr/>
          </p:nvSpPr>
          <p:spPr bwMode="auto">
            <a:xfrm>
              <a:off x="1106492" y="1736727"/>
              <a:ext cx="657227" cy="406401"/>
            </a:xfrm>
            <a:custGeom>
              <a:avLst/>
              <a:gdLst>
                <a:gd name="T0" fmla="*/ 301 w 344"/>
                <a:gd name="T1" fmla="*/ 199 h 213"/>
                <a:gd name="T2" fmla="*/ 296 w 344"/>
                <a:gd name="T3" fmla="*/ 180 h 213"/>
                <a:gd name="T4" fmla="*/ 324 w 344"/>
                <a:gd name="T5" fmla="*/ 173 h 213"/>
                <a:gd name="T6" fmla="*/ 334 w 344"/>
                <a:gd name="T7" fmla="*/ 161 h 213"/>
                <a:gd name="T8" fmla="*/ 343 w 344"/>
                <a:gd name="T9" fmla="*/ 139 h 213"/>
                <a:gd name="T10" fmla="*/ 315 w 344"/>
                <a:gd name="T11" fmla="*/ 137 h 213"/>
                <a:gd name="T12" fmla="*/ 297 w 344"/>
                <a:gd name="T13" fmla="*/ 161 h 213"/>
                <a:gd name="T14" fmla="*/ 281 w 344"/>
                <a:gd name="T15" fmla="*/ 170 h 213"/>
                <a:gd name="T16" fmla="*/ 242 w 344"/>
                <a:gd name="T17" fmla="*/ 169 h 213"/>
                <a:gd name="T18" fmla="*/ 224 w 344"/>
                <a:gd name="T19" fmla="*/ 143 h 213"/>
                <a:gd name="T20" fmla="*/ 223 w 344"/>
                <a:gd name="T21" fmla="*/ 90 h 213"/>
                <a:gd name="T22" fmla="*/ 219 w 344"/>
                <a:gd name="T23" fmla="*/ 83 h 213"/>
                <a:gd name="T24" fmla="*/ 200 w 344"/>
                <a:gd name="T25" fmla="*/ 71 h 213"/>
                <a:gd name="T26" fmla="*/ 187 w 344"/>
                <a:gd name="T27" fmla="*/ 47 h 213"/>
                <a:gd name="T28" fmla="*/ 158 w 344"/>
                <a:gd name="T29" fmla="*/ 46 h 213"/>
                <a:gd name="T30" fmla="*/ 141 w 344"/>
                <a:gd name="T31" fmla="*/ 32 h 213"/>
                <a:gd name="T32" fmla="*/ 121 w 344"/>
                <a:gd name="T33" fmla="*/ 11 h 213"/>
                <a:gd name="T34" fmla="*/ 100 w 344"/>
                <a:gd name="T35" fmla="*/ 16 h 213"/>
                <a:gd name="T36" fmla="*/ 39 w 344"/>
                <a:gd name="T37" fmla="*/ 6 h 213"/>
                <a:gd name="T38" fmla="*/ 0 w 344"/>
                <a:gd name="T39" fmla="*/ 3 h 213"/>
                <a:gd name="T40" fmla="*/ 16 w 344"/>
                <a:gd name="T41" fmla="*/ 35 h 213"/>
                <a:gd name="T42" fmla="*/ 35 w 344"/>
                <a:gd name="T43" fmla="*/ 61 h 213"/>
                <a:gd name="T44" fmla="*/ 40 w 344"/>
                <a:gd name="T45" fmla="*/ 72 h 213"/>
                <a:gd name="T46" fmla="*/ 56 w 344"/>
                <a:gd name="T47" fmla="*/ 94 h 213"/>
                <a:gd name="T48" fmla="*/ 81 w 344"/>
                <a:gd name="T49" fmla="*/ 120 h 213"/>
                <a:gd name="T50" fmla="*/ 84 w 344"/>
                <a:gd name="T51" fmla="*/ 107 h 213"/>
                <a:gd name="T52" fmla="*/ 71 w 344"/>
                <a:gd name="T53" fmla="*/ 93 h 213"/>
                <a:gd name="T54" fmla="*/ 52 w 344"/>
                <a:gd name="T55" fmla="*/ 60 h 213"/>
                <a:gd name="T56" fmla="*/ 44 w 344"/>
                <a:gd name="T57" fmla="*/ 42 h 213"/>
                <a:gd name="T58" fmla="*/ 29 w 344"/>
                <a:gd name="T59" fmla="*/ 29 h 213"/>
                <a:gd name="T60" fmla="*/ 29 w 344"/>
                <a:gd name="T61" fmla="*/ 11 h 213"/>
                <a:gd name="T62" fmla="*/ 39 w 344"/>
                <a:gd name="T63" fmla="*/ 16 h 213"/>
                <a:gd name="T64" fmla="*/ 49 w 344"/>
                <a:gd name="T65" fmla="*/ 32 h 213"/>
                <a:gd name="T66" fmla="*/ 56 w 344"/>
                <a:gd name="T67" fmla="*/ 47 h 213"/>
                <a:gd name="T68" fmla="*/ 73 w 344"/>
                <a:gd name="T69" fmla="*/ 60 h 213"/>
                <a:gd name="T70" fmla="*/ 87 w 344"/>
                <a:gd name="T71" fmla="*/ 74 h 213"/>
                <a:gd name="T72" fmla="*/ 95 w 344"/>
                <a:gd name="T73" fmla="*/ 89 h 213"/>
                <a:gd name="T74" fmla="*/ 129 w 344"/>
                <a:gd name="T75" fmla="*/ 125 h 213"/>
                <a:gd name="T76" fmla="*/ 134 w 344"/>
                <a:gd name="T77" fmla="*/ 145 h 213"/>
                <a:gd name="T78" fmla="*/ 139 w 344"/>
                <a:gd name="T79" fmla="*/ 163 h 213"/>
                <a:gd name="T80" fmla="*/ 174 w 344"/>
                <a:gd name="T81" fmla="*/ 180 h 213"/>
                <a:gd name="T82" fmla="*/ 221 w 344"/>
                <a:gd name="T83" fmla="*/ 202 h 213"/>
                <a:gd name="T84" fmla="*/ 265 w 344"/>
                <a:gd name="T85" fmla="*/ 204 h 213"/>
                <a:gd name="T86" fmla="*/ 286 w 344"/>
                <a:gd name="T87" fmla="*/ 201 h 21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44"/>
                <a:gd name="T133" fmla="*/ 0 h 213"/>
                <a:gd name="T134" fmla="*/ 344 w 344"/>
                <a:gd name="T135" fmla="*/ 213 h 21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5" name="Freeform 101"/>
            <p:cNvSpPr>
              <a:spLocks noChangeArrowheads="1"/>
            </p:cNvSpPr>
            <p:nvPr/>
          </p:nvSpPr>
          <p:spPr bwMode="auto">
            <a:xfrm>
              <a:off x="1635131" y="2079627"/>
              <a:ext cx="92076" cy="90488"/>
            </a:xfrm>
            <a:custGeom>
              <a:avLst/>
              <a:gdLst>
                <a:gd name="T0" fmla="*/ 42 w 48"/>
                <a:gd name="T1" fmla="*/ 31 h 47"/>
                <a:gd name="T2" fmla="*/ 48 w 48"/>
                <a:gd name="T3" fmla="*/ 25 h 47"/>
                <a:gd name="T4" fmla="*/ 43 w 48"/>
                <a:gd name="T5" fmla="*/ 22 h 47"/>
                <a:gd name="T6" fmla="*/ 38 w 48"/>
                <a:gd name="T7" fmla="*/ 23 h 47"/>
                <a:gd name="T8" fmla="*/ 38 w 48"/>
                <a:gd name="T9" fmla="*/ 0 h 47"/>
                <a:gd name="T10" fmla="*/ 19 w 48"/>
                <a:gd name="T11" fmla="*/ 0 h 47"/>
                <a:gd name="T12" fmla="*/ 16 w 48"/>
                <a:gd name="T13" fmla="*/ 8 h 47"/>
                <a:gd name="T14" fmla="*/ 24 w 48"/>
                <a:gd name="T15" fmla="*/ 19 h 47"/>
                <a:gd name="T16" fmla="*/ 9 w 48"/>
                <a:gd name="T17" fmla="*/ 21 h 47"/>
                <a:gd name="T18" fmla="*/ 0 w 48"/>
                <a:gd name="T19" fmla="*/ 33 h 47"/>
                <a:gd name="T20" fmla="*/ 12 w 48"/>
                <a:gd name="T21" fmla="*/ 44 h 47"/>
                <a:gd name="T22" fmla="*/ 28 w 48"/>
                <a:gd name="T23" fmla="*/ 47 h 47"/>
                <a:gd name="T24" fmla="*/ 28 w 48"/>
                <a:gd name="T25" fmla="*/ 47 h 47"/>
                <a:gd name="T26" fmla="*/ 36 w 48"/>
                <a:gd name="T27" fmla="*/ 40 h 47"/>
                <a:gd name="T28" fmla="*/ 42 w 48"/>
                <a:gd name="T29" fmla="*/ 31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47"/>
                <a:gd name="T47" fmla="*/ 48 w 48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6" name="Freeform 102"/>
            <p:cNvSpPr>
              <a:spLocks noChangeArrowheads="1"/>
            </p:cNvSpPr>
            <p:nvPr/>
          </p:nvSpPr>
          <p:spPr bwMode="auto">
            <a:xfrm>
              <a:off x="1708156" y="2066927"/>
              <a:ext cx="26988" cy="57151"/>
            </a:xfrm>
            <a:custGeom>
              <a:avLst/>
              <a:gdLst>
                <a:gd name="T0" fmla="*/ 2 w 14"/>
                <a:gd name="T1" fmla="*/ 7 h 30"/>
                <a:gd name="T2" fmla="*/ 0 w 14"/>
                <a:gd name="T3" fmla="*/ 7 h 30"/>
                <a:gd name="T4" fmla="*/ 0 w 14"/>
                <a:gd name="T5" fmla="*/ 30 h 30"/>
                <a:gd name="T6" fmla="*/ 5 w 14"/>
                <a:gd name="T7" fmla="*/ 29 h 30"/>
                <a:gd name="T8" fmla="*/ 9 w 14"/>
                <a:gd name="T9" fmla="*/ 24 h 30"/>
                <a:gd name="T10" fmla="*/ 12 w 14"/>
                <a:gd name="T11" fmla="*/ 5 h 30"/>
                <a:gd name="T12" fmla="*/ 14 w 14"/>
                <a:gd name="T13" fmla="*/ 3 h 30"/>
                <a:gd name="T14" fmla="*/ 9 w 14"/>
                <a:gd name="T15" fmla="*/ 0 h 30"/>
                <a:gd name="T16" fmla="*/ 2 w 14"/>
                <a:gd name="T17" fmla="*/ 7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0"/>
                <a:gd name="T29" fmla="*/ 14 w 14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7" name="Freeform 103"/>
            <p:cNvSpPr>
              <a:spLocks noChangeArrowheads="1"/>
            </p:cNvSpPr>
            <p:nvPr/>
          </p:nvSpPr>
          <p:spPr bwMode="auto">
            <a:xfrm>
              <a:off x="2024070" y="2024064"/>
              <a:ext cx="65088" cy="55564"/>
            </a:xfrm>
            <a:custGeom>
              <a:avLst/>
              <a:gdLst>
                <a:gd name="T0" fmla="*/ 16 w 34"/>
                <a:gd name="T1" fmla="*/ 3 h 29"/>
                <a:gd name="T2" fmla="*/ 23 w 34"/>
                <a:gd name="T3" fmla="*/ 19 h 29"/>
                <a:gd name="T4" fmla="*/ 1 w 34"/>
                <a:gd name="T5" fmla="*/ 23 h 29"/>
                <a:gd name="T6" fmla="*/ 16 w 34"/>
                <a:gd name="T7" fmla="*/ 26 h 29"/>
                <a:gd name="T8" fmla="*/ 31 w 34"/>
                <a:gd name="T9" fmla="*/ 28 h 29"/>
                <a:gd name="T10" fmla="*/ 34 w 34"/>
                <a:gd name="T11" fmla="*/ 6 h 29"/>
                <a:gd name="T12" fmla="*/ 16 w 34"/>
                <a:gd name="T13" fmla="*/ 3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8" name="Freeform 104"/>
            <p:cNvSpPr>
              <a:spLocks noChangeArrowheads="1"/>
            </p:cNvSpPr>
            <p:nvPr/>
          </p:nvSpPr>
          <p:spPr bwMode="auto">
            <a:xfrm>
              <a:off x="2082807" y="2033590"/>
              <a:ext cx="74613" cy="50800"/>
            </a:xfrm>
            <a:custGeom>
              <a:avLst/>
              <a:gdLst>
                <a:gd name="T0" fmla="*/ 15 w 39"/>
                <a:gd name="T1" fmla="*/ 19 h 26"/>
                <a:gd name="T2" fmla="*/ 39 w 39"/>
                <a:gd name="T3" fmla="*/ 14 h 26"/>
                <a:gd name="T4" fmla="*/ 9 w 39"/>
                <a:gd name="T5" fmla="*/ 2 h 26"/>
                <a:gd name="T6" fmla="*/ 3 w 39"/>
                <a:gd name="T7" fmla="*/ 1 h 26"/>
                <a:gd name="T8" fmla="*/ 0 w 39"/>
                <a:gd name="T9" fmla="*/ 23 h 26"/>
                <a:gd name="T10" fmla="*/ 1 w 39"/>
                <a:gd name="T11" fmla="*/ 24 h 26"/>
                <a:gd name="T12" fmla="*/ 15 w 39"/>
                <a:gd name="T13" fmla="*/ 1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6"/>
                <a:gd name="T23" fmla="*/ 39 w 39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9" name="Freeform 105"/>
            <p:cNvSpPr>
              <a:spLocks noChangeArrowheads="1"/>
            </p:cNvSpPr>
            <p:nvPr/>
          </p:nvSpPr>
          <p:spPr bwMode="auto">
            <a:xfrm>
              <a:off x="1746256" y="2143128"/>
              <a:ext cx="92076" cy="93663"/>
            </a:xfrm>
            <a:custGeom>
              <a:avLst/>
              <a:gdLst>
                <a:gd name="T0" fmla="*/ 26 w 48"/>
                <a:gd name="T1" fmla="*/ 46 h 49"/>
                <a:gd name="T2" fmla="*/ 37 w 48"/>
                <a:gd name="T3" fmla="*/ 48 h 49"/>
                <a:gd name="T4" fmla="*/ 42 w 48"/>
                <a:gd name="T5" fmla="*/ 49 h 49"/>
                <a:gd name="T6" fmla="*/ 41 w 48"/>
                <a:gd name="T7" fmla="*/ 47 h 49"/>
                <a:gd name="T8" fmla="*/ 44 w 48"/>
                <a:gd name="T9" fmla="*/ 32 h 49"/>
                <a:gd name="T10" fmla="*/ 45 w 48"/>
                <a:gd name="T11" fmla="*/ 13 h 49"/>
                <a:gd name="T12" fmla="*/ 48 w 48"/>
                <a:gd name="T13" fmla="*/ 1 h 49"/>
                <a:gd name="T14" fmla="*/ 48 w 48"/>
                <a:gd name="T15" fmla="*/ 0 h 49"/>
                <a:gd name="T16" fmla="*/ 34 w 48"/>
                <a:gd name="T17" fmla="*/ 5 h 49"/>
                <a:gd name="T18" fmla="*/ 24 w 48"/>
                <a:gd name="T19" fmla="*/ 8 h 49"/>
                <a:gd name="T20" fmla="*/ 11 w 48"/>
                <a:gd name="T21" fmla="*/ 13 h 49"/>
                <a:gd name="T22" fmla="*/ 8 w 48"/>
                <a:gd name="T23" fmla="*/ 20 h 49"/>
                <a:gd name="T24" fmla="*/ 4 w 48"/>
                <a:gd name="T25" fmla="*/ 23 h 49"/>
                <a:gd name="T26" fmla="*/ 0 w 48"/>
                <a:gd name="T27" fmla="*/ 24 h 49"/>
                <a:gd name="T28" fmla="*/ 2 w 48"/>
                <a:gd name="T29" fmla="*/ 28 h 49"/>
                <a:gd name="T30" fmla="*/ 16 w 48"/>
                <a:gd name="T31" fmla="*/ 42 h 49"/>
                <a:gd name="T32" fmla="*/ 19 w 48"/>
                <a:gd name="T33" fmla="*/ 46 h 49"/>
                <a:gd name="T34" fmla="*/ 26 w 48"/>
                <a:gd name="T35" fmla="*/ 46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9"/>
                <a:gd name="T56" fmla="*/ 48 w 48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0" name="Freeform 106"/>
            <p:cNvSpPr>
              <a:spLocks noChangeArrowheads="1"/>
            </p:cNvSpPr>
            <p:nvPr/>
          </p:nvSpPr>
          <p:spPr bwMode="auto">
            <a:xfrm>
              <a:off x="2036770" y="2357440"/>
              <a:ext cx="860428" cy="877889"/>
            </a:xfrm>
            <a:custGeom>
              <a:avLst/>
              <a:gdLst>
                <a:gd name="T0" fmla="*/ 253 w 450"/>
                <a:gd name="T1" fmla="*/ 427 h 460"/>
                <a:gd name="T2" fmla="*/ 260 w 450"/>
                <a:gd name="T3" fmla="*/ 429 h 460"/>
                <a:gd name="T4" fmla="*/ 289 w 450"/>
                <a:gd name="T5" fmla="*/ 379 h 460"/>
                <a:gd name="T6" fmla="*/ 307 w 450"/>
                <a:gd name="T7" fmla="*/ 343 h 460"/>
                <a:gd name="T8" fmla="*/ 337 w 450"/>
                <a:gd name="T9" fmla="*/ 326 h 460"/>
                <a:gd name="T10" fmla="*/ 372 w 450"/>
                <a:gd name="T11" fmla="*/ 316 h 460"/>
                <a:gd name="T12" fmla="*/ 386 w 450"/>
                <a:gd name="T13" fmla="*/ 290 h 460"/>
                <a:gd name="T14" fmla="*/ 397 w 450"/>
                <a:gd name="T15" fmla="*/ 264 h 460"/>
                <a:gd name="T16" fmla="*/ 401 w 450"/>
                <a:gd name="T17" fmla="*/ 211 h 460"/>
                <a:gd name="T18" fmla="*/ 409 w 450"/>
                <a:gd name="T19" fmla="*/ 206 h 460"/>
                <a:gd name="T20" fmla="*/ 445 w 450"/>
                <a:gd name="T21" fmla="*/ 158 h 460"/>
                <a:gd name="T22" fmla="*/ 406 w 450"/>
                <a:gd name="T23" fmla="*/ 104 h 460"/>
                <a:gd name="T24" fmla="*/ 336 w 450"/>
                <a:gd name="T25" fmla="*/ 96 h 460"/>
                <a:gd name="T26" fmla="*/ 295 w 450"/>
                <a:gd name="T27" fmla="*/ 74 h 460"/>
                <a:gd name="T28" fmla="*/ 291 w 450"/>
                <a:gd name="T29" fmla="*/ 67 h 460"/>
                <a:gd name="T30" fmla="*/ 264 w 450"/>
                <a:gd name="T31" fmla="*/ 60 h 460"/>
                <a:gd name="T32" fmla="*/ 258 w 450"/>
                <a:gd name="T33" fmla="*/ 13 h 460"/>
                <a:gd name="T34" fmla="*/ 222 w 450"/>
                <a:gd name="T35" fmla="*/ 32 h 460"/>
                <a:gd name="T36" fmla="*/ 191 w 450"/>
                <a:gd name="T37" fmla="*/ 39 h 460"/>
                <a:gd name="T38" fmla="*/ 165 w 450"/>
                <a:gd name="T39" fmla="*/ 40 h 460"/>
                <a:gd name="T40" fmla="*/ 157 w 450"/>
                <a:gd name="T41" fmla="*/ 1 h 460"/>
                <a:gd name="T42" fmla="*/ 129 w 450"/>
                <a:gd name="T43" fmla="*/ 17 h 460"/>
                <a:gd name="T44" fmla="*/ 107 w 450"/>
                <a:gd name="T45" fmla="*/ 15 h 460"/>
                <a:gd name="T46" fmla="*/ 120 w 450"/>
                <a:gd name="T47" fmla="*/ 32 h 460"/>
                <a:gd name="T48" fmla="*/ 105 w 450"/>
                <a:gd name="T49" fmla="*/ 46 h 460"/>
                <a:gd name="T50" fmla="*/ 84 w 450"/>
                <a:gd name="T51" fmla="*/ 49 h 460"/>
                <a:gd name="T52" fmla="*/ 48 w 450"/>
                <a:gd name="T53" fmla="*/ 42 h 460"/>
                <a:gd name="T54" fmla="*/ 45 w 450"/>
                <a:gd name="T55" fmla="*/ 59 h 460"/>
                <a:gd name="T56" fmla="*/ 46 w 450"/>
                <a:gd name="T57" fmla="*/ 108 h 460"/>
                <a:gd name="T58" fmla="*/ 12 w 450"/>
                <a:gd name="T59" fmla="*/ 120 h 460"/>
                <a:gd name="T60" fmla="*/ 2 w 450"/>
                <a:gd name="T61" fmla="*/ 144 h 460"/>
                <a:gd name="T62" fmla="*/ 15 w 450"/>
                <a:gd name="T63" fmla="*/ 168 h 460"/>
                <a:gd name="T64" fmla="*/ 38 w 450"/>
                <a:gd name="T65" fmla="*/ 172 h 460"/>
                <a:gd name="T66" fmla="*/ 65 w 450"/>
                <a:gd name="T67" fmla="*/ 184 h 460"/>
                <a:gd name="T68" fmla="*/ 99 w 450"/>
                <a:gd name="T69" fmla="*/ 174 h 460"/>
                <a:gd name="T70" fmla="*/ 124 w 450"/>
                <a:gd name="T71" fmla="*/ 206 h 460"/>
                <a:gd name="T72" fmla="*/ 150 w 450"/>
                <a:gd name="T73" fmla="*/ 217 h 460"/>
                <a:gd name="T74" fmla="*/ 158 w 450"/>
                <a:gd name="T75" fmla="*/ 242 h 460"/>
                <a:gd name="T76" fmla="*/ 186 w 450"/>
                <a:gd name="T77" fmla="*/ 265 h 460"/>
                <a:gd name="T78" fmla="*/ 182 w 450"/>
                <a:gd name="T79" fmla="*/ 293 h 460"/>
                <a:gd name="T80" fmla="*/ 199 w 450"/>
                <a:gd name="T81" fmla="*/ 317 h 460"/>
                <a:gd name="T82" fmla="*/ 222 w 450"/>
                <a:gd name="T83" fmla="*/ 337 h 460"/>
                <a:gd name="T84" fmla="*/ 230 w 450"/>
                <a:gd name="T85" fmla="*/ 375 h 460"/>
                <a:gd name="T86" fmla="*/ 187 w 450"/>
                <a:gd name="T87" fmla="*/ 415 h 460"/>
                <a:gd name="T88" fmla="*/ 205 w 450"/>
                <a:gd name="T89" fmla="*/ 426 h 460"/>
                <a:gd name="T90" fmla="*/ 232 w 450"/>
                <a:gd name="T91" fmla="*/ 443 h 4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0"/>
                <a:gd name="T139" fmla="*/ 0 h 460"/>
                <a:gd name="T140" fmla="*/ 450 w 450"/>
                <a:gd name="T141" fmla="*/ 460 h 4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1" name="Freeform 107"/>
            <p:cNvSpPr>
              <a:spLocks noChangeArrowheads="1"/>
            </p:cNvSpPr>
            <p:nvPr/>
          </p:nvSpPr>
          <p:spPr bwMode="auto">
            <a:xfrm>
              <a:off x="2376496" y="3146429"/>
              <a:ext cx="106364" cy="117475"/>
            </a:xfrm>
            <a:custGeom>
              <a:avLst/>
              <a:gdLst>
                <a:gd name="T0" fmla="*/ 55 w 56"/>
                <a:gd name="T1" fmla="*/ 30 h 62"/>
                <a:gd name="T2" fmla="*/ 47 w 56"/>
                <a:gd name="T3" fmla="*/ 21 h 62"/>
                <a:gd name="T4" fmla="*/ 35 w 56"/>
                <a:gd name="T5" fmla="*/ 11 h 62"/>
                <a:gd name="T6" fmla="*/ 28 w 56"/>
                <a:gd name="T7" fmla="*/ 13 h 62"/>
                <a:gd name="T8" fmla="*/ 23 w 56"/>
                <a:gd name="T9" fmla="*/ 5 h 62"/>
                <a:gd name="T10" fmla="*/ 14 w 56"/>
                <a:gd name="T11" fmla="*/ 2 h 62"/>
                <a:gd name="T12" fmla="*/ 10 w 56"/>
                <a:gd name="T13" fmla="*/ 2 h 62"/>
                <a:gd name="T14" fmla="*/ 7 w 56"/>
                <a:gd name="T15" fmla="*/ 8 h 62"/>
                <a:gd name="T16" fmla="*/ 3 w 56"/>
                <a:gd name="T17" fmla="*/ 27 h 62"/>
                <a:gd name="T18" fmla="*/ 0 w 56"/>
                <a:gd name="T19" fmla="*/ 42 h 62"/>
                <a:gd name="T20" fmla="*/ 3 w 56"/>
                <a:gd name="T21" fmla="*/ 49 h 62"/>
                <a:gd name="T22" fmla="*/ 2 w 56"/>
                <a:gd name="T23" fmla="*/ 54 h 62"/>
                <a:gd name="T24" fmla="*/ 7 w 56"/>
                <a:gd name="T25" fmla="*/ 56 h 62"/>
                <a:gd name="T26" fmla="*/ 21 w 56"/>
                <a:gd name="T27" fmla="*/ 60 h 62"/>
                <a:gd name="T28" fmla="*/ 30 w 56"/>
                <a:gd name="T29" fmla="*/ 60 h 62"/>
                <a:gd name="T30" fmla="*/ 47 w 56"/>
                <a:gd name="T31" fmla="*/ 57 h 62"/>
                <a:gd name="T32" fmla="*/ 56 w 56"/>
                <a:gd name="T33" fmla="*/ 47 h 62"/>
                <a:gd name="T34" fmla="*/ 55 w 56"/>
                <a:gd name="T35" fmla="*/ 30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62"/>
                <a:gd name="T56" fmla="*/ 56 w 56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2" name="Freeform 108"/>
            <p:cNvSpPr>
              <a:spLocks noEditPoints="1" noChangeArrowheads="1"/>
            </p:cNvSpPr>
            <p:nvPr/>
          </p:nvSpPr>
          <p:spPr bwMode="auto">
            <a:xfrm>
              <a:off x="2043120" y="2951166"/>
              <a:ext cx="436565" cy="860426"/>
            </a:xfrm>
            <a:custGeom>
              <a:avLst/>
              <a:gdLst>
                <a:gd name="T0" fmla="*/ 65 w 228"/>
                <a:gd name="T1" fmla="*/ 427 h 450"/>
                <a:gd name="T2" fmla="*/ 60 w 228"/>
                <a:gd name="T3" fmla="*/ 417 h 450"/>
                <a:gd name="T4" fmla="*/ 56 w 228"/>
                <a:gd name="T5" fmla="*/ 448 h 450"/>
                <a:gd name="T6" fmla="*/ 80 w 228"/>
                <a:gd name="T7" fmla="*/ 449 h 450"/>
                <a:gd name="T8" fmla="*/ 87 w 228"/>
                <a:gd name="T9" fmla="*/ 441 h 450"/>
                <a:gd name="T10" fmla="*/ 218 w 228"/>
                <a:gd name="T11" fmla="*/ 46 h 450"/>
                <a:gd name="T12" fmla="*/ 212 w 228"/>
                <a:gd name="T13" fmla="*/ 64 h 450"/>
                <a:gd name="T14" fmla="*/ 194 w 228"/>
                <a:gd name="T15" fmla="*/ 70 h 450"/>
                <a:gd name="T16" fmla="*/ 172 w 228"/>
                <a:gd name="T17" fmla="*/ 67 h 450"/>
                <a:gd name="T18" fmla="*/ 185 w 228"/>
                <a:gd name="T19" fmla="*/ 44 h 450"/>
                <a:gd name="T20" fmla="*/ 151 w 228"/>
                <a:gd name="T21" fmla="*/ 27 h 450"/>
                <a:gd name="T22" fmla="*/ 123 w 228"/>
                <a:gd name="T23" fmla="*/ 3 h 450"/>
                <a:gd name="T24" fmla="*/ 105 w 228"/>
                <a:gd name="T25" fmla="*/ 10 h 450"/>
                <a:gd name="T26" fmla="*/ 82 w 228"/>
                <a:gd name="T27" fmla="*/ 5 h 450"/>
                <a:gd name="T28" fmla="*/ 72 w 228"/>
                <a:gd name="T29" fmla="*/ 25 h 450"/>
                <a:gd name="T30" fmla="*/ 58 w 228"/>
                <a:gd name="T31" fmla="*/ 43 h 450"/>
                <a:gd name="T32" fmla="*/ 60 w 228"/>
                <a:gd name="T33" fmla="*/ 63 h 450"/>
                <a:gd name="T34" fmla="*/ 49 w 228"/>
                <a:gd name="T35" fmla="*/ 78 h 450"/>
                <a:gd name="T36" fmla="*/ 41 w 228"/>
                <a:gd name="T37" fmla="*/ 94 h 450"/>
                <a:gd name="T38" fmla="*/ 37 w 228"/>
                <a:gd name="T39" fmla="*/ 115 h 450"/>
                <a:gd name="T40" fmla="*/ 40 w 228"/>
                <a:gd name="T41" fmla="*/ 138 h 450"/>
                <a:gd name="T42" fmla="*/ 40 w 228"/>
                <a:gd name="T43" fmla="*/ 157 h 450"/>
                <a:gd name="T44" fmla="*/ 37 w 228"/>
                <a:gd name="T45" fmla="*/ 180 h 450"/>
                <a:gd name="T46" fmla="*/ 28 w 228"/>
                <a:gd name="T47" fmla="*/ 206 h 450"/>
                <a:gd name="T48" fmla="*/ 25 w 228"/>
                <a:gd name="T49" fmla="*/ 216 h 450"/>
                <a:gd name="T50" fmla="*/ 21 w 228"/>
                <a:gd name="T51" fmla="*/ 232 h 450"/>
                <a:gd name="T52" fmla="*/ 20 w 228"/>
                <a:gd name="T53" fmla="*/ 248 h 450"/>
                <a:gd name="T54" fmla="*/ 18 w 228"/>
                <a:gd name="T55" fmla="*/ 272 h 450"/>
                <a:gd name="T56" fmla="*/ 21 w 228"/>
                <a:gd name="T57" fmla="*/ 285 h 450"/>
                <a:gd name="T58" fmla="*/ 26 w 228"/>
                <a:gd name="T59" fmla="*/ 296 h 450"/>
                <a:gd name="T60" fmla="*/ 23 w 228"/>
                <a:gd name="T61" fmla="*/ 305 h 450"/>
                <a:gd name="T62" fmla="*/ 21 w 228"/>
                <a:gd name="T63" fmla="*/ 323 h 450"/>
                <a:gd name="T64" fmla="*/ 13 w 228"/>
                <a:gd name="T65" fmla="*/ 338 h 450"/>
                <a:gd name="T66" fmla="*/ 9 w 228"/>
                <a:gd name="T67" fmla="*/ 355 h 450"/>
                <a:gd name="T68" fmla="*/ 3 w 228"/>
                <a:gd name="T69" fmla="*/ 373 h 450"/>
                <a:gd name="T70" fmla="*/ 15 w 228"/>
                <a:gd name="T71" fmla="*/ 384 h 450"/>
                <a:gd name="T72" fmla="*/ 21 w 228"/>
                <a:gd name="T73" fmla="*/ 401 h 450"/>
                <a:gd name="T74" fmla="*/ 47 w 228"/>
                <a:gd name="T75" fmla="*/ 404 h 450"/>
                <a:gd name="T76" fmla="*/ 52 w 228"/>
                <a:gd name="T77" fmla="*/ 395 h 450"/>
                <a:gd name="T78" fmla="*/ 53 w 228"/>
                <a:gd name="T79" fmla="*/ 376 h 450"/>
                <a:gd name="T80" fmla="*/ 66 w 228"/>
                <a:gd name="T81" fmla="*/ 364 h 450"/>
                <a:gd name="T82" fmla="*/ 87 w 228"/>
                <a:gd name="T83" fmla="*/ 340 h 450"/>
                <a:gd name="T84" fmla="*/ 78 w 228"/>
                <a:gd name="T85" fmla="*/ 326 h 450"/>
                <a:gd name="T86" fmla="*/ 89 w 228"/>
                <a:gd name="T87" fmla="*/ 299 h 450"/>
                <a:gd name="T88" fmla="*/ 95 w 228"/>
                <a:gd name="T89" fmla="*/ 285 h 450"/>
                <a:gd name="T90" fmla="*/ 102 w 228"/>
                <a:gd name="T91" fmla="*/ 270 h 450"/>
                <a:gd name="T92" fmla="*/ 109 w 228"/>
                <a:gd name="T93" fmla="*/ 269 h 450"/>
                <a:gd name="T94" fmla="*/ 106 w 228"/>
                <a:gd name="T95" fmla="*/ 262 h 450"/>
                <a:gd name="T96" fmla="*/ 98 w 228"/>
                <a:gd name="T97" fmla="*/ 251 h 450"/>
                <a:gd name="T98" fmla="*/ 115 w 228"/>
                <a:gd name="T99" fmla="*/ 245 h 450"/>
                <a:gd name="T100" fmla="*/ 129 w 228"/>
                <a:gd name="T101" fmla="*/ 228 h 450"/>
                <a:gd name="T102" fmla="*/ 133 w 228"/>
                <a:gd name="T103" fmla="*/ 215 h 450"/>
                <a:gd name="T104" fmla="*/ 183 w 228"/>
                <a:gd name="T105" fmla="*/ 203 h 450"/>
                <a:gd name="T106" fmla="*/ 189 w 228"/>
                <a:gd name="T107" fmla="*/ 181 h 450"/>
                <a:gd name="T108" fmla="*/ 180 w 228"/>
                <a:gd name="T109" fmla="*/ 164 h 450"/>
                <a:gd name="T110" fmla="*/ 176 w 228"/>
                <a:gd name="T111" fmla="*/ 156 h 450"/>
                <a:gd name="T112" fmla="*/ 174 w 228"/>
                <a:gd name="T113" fmla="*/ 144 h 450"/>
                <a:gd name="T114" fmla="*/ 181 w 228"/>
                <a:gd name="T115" fmla="*/ 110 h 450"/>
                <a:gd name="T116" fmla="*/ 214 w 228"/>
                <a:gd name="T117" fmla="*/ 71 h 450"/>
                <a:gd name="T118" fmla="*/ 225 w 228"/>
                <a:gd name="T119" fmla="*/ 47 h 4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8"/>
                <a:gd name="T181" fmla="*/ 0 h 450"/>
                <a:gd name="T182" fmla="*/ 228 w 228"/>
                <a:gd name="T183" fmla="*/ 450 h 4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3" name="Freeform 109"/>
            <p:cNvSpPr>
              <a:spLocks noChangeArrowheads="1"/>
            </p:cNvSpPr>
            <p:nvPr/>
          </p:nvSpPr>
          <p:spPr bwMode="auto">
            <a:xfrm>
              <a:off x="1995495" y="2854329"/>
              <a:ext cx="190500" cy="973140"/>
            </a:xfrm>
            <a:custGeom>
              <a:avLst/>
              <a:gdLst>
                <a:gd name="T0" fmla="*/ 40 w 100"/>
                <a:gd name="T1" fmla="*/ 435 h 510"/>
                <a:gd name="T2" fmla="*/ 27 w 100"/>
                <a:gd name="T3" fmla="*/ 413 h 510"/>
                <a:gd name="T4" fmla="*/ 38 w 100"/>
                <a:gd name="T5" fmla="*/ 389 h 510"/>
                <a:gd name="T6" fmla="*/ 46 w 100"/>
                <a:gd name="T7" fmla="*/ 365 h 510"/>
                <a:gd name="T8" fmla="*/ 51 w 100"/>
                <a:gd name="T9" fmla="*/ 347 h 510"/>
                <a:gd name="T10" fmla="*/ 44 w 100"/>
                <a:gd name="T11" fmla="*/ 329 h 510"/>
                <a:gd name="T12" fmla="*/ 45 w 100"/>
                <a:gd name="T13" fmla="*/ 299 h 510"/>
                <a:gd name="T14" fmla="*/ 49 w 100"/>
                <a:gd name="T15" fmla="*/ 276 h 510"/>
                <a:gd name="T16" fmla="*/ 53 w 100"/>
                <a:gd name="T17" fmla="*/ 257 h 510"/>
                <a:gd name="T18" fmla="*/ 62 w 100"/>
                <a:gd name="T19" fmla="*/ 216 h 510"/>
                <a:gd name="T20" fmla="*/ 65 w 100"/>
                <a:gd name="T21" fmla="*/ 189 h 510"/>
                <a:gd name="T22" fmla="*/ 66 w 100"/>
                <a:gd name="T23" fmla="*/ 157 h 510"/>
                <a:gd name="T24" fmla="*/ 74 w 100"/>
                <a:gd name="T25" fmla="*/ 129 h 510"/>
                <a:gd name="T26" fmla="*/ 84 w 100"/>
                <a:gd name="T27" fmla="*/ 107 h 510"/>
                <a:gd name="T28" fmla="*/ 97 w 100"/>
                <a:gd name="T29" fmla="*/ 76 h 510"/>
                <a:gd name="T30" fmla="*/ 89 w 100"/>
                <a:gd name="T31" fmla="*/ 53 h 510"/>
                <a:gd name="T32" fmla="*/ 84 w 100"/>
                <a:gd name="T33" fmla="*/ 25 h 510"/>
                <a:gd name="T34" fmla="*/ 71 w 100"/>
                <a:gd name="T35" fmla="*/ 2 h 510"/>
                <a:gd name="T36" fmla="*/ 64 w 100"/>
                <a:gd name="T37" fmla="*/ 23 h 510"/>
                <a:gd name="T38" fmla="*/ 62 w 100"/>
                <a:gd name="T39" fmla="*/ 75 h 510"/>
                <a:gd name="T40" fmla="*/ 53 w 100"/>
                <a:gd name="T41" fmla="*/ 128 h 510"/>
                <a:gd name="T42" fmla="*/ 48 w 100"/>
                <a:gd name="T43" fmla="*/ 163 h 510"/>
                <a:gd name="T44" fmla="*/ 41 w 100"/>
                <a:gd name="T45" fmla="*/ 210 h 510"/>
                <a:gd name="T46" fmla="*/ 26 w 100"/>
                <a:gd name="T47" fmla="*/ 251 h 510"/>
                <a:gd name="T48" fmla="*/ 24 w 100"/>
                <a:gd name="T49" fmla="*/ 286 h 510"/>
                <a:gd name="T50" fmla="*/ 17 w 100"/>
                <a:gd name="T51" fmla="*/ 319 h 510"/>
                <a:gd name="T52" fmla="*/ 32 w 100"/>
                <a:gd name="T53" fmla="*/ 302 h 510"/>
                <a:gd name="T54" fmla="*/ 34 w 100"/>
                <a:gd name="T55" fmla="*/ 320 h 510"/>
                <a:gd name="T56" fmla="*/ 30 w 100"/>
                <a:gd name="T57" fmla="*/ 342 h 510"/>
                <a:gd name="T58" fmla="*/ 25 w 100"/>
                <a:gd name="T59" fmla="*/ 357 h 510"/>
                <a:gd name="T60" fmla="*/ 23 w 100"/>
                <a:gd name="T61" fmla="*/ 354 h 510"/>
                <a:gd name="T62" fmla="*/ 15 w 100"/>
                <a:gd name="T63" fmla="*/ 357 h 510"/>
                <a:gd name="T64" fmla="*/ 2 w 100"/>
                <a:gd name="T65" fmla="*/ 374 h 510"/>
                <a:gd name="T66" fmla="*/ 17 w 100"/>
                <a:gd name="T67" fmla="*/ 376 h 510"/>
                <a:gd name="T68" fmla="*/ 25 w 100"/>
                <a:gd name="T69" fmla="*/ 389 h 510"/>
                <a:gd name="T70" fmla="*/ 11 w 100"/>
                <a:gd name="T71" fmla="*/ 393 h 510"/>
                <a:gd name="T72" fmla="*/ 13 w 100"/>
                <a:gd name="T73" fmla="*/ 400 h 510"/>
                <a:gd name="T74" fmla="*/ 6 w 100"/>
                <a:gd name="T75" fmla="*/ 412 h 510"/>
                <a:gd name="T76" fmla="*/ 15 w 100"/>
                <a:gd name="T77" fmla="*/ 416 h 510"/>
                <a:gd name="T78" fmla="*/ 16 w 100"/>
                <a:gd name="T79" fmla="*/ 427 h 510"/>
                <a:gd name="T80" fmla="*/ 9 w 100"/>
                <a:gd name="T81" fmla="*/ 441 h 510"/>
                <a:gd name="T82" fmla="*/ 23 w 100"/>
                <a:gd name="T83" fmla="*/ 444 h 510"/>
                <a:gd name="T84" fmla="*/ 28 w 100"/>
                <a:gd name="T85" fmla="*/ 448 h 510"/>
                <a:gd name="T86" fmla="*/ 22 w 100"/>
                <a:gd name="T87" fmla="*/ 462 h 510"/>
                <a:gd name="T88" fmla="*/ 41 w 100"/>
                <a:gd name="T89" fmla="*/ 462 h 510"/>
                <a:gd name="T90" fmla="*/ 28 w 100"/>
                <a:gd name="T91" fmla="*/ 472 h 510"/>
                <a:gd name="T92" fmla="*/ 42 w 100"/>
                <a:gd name="T93" fmla="*/ 470 h 510"/>
                <a:gd name="T94" fmla="*/ 26 w 100"/>
                <a:gd name="T95" fmla="*/ 481 h 510"/>
                <a:gd name="T96" fmla="*/ 41 w 100"/>
                <a:gd name="T97" fmla="*/ 483 h 510"/>
                <a:gd name="T98" fmla="*/ 64 w 100"/>
                <a:gd name="T99" fmla="*/ 461 h 510"/>
                <a:gd name="T100" fmla="*/ 71 w 100"/>
                <a:gd name="T101" fmla="*/ 473 h 510"/>
                <a:gd name="T102" fmla="*/ 61 w 100"/>
                <a:gd name="T103" fmla="*/ 477 h 510"/>
                <a:gd name="T104" fmla="*/ 50 w 100"/>
                <a:gd name="T105" fmla="*/ 486 h 510"/>
                <a:gd name="T106" fmla="*/ 58 w 100"/>
                <a:gd name="T107" fmla="*/ 503 h 510"/>
                <a:gd name="T108" fmla="*/ 74 w 100"/>
                <a:gd name="T109" fmla="*/ 500 h 510"/>
                <a:gd name="T110" fmla="*/ 91 w 100"/>
                <a:gd name="T111" fmla="*/ 501 h 510"/>
                <a:gd name="T112" fmla="*/ 81 w 100"/>
                <a:gd name="T113" fmla="*/ 499 h 510"/>
                <a:gd name="T114" fmla="*/ 71 w 100"/>
                <a:gd name="T115" fmla="*/ 457 h 510"/>
                <a:gd name="T116" fmla="*/ 46 w 100"/>
                <a:gd name="T117" fmla="*/ 452 h 5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510"/>
                <a:gd name="T179" fmla="*/ 100 w 100"/>
                <a:gd name="T180" fmla="*/ 510 h 5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4" name="Freeform 110"/>
            <p:cNvSpPr>
              <a:spLocks noChangeArrowheads="1"/>
            </p:cNvSpPr>
            <p:nvPr/>
          </p:nvSpPr>
          <p:spPr bwMode="auto">
            <a:xfrm>
              <a:off x="2278071" y="2897190"/>
              <a:ext cx="192088" cy="192089"/>
            </a:xfrm>
            <a:custGeom>
              <a:avLst/>
              <a:gdLst>
                <a:gd name="T0" fmla="*/ 96 w 100"/>
                <a:gd name="T1" fmla="*/ 54 h 100"/>
                <a:gd name="T2" fmla="*/ 87 w 100"/>
                <a:gd name="T3" fmla="*/ 56 h 100"/>
                <a:gd name="T4" fmla="*/ 81 w 100"/>
                <a:gd name="T5" fmla="*/ 43 h 100"/>
                <a:gd name="T6" fmla="*/ 73 w 100"/>
                <a:gd name="T7" fmla="*/ 34 h 100"/>
                <a:gd name="T8" fmla="*/ 64 w 100"/>
                <a:gd name="T9" fmla="*/ 33 h 100"/>
                <a:gd name="T10" fmla="*/ 58 w 100"/>
                <a:gd name="T11" fmla="*/ 24 h 100"/>
                <a:gd name="T12" fmla="*/ 56 w 100"/>
                <a:gd name="T13" fmla="*/ 10 h 100"/>
                <a:gd name="T14" fmla="*/ 55 w 100"/>
                <a:gd name="T15" fmla="*/ 4 h 100"/>
                <a:gd name="T16" fmla="*/ 53 w 100"/>
                <a:gd name="T17" fmla="*/ 5 h 100"/>
                <a:gd name="T18" fmla="*/ 43 w 100"/>
                <a:gd name="T19" fmla="*/ 0 h 100"/>
                <a:gd name="T20" fmla="*/ 30 w 100"/>
                <a:gd name="T21" fmla="*/ 1 h 100"/>
                <a:gd name="T22" fmla="*/ 16 w 100"/>
                <a:gd name="T23" fmla="*/ 4 h 100"/>
                <a:gd name="T24" fmla="*/ 7 w 100"/>
                <a:gd name="T25" fmla="*/ 14 h 100"/>
                <a:gd name="T26" fmla="*/ 4 w 100"/>
                <a:gd name="T27" fmla="*/ 32 h 100"/>
                <a:gd name="T28" fmla="*/ 0 w 100"/>
                <a:gd name="T29" fmla="*/ 31 h 100"/>
                <a:gd name="T30" fmla="*/ 16 w 100"/>
                <a:gd name="T31" fmla="*/ 47 h 100"/>
                <a:gd name="T32" fmla="*/ 28 w 100"/>
                <a:gd name="T33" fmla="*/ 55 h 100"/>
                <a:gd name="T34" fmla="*/ 41 w 100"/>
                <a:gd name="T35" fmla="*/ 62 h 100"/>
                <a:gd name="T36" fmla="*/ 62 w 100"/>
                <a:gd name="T37" fmla="*/ 72 h 100"/>
                <a:gd name="T38" fmla="*/ 53 w 100"/>
                <a:gd name="T39" fmla="*/ 87 h 100"/>
                <a:gd name="T40" fmla="*/ 49 w 100"/>
                <a:gd name="T41" fmla="*/ 95 h 100"/>
                <a:gd name="T42" fmla="*/ 60 w 100"/>
                <a:gd name="T43" fmla="*/ 97 h 100"/>
                <a:gd name="T44" fmla="*/ 71 w 100"/>
                <a:gd name="T45" fmla="*/ 98 h 100"/>
                <a:gd name="T46" fmla="*/ 80 w 100"/>
                <a:gd name="T47" fmla="*/ 96 h 100"/>
                <a:gd name="T48" fmla="*/ 89 w 100"/>
                <a:gd name="T49" fmla="*/ 92 h 100"/>
                <a:gd name="T50" fmla="*/ 95 w 100"/>
                <a:gd name="T51" fmla="*/ 75 h 100"/>
                <a:gd name="T52" fmla="*/ 96 w 100"/>
                <a:gd name="T53" fmla="*/ 54 h 1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"/>
                <a:gd name="T82" fmla="*/ 0 h 100"/>
                <a:gd name="T83" fmla="*/ 100 w 100"/>
                <a:gd name="T84" fmla="*/ 100 h 1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5" name="Freeform 111"/>
            <p:cNvSpPr>
              <a:spLocks noChangeArrowheads="1"/>
            </p:cNvSpPr>
            <p:nvPr/>
          </p:nvSpPr>
          <p:spPr bwMode="auto">
            <a:xfrm>
              <a:off x="1778006" y="2230439"/>
              <a:ext cx="71438" cy="57151"/>
            </a:xfrm>
            <a:custGeom>
              <a:avLst/>
              <a:gdLst>
                <a:gd name="T0" fmla="*/ 36 w 38"/>
                <a:gd name="T1" fmla="*/ 24 h 30"/>
                <a:gd name="T2" fmla="*/ 38 w 38"/>
                <a:gd name="T3" fmla="*/ 17 h 30"/>
                <a:gd name="T4" fmla="*/ 26 w 38"/>
                <a:gd name="T5" fmla="*/ 3 h 30"/>
                <a:gd name="T6" fmla="*/ 21 w 38"/>
                <a:gd name="T7" fmla="*/ 2 h 30"/>
                <a:gd name="T8" fmla="*/ 10 w 38"/>
                <a:gd name="T9" fmla="*/ 0 h 30"/>
                <a:gd name="T10" fmla="*/ 3 w 38"/>
                <a:gd name="T11" fmla="*/ 0 h 30"/>
                <a:gd name="T12" fmla="*/ 3 w 38"/>
                <a:gd name="T13" fmla="*/ 5 h 30"/>
                <a:gd name="T14" fmla="*/ 6 w 38"/>
                <a:gd name="T15" fmla="*/ 14 h 30"/>
                <a:gd name="T16" fmla="*/ 12 w 38"/>
                <a:gd name="T17" fmla="*/ 13 h 30"/>
                <a:gd name="T18" fmla="*/ 17 w 38"/>
                <a:gd name="T19" fmla="*/ 17 h 30"/>
                <a:gd name="T20" fmla="*/ 25 w 38"/>
                <a:gd name="T21" fmla="*/ 24 h 30"/>
                <a:gd name="T22" fmla="*/ 32 w 38"/>
                <a:gd name="T23" fmla="*/ 30 h 30"/>
                <a:gd name="T24" fmla="*/ 34 w 38"/>
                <a:gd name="T25" fmla="*/ 30 h 30"/>
                <a:gd name="T26" fmla="*/ 36 w 38"/>
                <a:gd name="T27" fmla="*/ 24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30"/>
                <a:gd name="T44" fmla="*/ 38 w 38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6" name="Freeform 112"/>
            <p:cNvSpPr>
              <a:spLocks noChangeArrowheads="1"/>
            </p:cNvSpPr>
            <p:nvPr/>
          </p:nvSpPr>
          <p:spPr bwMode="auto">
            <a:xfrm>
              <a:off x="1843094" y="2259015"/>
              <a:ext cx="125413" cy="60326"/>
            </a:xfrm>
            <a:custGeom>
              <a:avLst/>
              <a:gdLst>
                <a:gd name="T0" fmla="*/ 59 w 66"/>
                <a:gd name="T1" fmla="*/ 9 h 31"/>
                <a:gd name="T2" fmla="*/ 43 w 66"/>
                <a:gd name="T3" fmla="*/ 2 h 31"/>
                <a:gd name="T4" fmla="*/ 27 w 66"/>
                <a:gd name="T5" fmla="*/ 8 h 31"/>
                <a:gd name="T6" fmla="*/ 9 w 66"/>
                <a:gd name="T7" fmla="*/ 7 h 31"/>
                <a:gd name="T8" fmla="*/ 4 w 66"/>
                <a:gd name="T9" fmla="*/ 2 h 31"/>
                <a:gd name="T10" fmla="*/ 2 w 66"/>
                <a:gd name="T11" fmla="*/ 9 h 31"/>
                <a:gd name="T12" fmla="*/ 0 w 66"/>
                <a:gd name="T13" fmla="*/ 15 h 31"/>
                <a:gd name="T14" fmla="*/ 15 w 66"/>
                <a:gd name="T15" fmla="*/ 22 h 31"/>
                <a:gd name="T16" fmla="*/ 23 w 66"/>
                <a:gd name="T17" fmla="*/ 27 h 31"/>
                <a:gd name="T18" fmla="*/ 32 w 66"/>
                <a:gd name="T19" fmla="*/ 25 h 31"/>
                <a:gd name="T20" fmla="*/ 29 w 66"/>
                <a:gd name="T21" fmla="*/ 19 h 31"/>
                <a:gd name="T22" fmla="*/ 35 w 66"/>
                <a:gd name="T23" fmla="*/ 13 h 31"/>
                <a:gd name="T24" fmla="*/ 47 w 66"/>
                <a:gd name="T25" fmla="*/ 9 h 31"/>
                <a:gd name="T26" fmla="*/ 50 w 66"/>
                <a:gd name="T27" fmla="*/ 17 h 31"/>
                <a:gd name="T28" fmla="*/ 57 w 66"/>
                <a:gd name="T29" fmla="*/ 29 h 31"/>
                <a:gd name="T30" fmla="*/ 65 w 66"/>
                <a:gd name="T31" fmla="*/ 21 h 31"/>
                <a:gd name="T32" fmla="*/ 66 w 66"/>
                <a:gd name="T33" fmla="*/ 18 h 31"/>
                <a:gd name="T34" fmla="*/ 59 w 66"/>
                <a:gd name="T35" fmla="*/ 9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31"/>
                <a:gd name="T56" fmla="*/ 66 w 66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7" name="Freeform 113"/>
            <p:cNvSpPr>
              <a:spLocks noChangeArrowheads="1"/>
            </p:cNvSpPr>
            <p:nvPr/>
          </p:nvSpPr>
          <p:spPr bwMode="auto">
            <a:xfrm>
              <a:off x="1928820" y="2197103"/>
              <a:ext cx="257176" cy="366713"/>
            </a:xfrm>
            <a:custGeom>
              <a:avLst/>
              <a:gdLst>
                <a:gd name="T0" fmla="*/ 21 w 135"/>
                <a:gd name="T1" fmla="*/ 140 h 192"/>
                <a:gd name="T2" fmla="*/ 30 w 135"/>
                <a:gd name="T3" fmla="*/ 140 h 192"/>
                <a:gd name="T4" fmla="*/ 38 w 135"/>
                <a:gd name="T5" fmla="*/ 146 h 192"/>
                <a:gd name="T6" fmla="*/ 38 w 135"/>
                <a:gd name="T7" fmla="*/ 147 h 192"/>
                <a:gd name="T8" fmla="*/ 48 w 135"/>
                <a:gd name="T9" fmla="*/ 147 h 192"/>
                <a:gd name="T10" fmla="*/ 55 w 135"/>
                <a:gd name="T11" fmla="*/ 156 h 192"/>
                <a:gd name="T12" fmla="*/ 62 w 135"/>
                <a:gd name="T13" fmla="*/ 163 h 192"/>
                <a:gd name="T14" fmla="*/ 66 w 135"/>
                <a:gd name="T15" fmla="*/ 170 h 192"/>
                <a:gd name="T16" fmla="*/ 79 w 135"/>
                <a:gd name="T17" fmla="*/ 172 h 192"/>
                <a:gd name="T18" fmla="*/ 86 w 135"/>
                <a:gd name="T19" fmla="*/ 171 h 192"/>
                <a:gd name="T20" fmla="*/ 93 w 135"/>
                <a:gd name="T21" fmla="*/ 170 h 192"/>
                <a:gd name="T22" fmla="*/ 101 w 135"/>
                <a:gd name="T23" fmla="*/ 177 h 192"/>
                <a:gd name="T24" fmla="*/ 95 w 135"/>
                <a:gd name="T25" fmla="*/ 187 h 192"/>
                <a:gd name="T26" fmla="*/ 102 w 135"/>
                <a:gd name="T27" fmla="*/ 192 h 192"/>
                <a:gd name="T28" fmla="*/ 103 w 135"/>
                <a:gd name="T29" fmla="*/ 192 h 192"/>
                <a:gd name="T30" fmla="*/ 107 w 135"/>
                <a:gd name="T31" fmla="*/ 177 h 192"/>
                <a:gd name="T32" fmla="*/ 109 w 135"/>
                <a:gd name="T33" fmla="*/ 161 h 192"/>
                <a:gd name="T34" fmla="*/ 102 w 135"/>
                <a:gd name="T35" fmla="*/ 143 h 192"/>
                <a:gd name="T36" fmla="*/ 110 w 135"/>
                <a:gd name="T37" fmla="*/ 137 h 192"/>
                <a:gd name="T38" fmla="*/ 108 w 135"/>
                <a:gd name="T39" fmla="*/ 132 h 192"/>
                <a:gd name="T40" fmla="*/ 105 w 135"/>
                <a:gd name="T41" fmla="*/ 126 h 192"/>
                <a:gd name="T42" fmla="*/ 122 w 135"/>
                <a:gd name="T43" fmla="*/ 125 h 192"/>
                <a:gd name="T44" fmla="*/ 134 w 135"/>
                <a:gd name="T45" fmla="*/ 121 h 192"/>
                <a:gd name="T46" fmla="*/ 132 w 135"/>
                <a:gd name="T47" fmla="*/ 115 h 192"/>
                <a:gd name="T48" fmla="*/ 133 w 135"/>
                <a:gd name="T49" fmla="*/ 106 h 192"/>
                <a:gd name="T50" fmla="*/ 128 w 135"/>
                <a:gd name="T51" fmla="*/ 98 h 192"/>
                <a:gd name="T52" fmla="*/ 131 w 135"/>
                <a:gd name="T53" fmla="*/ 77 h 192"/>
                <a:gd name="T54" fmla="*/ 118 w 135"/>
                <a:gd name="T55" fmla="*/ 74 h 192"/>
                <a:gd name="T56" fmla="*/ 102 w 135"/>
                <a:gd name="T57" fmla="*/ 67 h 192"/>
                <a:gd name="T58" fmla="*/ 83 w 135"/>
                <a:gd name="T59" fmla="*/ 65 h 192"/>
                <a:gd name="T60" fmla="*/ 75 w 135"/>
                <a:gd name="T61" fmla="*/ 50 h 192"/>
                <a:gd name="T62" fmla="*/ 70 w 135"/>
                <a:gd name="T63" fmla="*/ 43 h 192"/>
                <a:gd name="T64" fmla="*/ 65 w 135"/>
                <a:gd name="T65" fmla="*/ 40 h 192"/>
                <a:gd name="T66" fmla="*/ 67 w 135"/>
                <a:gd name="T67" fmla="*/ 35 h 192"/>
                <a:gd name="T68" fmla="*/ 69 w 135"/>
                <a:gd name="T69" fmla="*/ 27 h 192"/>
                <a:gd name="T70" fmla="*/ 78 w 135"/>
                <a:gd name="T71" fmla="*/ 14 h 192"/>
                <a:gd name="T72" fmla="*/ 82 w 135"/>
                <a:gd name="T73" fmla="*/ 12 h 192"/>
                <a:gd name="T74" fmla="*/ 85 w 135"/>
                <a:gd name="T75" fmla="*/ 10 h 192"/>
                <a:gd name="T76" fmla="*/ 87 w 135"/>
                <a:gd name="T77" fmla="*/ 3 h 192"/>
                <a:gd name="T78" fmla="*/ 75 w 135"/>
                <a:gd name="T79" fmla="*/ 9 h 192"/>
                <a:gd name="T80" fmla="*/ 65 w 135"/>
                <a:gd name="T81" fmla="*/ 14 h 192"/>
                <a:gd name="T82" fmla="*/ 55 w 135"/>
                <a:gd name="T83" fmla="*/ 18 h 192"/>
                <a:gd name="T84" fmla="*/ 49 w 135"/>
                <a:gd name="T85" fmla="*/ 17 h 192"/>
                <a:gd name="T86" fmla="*/ 39 w 135"/>
                <a:gd name="T87" fmla="*/ 27 h 192"/>
                <a:gd name="T88" fmla="*/ 35 w 135"/>
                <a:gd name="T89" fmla="*/ 37 h 192"/>
                <a:gd name="T90" fmla="*/ 24 w 135"/>
                <a:gd name="T91" fmla="*/ 50 h 192"/>
                <a:gd name="T92" fmla="*/ 21 w 135"/>
                <a:gd name="T93" fmla="*/ 51 h 192"/>
                <a:gd name="T94" fmla="*/ 20 w 135"/>
                <a:gd name="T95" fmla="*/ 54 h 192"/>
                <a:gd name="T96" fmla="*/ 12 w 135"/>
                <a:gd name="T97" fmla="*/ 62 h 192"/>
                <a:gd name="T98" fmla="*/ 16 w 135"/>
                <a:gd name="T99" fmla="*/ 65 h 192"/>
                <a:gd name="T100" fmla="*/ 18 w 135"/>
                <a:gd name="T101" fmla="*/ 74 h 192"/>
                <a:gd name="T102" fmla="*/ 18 w 135"/>
                <a:gd name="T103" fmla="*/ 80 h 192"/>
                <a:gd name="T104" fmla="*/ 20 w 135"/>
                <a:gd name="T105" fmla="*/ 98 h 192"/>
                <a:gd name="T106" fmla="*/ 17 w 135"/>
                <a:gd name="T107" fmla="*/ 108 h 192"/>
                <a:gd name="T108" fmla="*/ 8 w 135"/>
                <a:gd name="T109" fmla="*/ 115 h 192"/>
                <a:gd name="T110" fmla="*/ 2 w 135"/>
                <a:gd name="T111" fmla="*/ 122 h 192"/>
                <a:gd name="T112" fmla="*/ 0 w 135"/>
                <a:gd name="T113" fmla="*/ 127 h 192"/>
                <a:gd name="T114" fmla="*/ 14 w 135"/>
                <a:gd name="T115" fmla="*/ 135 h 192"/>
                <a:gd name="T116" fmla="*/ 21 w 135"/>
                <a:gd name="T117" fmla="*/ 140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"/>
                <a:gd name="T178" fmla="*/ 0 h 192"/>
                <a:gd name="T179" fmla="*/ 135 w 135"/>
                <a:gd name="T180" fmla="*/ 192 h 1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8" name="Freeform 114"/>
            <p:cNvSpPr>
              <a:spLocks noChangeArrowheads="1"/>
            </p:cNvSpPr>
            <p:nvPr/>
          </p:nvSpPr>
          <p:spPr bwMode="auto">
            <a:xfrm>
              <a:off x="2130432" y="2684465"/>
              <a:ext cx="266701" cy="300039"/>
            </a:xfrm>
            <a:custGeom>
              <a:avLst/>
              <a:gdLst>
                <a:gd name="T0" fmla="*/ 137 w 139"/>
                <a:gd name="T1" fmla="*/ 94 h 157"/>
                <a:gd name="T2" fmla="*/ 130 w 139"/>
                <a:gd name="T3" fmla="*/ 83 h 157"/>
                <a:gd name="T4" fmla="*/ 121 w 139"/>
                <a:gd name="T5" fmla="*/ 77 h 157"/>
                <a:gd name="T6" fmla="*/ 109 w 139"/>
                <a:gd name="T7" fmla="*/ 71 h 157"/>
                <a:gd name="T8" fmla="*/ 107 w 139"/>
                <a:gd name="T9" fmla="*/ 62 h 157"/>
                <a:gd name="T10" fmla="*/ 106 w 139"/>
                <a:gd name="T11" fmla="*/ 53 h 157"/>
                <a:gd name="T12" fmla="*/ 101 w 139"/>
                <a:gd name="T13" fmla="*/ 46 h 157"/>
                <a:gd name="T14" fmla="*/ 89 w 139"/>
                <a:gd name="T15" fmla="*/ 43 h 157"/>
                <a:gd name="T16" fmla="*/ 80 w 139"/>
                <a:gd name="T17" fmla="*/ 39 h 157"/>
                <a:gd name="T18" fmla="*/ 75 w 139"/>
                <a:gd name="T19" fmla="*/ 35 h 157"/>
                <a:gd name="T20" fmla="*/ 67 w 139"/>
                <a:gd name="T21" fmla="*/ 33 h 157"/>
                <a:gd name="T22" fmla="*/ 54 w 139"/>
                <a:gd name="T23" fmla="*/ 25 h 157"/>
                <a:gd name="T24" fmla="*/ 50 w 139"/>
                <a:gd name="T25" fmla="*/ 3 h 157"/>
                <a:gd name="T26" fmla="*/ 39 w 139"/>
                <a:gd name="T27" fmla="*/ 2 h 157"/>
                <a:gd name="T28" fmla="*/ 26 w 139"/>
                <a:gd name="T29" fmla="*/ 8 h 157"/>
                <a:gd name="T30" fmla="*/ 16 w 139"/>
                <a:gd name="T31" fmla="*/ 13 h 157"/>
                <a:gd name="T32" fmla="*/ 7 w 139"/>
                <a:gd name="T33" fmla="*/ 16 h 157"/>
                <a:gd name="T34" fmla="*/ 3 w 139"/>
                <a:gd name="T35" fmla="*/ 15 h 157"/>
                <a:gd name="T36" fmla="*/ 11 w 139"/>
                <a:gd name="T37" fmla="*/ 31 h 157"/>
                <a:gd name="T38" fmla="*/ 8 w 139"/>
                <a:gd name="T39" fmla="*/ 37 h 157"/>
                <a:gd name="T40" fmla="*/ 9 w 139"/>
                <a:gd name="T41" fmla="*/ 53 h 157"/>
                <a:gd name="T42" fmla="*/ 6 w 139"/>
                <a:gd name="T43" fmla="*/ 62 h 157"/>
                <a:gd name="T44" fmla="*/ 3 w 139"/>
                <a:gd name="T45" fmla="*/ 72 h 157"/>
                <a:gd name="T46" fmla="*/ 8 w 139"/>
                <a:gd name="T47" fmla="*/ 77 h 157"/>
                <a:gd name="T48" fmla="*/ 2 w 139"/>
                <a:gd name="T49" fmla="*/ 86 h 157"/>
                <a:gd name="T50" fmla="*/ 1 w 139"/>
                <a:gd name="T51" fmla="*/ 90 h 157"/>
                <a:gd name="T52" fmla="*/ 5 w 139"/>
                <a:gd name="T53" fmla="*/ 96 h 157"/>
                <a:gd name="T54" fmla="*/ 8 w 139"/>
                <a:gd name="T55" fmla="*/ 108 h 157"/>
                <a:gd name="T56" fmla="*/ 13 w 139"/>
                <a:gd name="T57" fmla="*/ 114 h 157"/>
                <a:gd name="T58" fmla="*/ 10 w 139"/>
                <a:gd name="T59" fmla="*/ 122 h 157"/>
                <a:gd name="T60" fmla="*/ 14 w 139"/>
                <a:gd name="T61" fmla="*/ 132 h 157"/>
                <a:gd name="T62" fmla="*/ 18 w 139"/>
                <a:gd name="T63" fmla="*/ 142 h 157"/>
                <a:gd name="T64" fmla="*/ 21 w 139"/>
                <a:gd name="T65" fmla="*/ 154 h 157"/>
                <a:gd name="T66" fmla="*/ 36 w 139"/>
                <a:gd name="T67" fmla="*/ 145 h 157"/>
                <a:gd name="T68" fmla="*/ 46 w 139"/>
                <a:gd name="T69" fmla="*/ 145 h 157"/>
                <a:gd name="T70" fmla="*/ 59 w 139"/>
                <a:gd name="T71" fmla="*/ 150 h 157"/>
                <a:gd name="T72" fmla="*/ 66 w 139"/>
                <a:gd name="T73" fmla="*/ 144 h 157"/>
                <a:gd name="T74" fmla="*/ 81 w 139"/>
                <a:gd name="T75" fmla="*/ 144 h 157"/>
                <a:gd name="T76" fmla="*/ 84 w 139"/>
                <a:gd name="T77" fmla="*/ 126 h 157"/>
                <a:gd name="T78" fmla="*/ 93 w 139"/>
                <a:gd name="T79" fmla="*/ 116 h 157"/>
                <a:gd name="T80" fmla="*/ 107 w 139"/>
                <a:gd name="T81" fmla="*/ 113 h 157"/>
                <a:gd name="T82" fmla="*/ 120 w 139"/>
                <a:gd name="T83" fmla="*/ 112 h 157"/>
                <a:gd name="T84" fmla="*/ 130 w 139"/>
                <a:gd name="T85" fmla="*/ 117 h 157"/>
                <a:gd name="T86" fmla="*/ 136 w 139"/>
                <a:gd name="T87" fmla="*/ 108 h 157"/>
                <a:gd name="T88" fmla="*/ 137 w 139"/>
                <a:gd name="T89" fmla="*/ 94 h 1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"/>
                <a:gd name="T136" fmla="*/ 0 h 157"/>
                <a:gd name="T137" fmla="*/ 139 w 139"/>
                <a:gd name="T138" fmla="*/ 157 h 1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9" name="Freeform 115"/>
            <p:cNvSpPr>
              <a:spLocks noChangeArrowheads="1"/>
            </p:cNvSpPr>
            <p:nvPr/>
          </p:nvSpPr>
          <p:spPr bwMode="auto">
            <a:xfrm>
              <a:off x="1874844" y="2473328"/>
              <a:ext cx="279401" cy="404814"/>
            </a:xfrm>
            <a:custGeom>
              <a:avLst/>
              <a:gdLst>
                <a:gd name="T0" fmla="*/ 134 w 146"/>
                <a:gd name="T1" fmla="*/ 201 h 212"/>
                <a:gd name="T2" fmla="*/ 135 w 146"/>
                <a:gd name="T3" fmla="*/ 200 h 212"/>
                <a:gd name="T4" fmla="*/ 136 w 146"/>
                <a:gd name="T5" fmla="*/ 196 h 212"/>
                <a:gd name="T6" fmla="*/ 142 w 146"/>
                <a:gd name="T7" fmla="*/ 187 h 212"/>
                <a:gd name="T8" fmla="*/ 137 w 146"/>
                <a:gd name="T9" fmla="*/ 182 h 212"/>
                <a:gd name="T10" fmla="*/ 140 w 146"/>
                <a:gd name="T11" fmla="*/ 172 h 212"/>
                <a:gd name="T12" fmla="*/ 143 w 146"/>
                <a:gd name="T13" fmla="*/ 163 h 212"/>
                <a:gd name="T14" fmla="*/ 142 w 146"/>
                <a:gd name="T15" fmla="*/ 147 h 212"/>
                <a:gd name="T16" fmla="*/ 145 w 146"/>
                <a:gd name="T17" fmla="*/ 141 h 212"/>
                <a:gd name="T18" fmla="*/ 137 w 146"/>
                <a:gd name="T19" fmla="*/ 125 h 212"/>
                <a:gd name="T20" fmla="*/ 126 w 146"/>
                <a:gd name="T21" fmla="*/ 125 h 212"/>
                <a:gd name="T22" fmla="*/ 123 w 146"/>
                <a:gd name="T23" fmla="*/ 111 h 212"/>
                <a:gd name="T24" fmla="*/ 118 w 146"/>
                <a:gd name="T25" fmla="*/ 112 h 212"/>
                <a:gd name="T26" fmla="*/ 106 w 146"/>
                <a:gd name="T27" fmla="*/ 113 h 212"/>
                <a:gd name="T28" fmla="*/ 100 w 146"/>
                <a:gd name="T29" fmla="*/ 107 h 212"/>
                <a:gd name="T30" fmla="*/ 95 w 146"/>
                <a:gd name="T31" fmla="*/ 103 h 212"/>
                <a:gd name="T32" fmla="*/ 90 w 146"/>
                <a:gd name="T33" fmla="*/ 93 h 212"/>
                <a:gd name="T34" fmla="*/ 87 w 146"/>
                <a:gd name="T35" fmla="*/ 83 h 212"/>
                <a:gd name="T36" fmla="*/ 89 w 146"/>
                <a:gd name="T37" fmla="*/ 76 h 212"/>
                <a:gd name="T38" fmla="*/ 94 w 146"/>
                <a:gd name="T39" fmla="*/ 70 h 212"/>
                <a:gd name="T40" fmla="*/ 97 w 146"/>
                <a:gd name="T41" fmla="*/ 59 h 212"/>
                <a:gd name="T42" fmla="*/ 107 w 146"/>
                <a:gd name="T43" fmla="*/ 53 h 212"/>
                <a:gd name="T44" fmla="*/ 121 w 146"/>
                <a:gd name="T45" fmla="*/ 48 h 212"/>
                <a:gd name="T46" fmla="*/ 130 w 146"/>
                <a:gd name="T47" fmla="*/ 47 h 212"/>
                <a:gd name="T48" fmla="*/ 123 w 146"/>
                <a:gd name="T49" fmla="*/ 42 h 212"/>
                <a:gd name="T50" fmla="*/ 129 w 146"/>
                <a:gd name="T51" fmla="*/ 32 h 212"/>
                <a:gd name="T52" fmla="*/ 121 w 146"/>
                <a:gd name="T53" fmla="*/ 25 h 212"/>
                <a:gd name="T54" fmla="*/ 114 w 146"/>
                <a:gd name="T55" fmla="*/ 26 h 212"/>
                <a:gd name="T56" fmla="*/ 107 w 146"/>
                <a:gd name="T57" fmla="*/ 27 h 212"/>
                <a:gd name="T58" fmla="*/ 94 w 146"/>
                <a:gd name="T59" fmla="*/ 25 h 212"/>
                <a:gd name="T60" fmla="*/ 90 w 146"/>
                <a:gd name="T61" fmla="*/ 18 h 212"/>
                <a:gd name="T62" fmla="*/ 83 w 146"/>
                <a:gd name="T63" fmla="*/ 11 h 212"/>
                <a:gd name="T64" fmla="*/ 76 w 146"/>
                <a:gd name="T65" fmla="*/ 2 h 212"/>
                <a:gd name="T66" fmla="*/ 66 w 146"/>
                <a:gd name="T67" fmla="*/ 2 h 212"/>
                <a:gd name="T68" fmla="*/ 69 w 146"/>
                <a:gd name="T69" fmla="*/ 10 h 212"/>
                <a:gd name="T70" fmla="*/ 63 w 146"/>
                <a:gd name="T71" fmla="*/ 21 h 212"/>
                <a:gd name="T72" fmla="*/ 40 w 146"/>
                <a:gd name="T73" fmla="*/ 33 h 212"/>
                <a:gd name="T74" fmla="*/ 30 w 146"/>
                <a:gd name="T75" fmla="*/ 51 h 212"/>
                <a:gd name="T76" fmla="*/ 22 w 146"/>
                <a:gd name="T77" fmla="*/ 52 h 212"/>
                <a:gd name="T78" fmla="*/ 14 w 146"/>
                <a:gd name="T79" fmla="*/ 49 h 212"/>
                <a:gd name="T80" fmla="*/ 14 w 146"/>
                <a:gd name="T81" fmla="*/ 44 h 212"/>
                <a:gd name="T82" fmla="*/ 11 w 146"/>
                <a:gd name="T83" fmla="*/ 38 h 212"/>
                <a:gd name="T84" fmla="*/ 2 w 146"/>
                <a:gd name="T85" fmla="*/ 48 h 212"/>
                <a:gd name="T86" fmla="*/ 6 w 146"/>
                <a:gd name="T87" fmla="*/ 63 h 212"/>
                <a:gd name="T88" fmla="*/ 3 w 146"/>
                <a:gd name="T89" fmla="*/ 66 h 212"/>
                <a:gd name="T90" fmla="*/ 15 w 146"/>
                <a:gd name="T91" fmla="*/ 76 h 212"/>
                <a:gd name="T92" fmla="*/ 26 w 146"/>
                <a:gd name="T93" fmla="*/ 92 h 212"/>
                <a:gd name="T94" fmla="*/ 34 w 146"/>
                <a:gd name="T95" fmla="*/ 109 h 212"/>
                <a:gd name="T96" fmla="*/ 52 w 146"/>
                <a:gd name="T97" fmla="*/ 142 h 212"/>
                <a:gd name="T98" fmla="*/ 59 w 146"/>
                <a:gd name="T99" fmla="*/ 157 h 212"/>
                <a:gd name="T100" fmla="*/ 63 w 146"/>
                <a:gd name="T101" fmla="*/ 167 h 212"/>
                <a:gd name="T102" fmla="*/ 81 w 146"/>
                <a:gd name="T103" fmla="*/ 179 h 212"/>
                <a:gd name="T104" fmla="*/ 113 w 146"/>
                <a:gd name="T105" fmla="*/ 199 h 212"/>
                <a:gd name="T106" fmla="*/ 127 w 146"/>
                <a:gd name="T107" fmla="*/ 210 h 212"/>
                <a:gd name="T108" fmla="*/ 127 w 146"/>
                <a:gd name="T109" fmla="*/ 212 h 212"/>
                <a:gd name="T110" fmla="*/ 130 w 146"/>
                <a:gd name="T111" fmla="*/ 210 h 212"/>
                <a:gd name="T112" fmla="*/ 134 w 146"/>
                <a:gd name="T113" fmla="*/ 201 h 2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6"/>
                <a:gd name="T172" fmla="*/ 0 h 212"/>
                <a:gd name="T173" fmla="*/ 146 w 146"/>
                <a:gd name="T174" fmla="*/ 212 h 2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0" name="Freeform 116"/>
            <p:cNvSpPr>
              <a:spLocks noChangeArrowheads="1"/>
            </p:cNvSpPr>
            <p:nvPr/>
          </p:nvSpPr>
          <p:spPr bwMode="auto">
            <a:xfrm>
              <a:off x="2049470" y="2208214"/>
              <a:ext cx="296864" cy="250825"/>
            </a:xfrm>
            <a:custGeom>
              <a:avLst/>
              <a:gdLst>
                <a:gd name="T0" fmla="*/ 15 w 156"/>
                <a:gd name="T1" fmla="*/ 8 h 131"/>
                <a:gd name="T2" fmla="*/ 6 w 156"/>
                <a:gd name="T3" fmla="*/ 21 h 131"/>
                <a:gd name="T4" fmla="*/ 4 w 156"/>
                <a:gd name="T5" fmla="*/ 29 h 131"/>
                <a:gd name="T6" fmla="*/ 2 w 156"/>
                <a:gd name="T7" fmla="*/ 34 h 131"/>
                <a:gd name="T8" fmla="*/ 7 w 156"/>
                <a:gd name="T9" fmla="*/ 37 h 131"/>
                <a:gd name="T10" fmla="*/ 12 w 156"/>
                <a:gd name="T11" fmla="*/ 44 h 131"/>
                <a:gd name="T12" fmla="*/ 20 w 156"/>
                <a:gd name="T13" fmla="*/ 59 h 131"/>
                <a:gd name="T14" fmla="*/ 39 w 156"/>
                <a:gd name="T15" fmla="*/ 61 h 131"/>
                <a:gd name="T16" fmla="*/ 55 w 156"/>
                <a:gd name="T17" fmla="*/ 68 h 131"/>
                <a:gd name="T18" fmla="*/ 68 w 156"/>
                <a:gd name="T19" fmla="*/ 71 h 131"/>
                <a:gd name="T20" fmla="*/ 65 w 156"/>
                <a:gd name="T21" fmla="*/ 92 h 131"/>
                <a:gd name="T22" fmla="*/ 70 w 156"/>
                <a:gd name="T23" fmla="*/ 100 h 131"/>
                <a:gd name="T24" fmla="*/ 69 w 156"/>
                <a:gd name="T25" fmla="*/ 109 h 131"/>
                <a:gd name="T26" fmla="*/ 71 w 156"/>
                <a:gd name="T27" fmla="*/ 115 h 131"/>
                <a:gd name="T28" fmla="*/ 70 w 156"/>
                <a:gd name="T29" fmla="*/ 115 h 131"/>
                <a:gd name="T30" fmla="*/ 78 w 156"/>
                <a:gd name="T31" fmla="*/ 127 h 131"/>
                <a:gd name="T32" fmla="*/ 85 w 156"/>
                <a:gd name="T33" fmla="*/ 130 h 131"/>
                <a:gd name="T34" fmla="*/ 91 w 156"/>
                <a:gd name="T35" fmla="*/ 129 h 131"/>
                <a:gd name="T36" fmla="*/ 99 w 156"/>
                <a:gd name="T37" fmla="*/ 124 h 131"/>
                <a:gd name="T38" fmla="*/ 106 w 156"/>
                <a:gd name="T39" fmla="*/ 121 h 131"/>
                <a:gd name="T40" fmla="*/ 113 w 156"/>
                <a:gd name="T41" fmla="*/ 115 h 131"/>
                <a:gd name="T42" fmla="*/ 114 w 156"/>
                <a:gd name="T43" fmla="*/ 110 h 131"/>
                <a:gd name="T44" fmla="*/ 108 w 156"/>
                <a:gd name="T45" fmla="*/ 109 h 131"/>
                <a:gd name="T46" fmla="*/ 105 w 156"/>
                <a:gd name="T47" fmla="*/ 101 h 131"/>
                <a:gd name="T48" fmla="*/ 101 w 156"/>
                <a:gd name="T49" fmla="*/ 93 h 131"/>
                <a:gd name="T50" fmla="*/ 108 w 156"/>
                <a:gd name="T51" fmla="*/ 92 h 131"/>
                <a:gd name="T52" fmla="*/ 118 w 156"/>
                <a:gd name="T53" fmla="*/ 95 h 131"/>
                <a:gd name="T54" fmla="*/ 123 w 156"/>
                <a:gd name="T55" fmla="*/ 95 h 131"/>
                <a:gd name="T56" fmla="*/ 130 w 156"/>
                <a:gd name="T57" fmla="*/ 91 h 131"/>
                <a:gd name="T58" fmla="*/ 144 w 156"/>
                <a:gd name="T59" fmla="*/ 86 h 131"/>
                <a:gd name="T60" fmla="*/ 147 w 156"/>
                <a:gd name="T61" fmla="*/ 82 h 131"/>
                <a:gd name="T62" fmla="*/ 140 w 156"/>
                <a:gd name="T63" fmla="*/ 72 h 131"/>
                <a:gd name="T64" fmla="*/ 141 w 156"/>
                <a:gd name="T65" fmla="*/ 66 h 131"/>
                <a:gd name="T66" fmla="*/ 146 w 156"/>
                <a:gd name="T67" fmla="*/ 61 h 131"/>
                <a:gd name="T68" fmla="*/ 148 w 156"/>
                <a:gd name="T69" fmla="*/ 55 h 131"/>
                <a:gd name="T70" fmla="*/ 152 w 156"/>
                <a:gd name="T71" fmla="*/ 47 h 131"/>
                <a:gd name="T72" fmla="*/ 156 w 156"/>
                <a:gd name="T73" fmla="*/ 42 h 131"/>
                <a:gd name="T74" fmla="*/ 140 w 156"/>
                <a:gd name="T75" fmla="*/ 40 h 131"/>
                <a:gd name="T76" fmla="*/ 143 w 156"/>
                <a:gd name="T77" fmla="*/ 31 h 131"/>
                <a:gd name="T78" fmla="*/ 126 w 156"/>
                <a:gd name="T79" fmla="*/ 25 h 131"/>
                <a:gd name="T80" fmla="*/ 128 w 156"/>
                <a:gd name="T81" fmla="*/ 19 h 131"/>
                <a:gd name="T82" fmla="*/ 118 w 156"/>
                <a:gd name="T83" fmla="*/ 16 h 131"/>
                <a:gd name="T84" fmla="*/ 96 w 156"/>
                <a:gd name="T85" fmla="*/ 24 h 131"/>
                <a:gd name="T86" fmla="*/ 75 w 156"/>
                <a:gd name="T87" fmla="*/ 17 h 131"/>
                <a:gd name="T88" fmla="*/ 60 w 156"/>
                <a:gd name="T89" fmla="*/ 15 h 131"/>
                <a:gd name="T90" fmla="*/ 52 w 156"/>
                <a:gd name="T91" fmla="*/ 6 h 131"/>
                <a:gd name="T92" fmla="*/ 42 w 156"/>
                <a:gd name="T93" fmla="*/ 0 h 131"/>
                <a:gd name="T94" fmla="*/ 39 w 156"/>
                <a:gd name="T95" fmla="*/ 7 h 131"/>
                <a:gd name="T96" fmla="*/ 24 w 156"/>
                <a:gd name="T97" fmla="*/ 16 h 131"/>
                <a:gd name="T98" fmla="*/ 27 w 156"/>
                <a:gd name="T99" fmla="*/ 32 h 131"/>
                <a:gd name="T100" fmla="*/ 15 w 156"/>
                <a:gd name="T101" fmla="*/ 28 h 131"/>
                <a:gd name="T102" fmla="*/ 20 w 156"/>
                <a:gd name="T103" fmla="*/ 14 h 131"/>
                <a:gd name="T104" fmla="*/ 19 w 156"/>
                <a:gd name="T105" fmla="*/ 6 h 131"/>
                <a:gd name="T106" fmla="*/ 15 w 156"/>
                <a:gd name="T107" fmla="*/ 8 h 13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6"/>
                <a:gd name="T163" fmla="*/ 0 h 131"/>
                <a:gd name="T164" fmla="*/ 156 w 156"/>
                <a:gd name="T165" fmla="*/ 131 h 13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1" name="Freeform 117"/>
            <p:cNvSpPr>
              <a:spLocks noChangeArrowheads="1"/>
            </p:cNvSpPr>
            <p:nvPr/>
          </p:nvSpPr>
          <p:spPr bwMode="auto">
            <a:xfrm>
              <a:off x="2382846" y="2336802"/>
              <a:ext cx="92076" cy="96838"/>
            </a:xfrm>
            <a:custGeom>
              <a:avLst/>
              <a:gdLst>
                <a:gd name="T0" fmla="*/ 11 w 48"/>
                <a:gd name="T1" fmla="*/ 10 h 51"/>
                <a:gd name="T2" fmla="*/ 6 w 48"/>
                <a:gd name="T3" fmla="*/ 16 h 51"/>
                <a:gd name="T4" fmla="*/ 2 w 48"/>
                <a:gd name="T5" fmla="*/ 25 h 51"/>
                <a:gd name="T6" fmla="*/ 11 w 48"/>
                <a:gd name="T7" fmla="*/ 37 h 51"/>
                <a:gd name="T8" fmla="*/ 18 w 48"/>
                <a:gd name="T9" fmla="*/ 50 h 51"/>
                <a:gd name="T10" fmla="*/ 23 w 48"/>
                <a:gd name="T11" fmla="*/ 50 h 51"/>
                <a:gd name="T12" fmla="*/ 28 w 48"/>
                <a:gd name="T13" fmla="*/ 43 h 51"/>
                <a:gd name="T14" fmla="*/ 41 w 48"/>
                <a:gd name="T15" fmla="*/ 43 h 51"/>
                <a:gd name="T16" fmla="*/ 42 w 48"/>
                <a:gd name="T17" fmla="*/ 45 h 51"/>
                <a:gd name="T18" fmla="*/ 45 w 48"/>
                <a:gd name="T19" fmla="*/ 39 h 51"/>
                <a:gd name="T20" fmla="*/ 44 w 48"/>
                <a:gd name="T21" fmla="*/ 24 h 51"/>
                <a:gd name="T22" fmla="*/ 46 w 48"/>
                <a:gd name="T23" fmla="*/ 11 h 51"/>
                <a:gd name="T24" fmla="*/ 48 w 48"/>
                <a:gd name="T25" fmla="*/ 5 h 51"/>
                <a:gd name="T26" fmla="*/ 37 w 48"/>
                <a:gd name="T27" fmla="*/ 3 h 51"/>
                <a:gd name="T28" fmla="*/ 22 w 48"/>
                <a:gd name="T29" fmla="*/ 3 h 51"/>
                <a:gd name="T30" fmla="*/ 14 w 48"/>
                <a:gd name="T31" fmla="*/ 3 h 51"/>
                <a:gd name="T32" fmla="*/ 13 w 48"/>
                <a:gd name="T33" fmla="*/ 3 h 51"/>
                <a:gd name="T34" fmla="*/ 11 w 48"/>
                <a:gd name="T35" fmla="*/ 10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51"/>
                <a:gd name="T56" fmla="*/ 48 w 48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2" name="Freeform 118"/>
            <p:cNvSpPr>
              <a:spLocks noChangeArrowheads="1"/>
            </p:cNvSpPr>
            <p:nvPr/>
          </p:nvSpPr>
          <p:spPr bwMode="auto">
            <a:xfrm>
              <a:off x="2311408" y="2287590"/>
              <a:ext cx="106364" cy="158750"/>
            </a:xfrm>
            <a:custGeom>
              <a:avLst/>
              <a:gdLst>
                <a:gd name="T0" fmla="*/ 15 w 56"/>
                <a:gd name="T1" fmla="*/ 5 h 83"/>
                <a:gd name="T2" fmla="*/ 11 w 56"/>
                <a:gd name="T3" fmla="*/ 13 h 83"/>
                <a:gd name="T4" fmla="*/ 9 w 56"/>
                <a:gd name="T5" fmla="*/ 19 h 83"/>
                <a:gd name="T6" fmla="*/ 4 w 56"/>
                <a:gd name="T7" fmla="*/ 24 h 83"/>
                <a:gd name="T8" fmla="*/ 3 w 56"/>
                <a:gd name="T9" fmla="*/ 30 h 83"/>
                <a:gd name="T10" fmla="*/ 10 w 56"/>
                <a:gd name="T11" fmla="*/ 40 h 83"/>
                <a:gd name="T12" fmla="*/ 14 w 56"/>
                <a:gd name="T13" fmla="*/ 37 h 83"/>
                <a:gd name="T14" fmla="*/ 19 w 56"/>
                <a:gd name="T15" fmla="*/ 47 h 83"/>
                <a:gd name="T16" fmla="*/ 20 w 56"/>
                <a:gd name="T17" fmla="*/ 56 h 83"/>
                <a:gd name="T18" fmla="*/ 22 w 56"/>
                <a:gd name="T19" fmla="*/ 76 h 83"/>
                <a:gd name="T20" fmla="*/ 35 w 56"/>
                <a:gd name="T21" fmla="*/ 80 h 83"/>
                <a:gd name="T22" fmla="*/ 42 w 56"/>
                <a:gd name="T23" fmla="*/ 77 h 83"/>
                <a:gd name="T24" fmla="*/ 48 w 56"/>
                <a:gd name="T25" fmla="*/ 75 h 83"/>
                <a:gd name="T26" fmla="*/ 56 w 56"/>
                <a:gd name="T27" fmla="*/ 75 h 83"/>
                <a:gd name="T28" fmla="*/ 49 w 56"/>
                <a:gd name="T29" fmla="*/ 62 h 83"/>
                <a:gd name="T30" fmla="*/ 40 w 56"/>
                <a:gd name="T31" fmla="*/ 50 h 83"/>
                <a:gd name="T32" fmla="*/ 44 w 56"/>
                <a:gd name="T33" fmla="*/ 41 h 83"/>
                <a:gd name="T34" fmla="*/ 49 w 56"/>
                <a:gd name="T35" fmla="*/ 35 h 83"/>
                <a:gd name="T36" fmla="*/ 51 w 56"/>
                <a:gd name="T37" fmla="*/ 28 h 83"/>
                <a:gd name="T38" fmla="*/ 40 w 56"/>
                <a:gd name="T39" fmla="*/ 19 h 83"/>
                <a:gd name="T40" fmla="*/ 35 w 56"/>
                <a:gd name="T41" fmla="*/ 12 h 83"/>
                <a:gd name="T42" fmla="*/ 23 w 56"/>
                <a:gd name="T43" fmla="*/ 3 h 83"/>
                <a:gd name="T44" fmla="*/ 19 w 56"/>
                <a:gd name="T45" fmla="*/ 0 h 83"/>
                <a:gd name="T46" fmla="*/ 15 w 56"/>
                <a:gd name="T47" fmla="*/ 5 h 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83"/>
                <a:gd name="T74" fmla="*/ 56 w 56"/>
                <a:gd name="T75" fmla="*/ 83 h 8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3" name="Freeform 119"/>
            <p:cNvSpPr>
              <a:spLocks noChangeArrowheads="1"/>
            </p:cNvSpPr>
            <p:nvPr/>
          </p:nvSpPr>
          <p:spPr bwMode="auto">
            <a:xfrm>
              <a:off x="2463808" y="2346327"/>
              <a:ext cx="66675" cy="84138"/>
            </a:xfrm>
            <a:custGeom>
              <a:avLst/>
              <a:gdLst>
                <a:gd name="T0" fmla="*/ 2 w 35"/>
                <a:gd name="T1" fmla="*/ 19 h 44"/>
                <a:gd name="T2" fmla="*/ 3 w 35"/>
                <a:gd name="T3" fmla="*/ 34 h 44"/>
                <a:gd name="T4" fmla="*/ 0 w 35"/>
                <a:gd name="T5" fmla="*/ 40 h 44"/>
                <a:gd name="T6" fmla="*/ 10 w 35"/>
                <a:gd name="T7" fmla="*/ 42 h 44"/>
                <a:gd name="T8" fmla="*/ 22 w 35"/>
                <a:gd name="T9" fmla="*/ 37 h 44"/>
                <a:gd name="T10" fmla="*/ 35 w 35"/>
                <a:gd name="T11" fmla="*/ 19 h 44"/>
                <a:gd name="T12" fmla="*/ 35 w 35"/>
                <a:gd name="T13" fmla="*/ 19 h 44"/>
                <a:gd name="T14" fmla="*/ 16 w 35"/>
                <a:gd name="T15" fmla="*/ 4 h 44"/>
                <a:gd name="T16" fmla="*/ 6 w 35"/>
                <a:gd name="T17" fmla="*/ 0 h 44"/>
                <a:gd name="T18" fmla="*/ 4 w 35"/>
                <a:gd name="T19" fmla="*/ 6 h 44"/>
                <a:gd name="T20" fmla="*/ 2 w 35"/>
                <a:gd name="T21" fmla="*/ 19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"/>
                <a:gd name="T34" fmla="*/ 0 h 44"/>
                <a:gd name="T35" fmla="*/ 35 w 3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4" name="Freeform 120"/>
            <p:cNvSpPr>
              <a:spLocks noChangeArrowheads="1"/>
            </p:cNvSpPr>
            <p:nvPr/>
          </p:nvSpPr>
          <p:spPr bwMode="auto">
            <a:xfrm>
              <a:off x="1806581" y="1952627"/>
              <a:ext cx="227014" cy="80963"/>
            </a:xfrm>
            <a:custGeom>
              <a:avLst/>
              <a:gdLst>
                <a:gd name="T0" fmla="*/ 96 w 119"/>
                <a:gd name="T1" fmla="*/ 27 h 43"/>
                <a:gd name="T2" fmla="*/ 42 w 119"/>
                <a:gd name="T3" fmla="*/ 5 h 43"/>
                <a:gd name="T4" fmla="*/ 2 w 119"/>
                <a:gd name="T5" fmla="*/ 19 h 43"/>
                <a:gd name="T6" fmla="*/ 21 w 119"/>
                <a:gd name="T7" fmla="*/ 10 h 43"/>
                <a:gd name="T8" fmla="*/ 32 w 119"/>
                <a:gd name="T9" fmla="*/ 15 h 43"/>
                <a:gd name="T10" fmla="*/ 51 w 119"/>
                <a:gd name="T11" fmla="*/ 19 h 43"/>
                <a:gd name="T12" fmla="*/ 75 w 119"/>
                <a:gd name="T13" fmla="*/ 32 h 43"/>
                <a:gd name="T14" fmla="*/ 81 w 119"/>
                <a:gd name="T15" fmla="*/ 41 h 43"/>
                <a:gd name="T16" fmla="*/ 117 w 119"/>
                <a:gd name="T17" fmla="*/ 40 h 43"/>
                <a:gd name="T18" fmla="*/ 96 w 119"/>
                <a:gd name="T19" fmla="*/ 27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43"/>
                <a:gd name="T32" fmla="*/ 119 w 119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5" name="Freeform 121"/>
            <p:cNvSpPr>
              <a:spLocks noChangeArrowheads="1"/>
            </p:cNvSpPr>
            <p:nvPr/>
          </p:nvSpPr>
          <p:spPr bwMode="auto">
            <a:xfrm>
              <a:off x="1936756" y="2060578"/>
              <a:ext cx="52388" cy="25400"/>
            </a:xfrm>
            <a:custGeom>
              <a:avLst/>
              <a:gdLst>
                <a:gd name="T0" fmla="*/ 3 w 28"/>
                <a:gd name="T1" fmla="*/ 5 h 13"/>
                <a:gd name="T2" fmla="*/ 26 w 28"/>
                <a:gd name="T3" fmla="*/ 9 h 13"/>
                <a:gd name="T4" fmla="*/ 3 w 28"/>
                <a:gd name="T5" fmla="*/ 5 h 13"/>
                <a:gd name="T6" fmla="*/ 0 60000 65536"/>
                <a:gd name="T7" fmla="*/ 0 60000 65536"/>
                <a:gd name="T8" fmla="*/ 0 60000 65536"/>
                <a:gd name="T9" fmla="*/ 0 w 28"/>
                <a:gd name="T10" fmla="*/ 0 h 13"/>
                <a:gd name="T11" fmla="*/ 28 w 2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6" name="Freeform 122"/>
            <p:cNvSpPr>
              <a:spLocks noChangeArrowheads="1"/>
            </p:cNvSpPr>
            <p:nvPr/>
          </p:nvSpPr>
          <p:spPr bwMode="auto">
            <a:xfrm>
              <a:off x="2179645" y="2058990"/>
              <a:ext cx="47626" cy="26988"/>
            </a:xfrm>
            <a:custGeom>
              <a:avLst/>
              <a:gdLst>
                <a:gd name="T0" fmla="*/ 4 w 25"/>
                <a:gd name="T1" fmla="*/ 7 h 14"/>
                <a:gd name="T2" fmla="*/ 23 w 25"/>
                <a:gd name="T3" fmla="*/ 7 h 14"/>
                <a:gd name="T4" fmla="*/ 4 w 25"/>
                <a:gd name="T5" fmla="*/ 7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7" name="Freeform 123"/>
            <p:cNvSpPr>
              <a:spLocks noEditPoints="1" noChangeArrowheads="1"/>
            </p:cNvSpPr>
            <p:nvPr/>
          </p:nvSpPr>
          <p:spPr bwMode="auto">
            <a:xfrm>
              <a:off x="2065345" y="-1"/>
              <a:ext cx="1322393" cy="985840"/>
            </a:xfrm>
            <a:custGeom>
              <a:avLst/>
              <a:gdLst>
                <a:gd name="T0" fmla="*/ 606 w 691"/>
                <a:gd name="T1" fmla="*/ 59 h 516"/>
                <a:gd name="T2" fmla="*/ 555 w 691"/>
                <a:gd name="T3" fmla="*/ 83 h 516"/>
                <a:gd name="T4" fmla="*/ 552 w 691"/>
                <a:gd name="T5" fmla="*/ 52 h 516"/>
                <a:gd name="T6" fmla="*/ 494 w 691"/>
                <a:gd name="T7" fmla="*/ 47 h 516"/>
                <a:gd name="T8" fmla="*/ 551 w 691"/>
                <a:gd name="T9" fmla="*/ 38 h 516"/>
                <a:gd name="T10" fmla="*/ 546 w 691"/>
                <a:gd name="T11" fmla="*/ 17 h 516"/>
                <a:gd name="T12" fmla="*/ 467 w 691"/>
                <a:gd name="T13" fmla="*/ 1 h 516"/>
                <a:gd name="T14" fmla="*/ 393 w 691"/>
                <a:gd name="T15" fmla="*/ 10 h 516"/>
                <a:gd name="T16" fmla="*/ 337 w 691"/>
                <a:gd name="T17" fmla="*/ 11 h 516"/>
                <a:gd name="T18" fmla="*/ 291 w 691"/>
                <a:gd name="T19" fmla="*/ 31 h 516"/>
                <a:gd name="T20" fmla="*/ 280 w 691"/>
                <a:gd name="T21" fmla="*/ 37 h 516"/>
                <a:gd name="T22" fmla="*/ 247 w 691"/>
                <a:gd name="T23" fmla="*/ 47 h 516"/>
                <a:gd name="T24" fmla="*/ 216 w 691"/>
                <a:gd name="T25" fmla="*/ 58 h 516"/>
                <a:gd name="T26" fmla="*/ 162 w 691"/>
                <a:gd name="T27" fmla="*/ 47 h 516"/>
                <a:gd name="T28" fmla="*/ 133 w 691"/>
                <a:gd name="T29" fmla="*/ 70 h 516"/>
                <a:gd name="T30" fmla="*/ 88 w 691"/>
                <a:gd name="T31" fmla="*/ 99 h 516"/>
                <a:gd name="T32" fmla="*/ 0 w 691"/>
                <a:gd name="T33" fmla="*/ 142 h 516"/>
                <a:gd name="T34" fmla="*/ 56 w 691"/>
                <a:gd name="T35" fmla="*/ 158 h 516"/>
                <a:gd name="T36" fmla="*/ 16 w 691"/>
                <a:gd name="T37" fmla="*/ 172 h 516"/>
                <a:gd name="T38" fmla="*/ 50 w 691"/>
                <a:gd name="T39" fmla="*/ 194 h 516"/>
                <a:gd name="T40" fmla="*/ 95 w 691"/>
                <a:gd name="T41" fmla="*/ 192 h 516"/>
                <a:gd name="T42" fmla="*/ 163 w 691"/>
                <a:gd name="T43" fmla="*/ 211 h 516"/>
                <a:gd name="T44" fmla="*/ 197 w 691"/>
                <a:gd name="T45" fmla="*/ 256 h 516"/>
                <a:gd name="T46" fmla="*/ 202 w 691"/>
                <a:gd name="T47" fmla="*/ 297 h 516"/>
                <a:gd name="T48" fmla="*/ 245 w 691"/>
                <a:gd name="T49" fmla="*/ 312 h 516"/>
                <a:gd name="T50" fmla="*/ 240 w 691"/>
                <a:gd name="T51" fmla="*/ 328 h 516"/>
                <a:gd name="T52" fmla="*/ 234 w 691"/>
                <a:gd name="T53" fmla="*/ 356 h 516"/>
                <a:gd name="T54" fmla="*/ 226 w 691"/>
                <a:gd name="T55" fmla="*/ 390 h 516"/>
                <a:gd name="T56" fmla="*/ 235 w 691"/>
                <a:gd name="T57" fmla="*/ 436 h 516"/>
                <a:gd name="T58" fmla="*/ 256 w 691"/>
                <a:gd name="T59" fmla="*/ 463 h 516"/>
                <a:gd name="T60" fmla="*/ 287 w 691"/>
                <a:gd name="T61" fmla="*/ 498 h 516"/>
                <a:gd name="T62" fmla="*/ 331 w 691"/>
                <a:gd name="T63" fmla="*/ 515 h 516"/>
                <a:gd name="T64" fmla="*/ 344 w 691"/>
                <a:gd name="T65" fmla="*/ 471 h 516"/>
                <a:gd name="T66" fmla="*/ 363 w 691"/>
                <a:gd name="T67" fmla="*/ 449 h 516"/>
                <a:gd name="T68" fmla="*/ 365 w 691"/>
                <a:gd name="T69" fmla="*/ 427 h 516"/>
                <a:gd name="T70" fmla="*/ 384 w 691"/>
                <a:gd name="T71" fmla="*/ 413 h 516"/>
                <a:gd name="T72" fmla="*/ 401 w 691"/>
                <a:gd name="T73" fmla="*/ 409 h 516"/>
                <a:gd name="T74" fmla="*/ 461 w 691"/>
                <a:gd name="T75" fmla="*/ 369 h 516"/>
                <a:gd name="T76" fmla="*/ 500 w 691"/>
                <a:gd name="T77" fmla="*/ 359 h 516"/>
                <a:gd name="T78" fmla="*/ 576 w 691"/>
                <a:gd name="T79" fmla="*/ 325 h 516"/>
                <a:gd name="T80" fmla="*/ 535 w 691"/>
                <a:gd name="T81" fmla="*/ 316 h 516"/>
                <a:gd name="T82" fmla="*/ 577 w 691"/>
                <a:gd name="T83" fmla="*/ 319 h 516"/>
                <a:gd name="T84" fmla="*/ 569 w 691"/>
                <a:gd name="T85" fmla="*/ 280 h 516"/>
                <a:gd name="T86" fmla="*/ 547 w 691"/>
                <a:gd name="T87" fmla="*/ 261 h 516"/>
                <a:gd name="T88" fmla="*/ 596 w 691"/>
                <a:gd name="T89" fmla="*/ 254 h 516"/>
                <a:gd name="T90" fmla="*/ 609 w 691"/>
                <a:gd name="T91" fmla="*/ 230 h 516"/>
                <a:gd name="T92" fmla="*/ 603 w 691"/>
                <a:gd name="T93" fmla="*/ 193 h 516"/>
                <a:gd name="T94" fmla="*/ 590 w 691"/>
                <a:gd name="T95" fmla="*/ 178 h 516"/>
                <a:gd name="T96" fmla="*/ 595 w 691"/>
                <a:gd name="T97" fmla="*/ 162 h 516"/>
                <a:gd name="T98" fmla="*/ 578 w 691"/>
                <a:gd name="T99" fmla="*/ 154 h 516"/>
                <a:gd name="T100" fmla="*/ 624 w 691"/>
                <a:gd name="T101" fmla="*/ 106 h 516"/>
                <a:gd name="T102" fmla="*/ 613 w 691"/>
                <a:gd name="T103" fmla="*/ 94 h 516"/>
                <a:gd name="T104" fmla="*/ 626 w 691"/>
                <a:gd name="T105" fmla="*/ 81 h 516"/>
                <a:gd name="T106" fmla="*/ 691 w 691"/>
                <a:gd name="T107" fmla="*/ 58 h 516"/>
                <a:gd name="T108" fmla="*/ 228 w 691"/>
                <a:gd name="T109" fmla="*/ 329 h 516"/>
                <a:gd name="T110" fmla="*/ 216 w 691"/>
                <a:gd name="T111" fmla="*/ 342 h 5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1"/>
                <a:gd name="T169" fmla="*/ 0 h 516"/>
                <a:gd name="T170" fmla="*/ 691 w 691"/>
                <a:gd name="T171" fmla="*/ 516 h 5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8" name="Freeform 124"/>
            <p:cNvSpPr>
              <a:spLocks noEditPoints="1" noChangeArrowheads="1"/>
            </p:cNvSpPr>
            <p:nvPr/>
          </p:nvSpPr>
          <p:spPr bwMode="auto">
            <a:xfrm>
              <a:off x="584202" y="17461"/>
              <a:ext cx="1920882" cy="1477966"/>
            </a:xfrm>
            <a:custGeom>
              <a:avLst/>
              <a:gdLst>
                <a:gd name="T0" fmla="*/ 205 w 1005"/>
                <a:gd name="T1" fmla="*/ 683 h 774"/>
                <a:gd name="T2" fmla="*/ 189 w 1005"/>
                <a:gd name="T3" fmla="*/ 227 h 774"/>
                <a:gd name="T4" fmla="*/ 387 w 1005"/>
                <a:gd name="T5" fmla="*/ 251 h 774"/>
                <a:gd name="T6" fmla="*/ 257 w 1005"/>
                <a:gd name="T7" fmla="*/ 269 h 774"/>
                <a:gd name="T8" fmla="*/ 386 w 1005"/>
                <a:gd name="T9" fmla="*/ 334 h 774"/>
                <a:gd name="T10" fmla="*/ 237 w 1005"/>
                <a:gd name="T11" fmla="*/ 194 h 774"/>
                <a:gd name="T12" fmla="*/ 208 w 1005"/>
                <a:gd name="T13" fmla="*/ 185 h 774"/>
                <a:gd name="T14" fmla="*/ 369 w 1005"/>
                <a:gd name="T15" fmla="*/ 213 h 774"/>
                <a:gd name="T16" fmla="*/ 297 w 1005"/>
                <a:gd name="T17" fmla="*/ 144 h 774"/>
                <a:gd name="T18" fmla="*/ 413 w 1005"/>
                <a:gd name="T19" fmla="*/ 119 h 774"/>
                <a:gd name="T20" fmla="*/ 416 w 1005"/>
                <a:gd name="T21" fmla="*/ 161 h 774"/>
                <a:gd name="T22" fmla="*/ 420 w 1005"/>
                <a:gd name="T23" fmla="*/ 185 h 774"/>
                <a:gd name="T24" fmla="*/ 543 w 1005"/>
                <a:gd name="T25" fmla="*/ 147 h 774"/>
                <a:gd name="T26" fmla="*/ 492 w 1005"/>
                <a:gd name="T27" fmla="*/ 232 h 774"/>
                <a:gd name="T28" fmla="*/ 687 w 1005"/>
                <a:gd name="T29" fmla="*/ 220 h 774"/>
                <a:gd name="T30" fmla="*/ 580 w 1005"/>
                <a:gd name="T31" fmla="*/ 151 h 774"/>
                <a:gd name="T32" fmla="*/ 598 w 1005"/>
                <a:gd name="T33" fmla="*/ 83 h 774"/>
                <a:gd name="T34" fmla="*/ 587 w 1005"/>
                <a:gd name="T35" fmla="*/ 66 h 774"/>
                <a:gd name="T36" fmla="*/ 634 w 1005"/>
                <a:gd name="T37" fmla="*/ 120 h 774"/>
                <a:gd name="T38" fmla="*/ 698 w 1005"/>
                <a:gd name="T39" fmla="*/ 180 h 774"/>
                <a:gd name="T40" fmla="*/ 795 w 1005"/>
                <a:gd name="T41" fmla="*/ 87 h 774"/>
                <a:gd name="T42" fmla="*/ 760 w 1005"/>
                <a:gd name="T43" fmla="*/ 9 h 774"/>
                <a:gd name="T44" fmla="*/ 569 w 1005"/>
                <a:gd name="T45" fmla="*/ 46 h 774"/>
                <a:gd name="T46" fmla="*/ 624 w 1005"/>
                <a:gd name="T47" fmla="*/ 440 h 774"/>
                <a:gd name="T48" fmla="*/ 827 w 1005"/>
                <a:gd name="T49" fmla="*/ 340 h 774"/>
                <a:gd name="T50" fmla="*/ 746 w 1005"/>
                <a:gd name="T51" fmla="*/ 272 h 774"/>
                <a:gd name="T52" fmla="*/ 624 w 1005"/>
                <a:gd name="T53" fmla="*/ 250 h 774"/>
                <a:gd name="T54" fmla="*/ 704 w 1005"/>
                <a:gd name="T55" fmla="*/ 309 h 774"/>
                <a:gd name="T56" fmla="*/ 736 w 1005"/>
                <a:gd name="T57" fmla="*/ 409 h 774"/>
                <a:gd name="T58" fmla="*/ 850 w 1005"/>
                <a:gd name="T59" fmla="*/ 419 h 774"/>
                <a:gd name="T60" fmla="*/ 682 w 1005"/>
                <a:gd name="T61" fmla="*/ 241 h 774"/>
                <a:gd name="T62" fmla="*/ 963 w 1005"/>
                <a:gd name="T63" fmla="*/ 641 h 774"/>
                <a:gd name="T64" fmla="*/ 110 w 1005"/>
                <a:gd name="T65" fmla="*/ 629 h 774"/>
                <a:gd name="T66" fmla="*/ 821 w 1005"/>
                <a:gd name="T67" fmla="*/ 686 h 774"/>
                <a:gd name="T68" fmla="*/ 963 w 1005"/>
                <a:gd name="T69" fmla="*/ 609 h 774"/>
                <a:gd name="T70" fmla="*/ 895 w 1005"/>
                <a:gd name="T71" fmla="*/ 560 h 774"/>
                <a:gd name="T72" fmla="*/ 844 w 1005"/>
                <a:gd name="T73" fmla="*/ 528 h 774"/>
                <a:gd name="T74" fmla="*/ 763 w 1005"/>
                <a:gd name="T75" fmla="*/ 463 h 774"/>
                <a:gd name="T76" fmla="*/ 727 w 1005"/>
                <a:gd name="T77" fmla="*/ 543 h 774"/>
                <a:gd name="T78" fmla="*/ 666 w 1005"/>
                <a:gd name="T79" fmla="*/ 617 h 774"/>
                <a:gd name="T80" fmla="*/ 538 w 1005"/>
                <a:gd name="T81" fmla="*/ 525 h 774"/>
                <a:gd name="T82" fmla="*/ 579 w 1005"/>
                <a:gd name="T83" fmla="*/ 430 h 774"/>
                <a:gd name="T84" fmla="*/ 649 w 1005"/>
                <a:gd name="T85" fmla="*/ 387 h 774"/>
                <a:gd name="T86" fmla="*/ 636 w 1005"/>
                <a:gd name="T87" fmla="*/ 339 h 774"/>
                <a:gd name="T88" fmla="*/ 580 w 1005"/>
                <a:gd name="T89" fmla="*/ 343 h 774"/>
                <a:gd name="T90" fmla="*/ 537 w 1005"/>
                <a:gd name="T91" fmla="*/ 271 h 774"/>
                <a:gd name="T92" fmla="*/ 518 w 1005"/>
                <a:gd name="T93" fmla="*/ 292 h 774"/>
                <a:gd name="T94" fmla="*/ 508 w 1005"/>
                <a:gd name="T95" fmla="*/ 364 h 774"/>
                <a:gd name="T96" fmla="*/ 492 w 1005"/>
                <a:gd name="T97" fmla="*/ 348 h 774"/>
                <a:gd name="T98" fmla="*/ 399 w 1005"/>
                <a:gd name="T99" fmla="*/ 348 h 774"/>
                <a:gd name="T100" fmla="*/ 268 w 1005"/>
                <a:gd name="T101" fmla="*/ 339 h 774"/>
                <a:gd name="T102" fmla="*/ 97 w 1005"/>
                <a:gd name="T103" fmla="*/ 340 h 774"/>
                <a:gd name="T104" fmla="*/ 47 w 1005"/>
                <a:gd name="T105" fmla="*/ 341 h 774"/>
                <a:gd name="T106" fmla="*/ 127 w 1005"/>
                <a:gd name="T107" fmla="*/ 588 h 774"/>
                <a:gd name="T108" fmla="*/ 182 w 1005"/>
                <a:gd name="T109" fmla="*/ 658 h 774"/>
                <a:gd name="T110" fmla="*/ 623 w 1005"/>
                <a:gd name="T111" fmla="*/ 689 h 774"/>
                <a:gd name="T112" fmla="*/ 701 w 1005"/>
                <a:gd name="T113" fmla="*/ 766 h 774"/>
                <a:gd name="T114" fmla="*/ 866 w 1005"/>
                <a:gd name="T115" fmla="*/ 722 h 774"/>
                <a:gd name="T116" fmla="*/ 243 w 1005"/>
                <a:gd name="T117" fmla="*/ 407 h 774"/>
                <a:gd name="T118" fmla="*/ 241 w 1005"/>
                <a:gd name="T119" fmla="*/ 392 h 774"/>
                <a:gd name="T120" fmla="*/ 503 w 1005"/>
                <a:gd name="T121" fmla="*/ 656 h 7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05"/>
                <a:gd name="T184" fmla="*/ 0 h 774"/>
                <a:gd name="T185" fmla="*/ 1005 w 1005"/>
                <a:gd name="T186" fmla="*/ 774 h 7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9" name="Freeform 125"/>
            <p:cNvSpPr>
              <a:spLocks noEditPoints="1" noChangeArrowheads="1"/>
            </p:cNvSpPr>
            <p:nvPr/>
          </p:nvSpPr>
          <p:spPr bwMode="auto">
            <a:xfrm>
              <a:off x="0" y="574675"/>
              <a:ext cx="2192345" cy="1346202"/>
            </a:xfrm>
            <a:custGeom>
              <a:avLst/>
              <a:gdLst>
                <a:gd name="T0" fmla="*/ 350 w 1147"/>
                <a:gd name="T1" fmla="*/ 230 h 705"/>
                <a:gd name="T2" fmla="*/ 306 w 1147"/>
                <a:gd name="T3" fmla="*/ 35 h 705"/>
                <a:gd name="T4" fmla="*/ 185 w 1147"/>
                <a:gd name="T5" fmla="*/ 21 h 705"/>
                <a:gd name="T6" fmla="*/ 135 w 1147"/>
                <a:gd name="T7" fmla="*/ 10 h 705"/>
                <a:gd name="T8" fmla="*/ 93 w 1147"/>
                <a:gd name="T9" fmla="*/ 21 h 705"/>
                <a:gd name="T10" fmla="*/ 19 w 1147"/>
                <a:gd name="T11" fmla="*/ 59 h 705"/>
                <a:gd name="T12" fmla="*/ 71 w 1147"/>
                <a:gd name="T13" fmla="*/ 103 h 705"/>
                <a:gd name="T14" fmla="*/ 17 w 1147"/>
                <a:gd name="T15" fmla="*/ 106 h 705"/>
                <a:gd name="T16" fmla="*/ 59 w 1147"/>
                <a:gd name="T17" fmla="*/ 136 h 705"/>
                <a:gd name="T18" fmla="*/ 43 w 1147"/>
                <a:gd name="T19" fmla="*/ 158 h 705"/>
                <a:gd name="T20" fmla="*/ 45 w 1147"/>
                <a:gd name="T21" fmla="*/ 219 h 705"/>
                <a:gd name="T22" fmla="*/ 96 w 1147"/>
                <a:gd name="T23" fmla="*/ 236 h 705"/>
                <a:gd name="T24" fmla="*/ 102 w 1147"/>
                <a:gd name="T25" fmla="*/ 269 h 705"/>
                <a:gd name="T26" fmla="*/ 84 w 1147"/>
                <a:gd name="T27" fmla="*/ 287 h 705"/>
                <a:gd name="T28" fmla="*/ 147 w 1147"/>
                <a:gd name="T29" fmla="*/ 250 h 705"/>
                <a:gd name="T30" fmla="*/ 173 w 1147"/>
                <a:gd name="T31" fmla="*/ 213 h 705"/>
                <a:gd name="T32" fmla="*/ 191 w 1147"/>
                <a:gd name="T33" fmla="*/ 201 h 705"/>
                <a:gd name="T34" fmla="*/ 226 w 1147"/>
                <a:gd name="T35" fmla="*/ 215 h 705"/>
                <a:gd name="T36" fmla="*/ 248 w 1147"/>
                <a:gd name="T37" fmla="*/ 202 h 705"/>
                <a:gd name="T38" fmla="*/ 276 w 1147"/>
                <a:gd name="T39" fmla="*/ 213 h 705"/>
                <a:gd name="T40" fmla="*/ 340 w 1147"/>
                <a:gd name="T41" fmla="*/ 232 h 705"/>
                <a:gd name="T42" fmla="*/ 375 w 1147"/>
                <a:gd name="T43" fmla="*/ 248 h 705"/>
                <a:gd name="T44" fmla="*/ 376 w 1147"/>
                <a:gd name="T45" fmla="*/ 261 h 705"/>
                <a:gd name="T46" fmla="*/ 389 w 1147"/>
                <a:gd name="T47" fmla="*/ 263 h 705"/>
                <a:gd name="T48" fmla="*/ 401 w 1147"/>
                <a:gd name="T49" fmla="*/ 274 h 705"/>
                <a:gd name="T50" fmla="*/ 396 w 1147"/>
                <a:gd name="T51" fmla="*/ 300 h 705"/>
                <a:gd name="T52" fmla="*/ 421 w 1147"/>
                <a:gd name="T53" fmla="*/ 299 h 705"/>
                <a:gd name="T54" fmla="*/ 15 w 1147"/>
                <a:gd name="T55" fmla="*/ 313 h 705"/>
                <a:gd name="T56" fmla="*/ 178 w 1147"/>
                <a:gd name="T57" fmla="*/ 240 h 705"/>
                <a:gd name="T58" fmla="*/ 177 w 1147"/>
                <a:gd name="T59" fmla="*/ 256 h 705"/>
                <a:gd name="T60" fmla="*/ 25 w 1147"/>
                <a:gd name="T61" fmla="*/ 219 h 705"/>
                <a:gd name="T62" fmla="*/ 1094 w 1147"/>
                <a:gd name="T63" fmla="*/ 443 h 705"/>
                <a:gd name="T64" fmla="*/ 1010 w 1147"/>
                <a:gd name="T65" fmla="*/ 472 h 705"/>
                <a:gd name="T66" fmla="*/ 970 w 1147"/>
                <a:gd name="T67" fmla="*/ 473 h 705"/>
                <a:gd name="T68" fmla="*/ 926 w 1147"/>
                <a:gd name="T69" fmla="*/ 471 h 705"/>
                <a:gd name="T70" fmla="*/ 954 w 1147"/>
                <a:gd name="T71" fmla="*/ 426 h 705"/>
                <a:gd name="T72" fmla="*/ 902 w 1147"/>
                <a:gd name="T73" fmla="*/ 410 h 705"/>
                <a:gd name="T74" fmla="*/ 864 w 1147"/>
                <a:gd name="T75" fmla="*/ 397 h 705"/>
                <a:gd name="T76" fmla="*/ 516 w 1147"/>
                <a:gd name="T77" fmla="*/ 388 h 705"/>
                <a:gd name="T78" fmla="*/ 510 w 1147"/>
                <a:gd name="T79" fmla="*/ 395 h 705"/>
                <a:gd name="T80" fmla="*/ 501 w 1147"/>
                <a:gd name="T81" fmla="*/ 436 h 705"/>
                <a:gd name="T82" fmla="*/ 513 w 1147"/>
                <a:gd name="T83" fmla="*/ 539 h 705"/>
                <a:gd name="T84" fmla="*/ 557 w 1147"/>
                <a:gd name="T85" fmla="*/ 590 h 705"/>
                <a:gd name="T86" fmla="*/ 647 w 1147"/>
                <a:gd name="T87" fmla="*/ 625 h 705"/>
                <a:gd name="T88" fmla="*/ 724 w 1147"/>
                <a:gd name="T89" fmla="*/ 647 h 705"/>
                <a:gd name="T90" fmla="*/ 783 w 1147"/>
                <a:gd name="T91" fmla="*/ 685 h 705"/>
                <a:gd name="T92" fmla="*/ 818 w 1147"/>
                <a:gd name="T93" fmla="*/ 658 h 705"/>
                <a:gd name="T94" fmla="*/ 862 w 1147"/>
                <a:gd name="T95" fmla="*/ 644 h 705"/>
                <a:gd name="T96" fmla="*/ 889 w 1147"/>
                <a:gd name="T97" fmla="*/ 641 h 705"/>
                <a:gd name="T98" fmla="*/ 944 w 1147"/>
                <a:gd name="T99" fmla="*/ 645 h 705"/>
                <a:gd name="T100" fmla="*/ 983 w 1147"/>
                <a:gd name="T101" fmla="*/ 699 h 705"/>
                <a:gd name="T102" fmla="*/ 994 w 1147"/>
                <a:gd name="T103" fmla="*/ 608 h 705"/>
                <a:gd name="T104" fmla="*/ 1036 w 1147"/>
                <a:gd name="T105" fmla="*/ 571 h 705"/>
                <a:gd name="T106" fmla="*/ 1032 w 1147"/>
                <a:gd name="T107" fmla="*/ 539 h 705"/>
                <a:gd name="T108" fmla="*/ 1049 w 1147"/>
                <a:gd name="T109" fmla="*/ 541 h 705"/>
                <a:gd name="T110" fmla="*/ 1088 w 1147"/>
                <a:gd name="T111" fmla="*/ 499 h 705"/>
                <a:gd name="T112" fmla="*/ 1102 w 1147"/>
                <a:gd name="T113" fmla="*/ 475 h 705"/>
                <a:gd name="T114" fmla="*/ 1137 w 1147"/>
                <a:gd name="T115" fmla="*/ 413 h 70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47"/>
                <a:gd name="T175" fmla="*/ 0 h 705"/>
                <a:gd name="T176" fmla="*/ 1147 w 1147"/>
                <a:gd name="T177" fmla="*/ 705 h 70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0" name="Freeform 126"/>
            <p:cNvSpPr>
              <a:spLocks noEditPoints="1" noChangeArrowheads="1"/>
            </p:cNvSpPr>
            <p:nvPr/>
          </p:nvSpPr>
          <p:spPr bwMode="auto">
            <a:xfrm>
              <a:off x="3444886" y="1455738"/>
              <a:ext cx="276226" cy="196851"/>
            </a:xfrm>
            <a:custGeom>
              <a:avLst/>
              <a:gdLst>
                <a:gd name="T0" fmla="*/ 143 w 145"/>
                <a:gd name="T1" fmla="*/ 18 h 103"/>
                <a:gd name="T2" fmla="*/ 132 w 145"/>
                <a:gd name="T3" fmla="*/ 18 h 103"/>
                <a:gd name="T4" fmla="*/ 118 w 145"/>
                <a:gd name="T5" fmla="*/ 15 h 103"/>
                <a:gd name="T6" fmla="*/ 113 w 145"/>
                <a:gd name="T7" fmla="*/ 13 h 103"/>
                <a:gd name="T8" fmla="*/ 104 w 145"/>
                <a:gd name="T9" fmla="*/ 14 h 103"/>
                <a:gd name="T10" fmla="*/ 93 w 145"/>
                <a:gd name="T11" fmla="*/ 9 h 103"/>
                <a:gd name="T12" fmla="*/ 87 w 145"/>
                <a:gd name="T13" fmla="*/ 6 h 103"/>
                <a:gd name="T14" fmla="*/ 67 w 145"/>
                <a:gd name="T15" fmla="*/ 4 h 103"/>
                <a:gd name="T16" fmla="*/ 30 w 145"/>
                <a:gd name="T17" fmla="*/ 3 h 103"/>
                <a:gd name="T18" fmla="*/ 16 w 145"/>
                <a:gd name="T19" fmla="*/ 0 h 103"/>
                <a:gd name="T20" fmla="*/ 7 w 145"/>
                <a:gd name="T21" fmla="*/ 6 h 103"/>
                <a:gd name="T22" fmla="*/ 5 w 145"/>
                <a:gd name="T23" fmla="*/ 14 h 103"/>
                <a:gd name="T24" fmla="*/ 7 w 145"/>
                <a:gd name="T25" fmla="*/ 25 h 103"/>
                <a:gd name="T26" fmla="*/ 10 w 145"/>
                <a:gd name="T27" fmla="*/ 23 h 103"/>
                <a:gd name="T28" fmla="*/ 14 w 145"/>
                <a:gd name="T29" fmla="*/ 24 h 103"/>
                <a:gd name="T30" fmla="*/ 21 w 145"/>
                <a:gd name="T31" fmla="*/ 25 h 103"/>
                <a:gd name="T32" fmla="*/ 25 w 145"/>
                <a:gd name="T33" fmla="*/ 25 h 103"/>
                <a:gd name="T34" fmla="*/ 32 w 145"/>
                <a:gd name="T35" fmla="*/ 27 h 103"/>
                <a:gd name="T36" fmla="*/ 35 w 145"/>
                <a:gd name="T37" fmla="*/ 31 h 103"/>
                <a:gd name="T38" fmla="*/ 27 w 145"/>
                <a:gd name="T39" fmla="*/ 38 h 103"/>
                <a:gd name="T40" fmla="*/ 28 w 145"/>
                <a:gd name="T41" fmla="*/ 48 h 103"/>
                <a:gd name="T42" fmla="*/ 26 w 145"/>
                <a:gd name="T43" fmla="*/ 56 h 103"/>
                <a:gd name="T44" fmla="*/ 23 w 145"/>
                <a:gd name="T45" fmla="*/ 60 h 103"/>
                <a:gd name="T46" fmla="*/ 27 w 145"/>
                <a:gd name="T47" fmla="*/ 66 h 103"/>
                <a:gd name="T48" fmla="*/ 24 w 145"/>
                <a:gd name="T49" fmla="*/ 73 h 103"/>
                <a:gd name="T50" fmla="*/ 26 w 145"/>
                <a:gd name="T51" fmla="*/ 78 h 103"/>
                <a:gd name="T52" fmla="*/ 22 w 145"/>
                <a:gd name="T53" fmla="*/ 85 h 103"/>
                <a:gd name="T54" fmla="*/ 23 w 145"/>
                <a:gd name="T55" fmla="*/ 89 h 103"/>
                <a:gd name="T56" fmla="*/ 29 w 145"/>
                <a:gd name="T57" fmla="*/ 89 h 103"/>
                <a:gd name="T58" fmla="*/ 43 w 145"/>
                <a:gd name="T59" fmla="*/ 102 h 103"/>
                <a:gd name="T60" fmla="*/ 46 w 145"/>
                <a:gd name="T61" fmla="*/ 99 h 103"/>
                <a:gd name="T62" fmla="*/ 52 w 145"/>
                <a:gd name="T63" fmla="*/ 98 h 103"/>
                <a:gd name="T64" fmla="*/ 63 w 145"/>
                <a:gd name="T65" fmla="*/ 94 h 103"/>
                <a:gd name="T66" fmla="*/ 77 w 145"/>
                <a:gd name="T67" fmla="*/ 94 h 103"/>
                <a:gd name="T68" fmla="*/ 85 w 145"/>
                <a:gd name="T69" fmla="*/ 90 h 103"/>
                <a:gd name="T70" fmla="*/ 94 w 145"/>
                <a:gd name="T71" fmla="*/ 84 h 103"/>
                <a:gd name="T72" fmla="*/ 98 w 145"/>
                <a:gd name="T73" fmla="*/ 76 h 103"/>
                <a:gd name="T74" fmla="*/ 106 w 145"/>
                <a:gd name="T75" fmla="*/ 67 h 103"/>
                <a:gd name="T76" fmla="*/ 107 w 145"/>
                <a:gd name="T77" fmla="*/ 51 h 103"/>
                <a:gd name="T78" fmla="*/ 116 w 145"/>
                <a:gd name="T79" fmla="*/ 40 h 103"/>
                <a:gd name="T80" fmla="*/ 126 w 145"/>
                <a:gd name="T81" fmla="*/ 34 h 103"/>
                <a:gd name="T82" fmla="*/ 139 w 145"/>
                <a:gd name="T83" fmla="*/ 28 h 103"/>
                <a:gd name="T84" fmla="*/ 143 w 145"/>
                <a:gd name="T85" fmla="*/ 18 h 103"/>
                <a:gd name="T86" fmla="*/ 144 w 145"/>
                <a:gd name="T87" fmla="*/ 55 h 103"/>
                <a:gd name="T88" fmla="*/ 134 w 145"/>
                <a:gd name="T89" fmla="*/ 58 h 103"/>
                <a:gd name="T90" fmla="*/ 144 w 145"/>
                <a:gd name="T91" fmla="*/ 55 h 10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5"/>
                <a:gd name="T139" fmla="*/ 0 h 103"/>
                <a:gd name="T140" fmla="*/ 145 w 145"/>
                <a:gd name="T141" fmla="*/ 103 h 10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1" name="Freeform 127"/>
            <p:cNvSpPr>
              <a:spLocks noEditPoints="1" noChangeArrowheads="1"/>
            </p:cNvSpPr>
            <p:nvPr/>
          </p:nvSpPr>
          <p:spPr bwMode="auto">
            <a:xfrm>
              <a:off x="4075127" y="1506539"/>
              <a:ext cx="136526" cy="169864"/>
            </a:xfrm>
            <a:custGeom>
              <a:avLst/>
              <a:gdLst>
                <a:gd name="T0" fmla="*/ 70 w 71"/>
                <a:gd name="T1" fmla="*/ 0 h 89"/>
                <a:gd name="T2" fmla="*/ 65 w 71"/>
                <a:gd name="T3" fmla="*/ 2 h 89"/>
                <a:gd name="T4" fmla="*/ 61 w 71"/>
                <a:gd name="T5" fmla="*/ 5 h 89"/>
                <a:gd name="T6" fmla="*/ 49 w 71"/>
                <a:gd name="T7" fmla="*/ 3 h 89"/>
                <a:gd name="T8" fmla="*/ 34 w 71"/>
                <a:gd name="T9" fmla="*/ 3 h 89"/>
                <a:gd name="T10" fmla="*/ 33 w 71"/>
                <a:gd name="T11" fmla="*/ 3 h 89"/>
                <a:gd name="T12" fmla="*/ 23 w 71"/>
                <a:gd name="T13" fmla="*/ 8 h 89"/>
                <a:gd name="T14" fmla="*/ 18 w 71"/>
                <a:gd name="T15" fmla="*/ 11 h 89"/>
                <a:gd name="T16" fmla="*/ 10 w 71"/>
                <a:gd name="T17" fmla="*/ 12 h 89"/>
                <a:gd name="T18" fmla="*/ 6 w 71"/>
                <a:gd name="T19" fmla="*/ 19 h 89"/>
                <a:gd name="T20" fmla="*/ 3 w 71"/>
                <a:gd name="T21" fmla="*/ 23 h 89"/>
                <a:gd name="T22" fmla="*/ 0 w 71"/>
                <a:gd name="T23" fmla="*/ 29 h 89"/>
                <a:gd name="T24" fmla="*/ 0 w 71"/>
                <a:gd name="T25" fmla="*/ 29 h 89"/>
                <a:gd name="T26" fmla="*/ 6 w 71"/>
                <a:gd name="T27" fmla="*/ 39 h 89"/>
                <a:gd name="T28" fmla="*/ 14 w 71"/>
                <a:gd name="T29" fmla="*/ 42 h 89"/>
                <a:gd name="T30" fmla="*/ 25 w 71"/>
                <a:gd name="T31" fmla="*/ 45 h 89"/>
                <a:gd name="T32" fmla="*/ 13 w 71"/>
                <a:gd name="T33" fmla="*/ 46 h 89"/>
                <a:gd name="T34" fmla="*/ 15 w 71"/>
                <a:gd name="T35" fmla="*/ 56 h 89"/>
                <a:gd name="T36" fmla="*/ 21 w 71"/>
                <a:gd name="T37" fmla="*/ 64 h 89"/>
                <a:gd name="T38" fmla="*/ 31 w 71"/>
                <a:gd name="T39" fmla="*/ 69 h 89"/>
                <a:gd name="T40" fmla="*/ 29 w 71"/>
                <a:gd name="T41" fmla="*/ 57 h 89"/>
                <a:gd name="T42" fmla="*/ 37 w 71"/>
                <a:gd name="T43" fmla="*/ 57 h 89"/>
                <a:gd name="T44" fmla="*/ 32 w 71"/>
                <a:gd name="T45" fmla="*/ 53 h 89"/>
                <a:gd name="T46" fmla="*/ 36 w 71"/>
                <a:gd name="T47" fmla="*/ 50 h 89"/>
                <a:gd name="T48" fmla="*/ 44 w 71"/>
                <a:gd name="T49" fmla="*/ 49 h 89"/>
                <a:gd name="T50" fmla="*/ 40 w 71"/>
                <a:gd name="T51" fmla="*/ 40 h 89"/>
                <a:gd name="T52" fmla="*/ 31 w 71"/>
                <a:gd name="T53" fmla="*/ 41 h 89"/>
                <a:gd name="T54" fmla="*/ 35 w 71"/>
                <a:gd name="T55" fmla="*/ 35 h 89"/>
                <a:gd name="T56" fmla="*/ 26 w 71"/>
                <a:gd name="T57" fmla="*/ 22 h 89"/>
                <a:gd name="T58" fmla="*/ 31 w 71"/>
                <a:gd name="T59" fmla="*/ 19 h 89"/>
                <a:gd name="T60" fmla="*/ 40 w 71"/>
                <a:gd name="T61" fmla="*/ 20 h 89"/>
                <a:gd name="T62" fmla="*/ 43 w 71"/>
                <a:gd name="T63" fmla="*/ 12 h 89"/>
                <a:gd name="T64" fmla="*/ 49 w 71"/>
                <a:gd name="T65" fmla="*/ 14 h 89"/>
                <a:gd name="T66" fmla="*/ 58 w 71"/>
                <a:gd name="T67" fmla="*/ 10 h 89"/>
                <a:gd name="T68" fmla="*/ 65 w 71"/>
                <a:gd name="T69" fmla="*/ 13 h 89"/>
                <a:gd name="T70" fmla="*/ 68 w 71"/>
                <a:gd name="T71" fmla="*/ 9 h 89"/>
                <a:gd name="T72" fmla="*/ 71 w 71"/>
                <a:gd name="T73" fmla="*/ 4 h 89"/>
                <a:gd name="T74" fmla="*/ 70 w 71"/>
                <a:gd name="T75" fmla="*/ 0 h 89"/>
                <a:gd name="T76" fmla="*/ 61 w 71"/>
                <a:gd name="T77" fmla="*/ 84 h 89"/>
                <a:gd name="T78" fmla="*/ 43 w 71"/>
                <a:gd name="T79" fmla="*/ 82 h 89"/>
                <a:gd name="T80" fmla="*/ 36 w 71"/>
                <a:gd name="T81" fmla="*/ 85 h 89"/>
                <a:gd name="T82" fmla="*/ 53 w 71"/>
                <a:gd name="T83" fmla="*/ 89 h 89"/>
                <a:gd name="T84" fmla="*/ 68 w 71"/>
                <a:gd name="T85" fmla="*/ 84 h 89"/>
                <a:gd name="T86" fmla="*/ 61 w 71"/>
                <a:gd name="T87" fmla="*/ 84 h 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"/>
                <a:gd name="T133" fmla="*/ 0 h 89"/>
                <a:gd name="T134" fmla="*/ 71 w 71"/>
                <a:gd name="T135" fmla="*/ 89 h 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2" name="Freeform 128"/>
            <p:cNvSpPr>
              <a:spLocks noChangeArrowheads="1"/>
            </p:cNvSpPr>
            <p:nvPr/>
          </p:nvSpPr>
          <p:spPr bwMode="auto">
            <a:xfrm>
              <a:off x="4329128" y="1654176"/>
              <a:ext cx="55564" cy="34925"/>
            </a:xfrm>
            <a:custGeom>
              <a:avLst/>
              <a:gdLst>
                <a:gd name="T0" fmla="*/ 20 w 29"/>
                <a:gd name="T1" fmla="*/ 11 h 18"/>
                <a:gd name="T2" fmla="*/ 26 w 29"/>
                <a:gd name="T3" fmla="*/ 4 h 18"/>
                <a:gd name="T4" fmla="*/ 25 w 29"/>
                <a:gd name="T5" fmla="*/ 2 h 18"/>
                <a:gd name="T6" fmla="*/ 9 w 29"/>
                <a:gd name="T7" fmla="*/ 7 h 18"/>
                <a:gd name="T8" fmla="*/ 4 w 29"/>
                <a:gd name="T9" fmla="*/ 15 h 18"/>
                <a:gd name="T10" fmla="*/ 20 w 29"/>
                <a:gd name="T11" fmla="*/ 11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3" name="Freeform 129"/>
            <p:cNvSpPr>
              <a:spLocks noChangeArrowheads="1"/>
            </p:cNvSpPr>
            <p:nvPr/>
          </p:nvSpPr>
          <p:spPr bwMode="auto">
            <a:xfrm>
              <a:off x="3122624" y="754062"/>
              <a:ext cx="231776" cy="117475"/>
            </a:xfrm>
            <a:custGeom>
              <a:avLst/>
              <a:gdLst>
                <a:gd name="T0" fmla="*/ 102 w 121"/>
                <a:gd name="T1" fmla="*/ 44 h 61"/>
                <a:gd name="T2" fmla="*/ 111 w 121"/>
                <a:gd name="T3" fmla="*/ 36 h 61"/>
                <a:gd name="T4" fmla="*/ 120 w 121"/>
                <a:gd name="T5" fmla="*/ 28 h 61"/>
                <a:gd name="T6" fmla="*/ 114 w 121"/>
                <a:gd name="T7" fmla="*/ 19 h 61"/>
                <a:gd name="T8" fmla="*/ 108 w 121"/>
                <a:gd name="T9" fmla="*/ 13 h 61"/>
                <a:gd name="T10" fmla="*/ 106 w 121"/>
                <a:gd name="T11" fmla="*/ 6 h 61"/>
                <a:gd name="T12" fmla="*/ 98 w 121"/>
                <a:gd name="T13" fmla="*/ 7 h 61"/>
                <a:gd name="T14" fmla="*/ 87 w 121"/>
                <a:gd name="T15" fmla="*/ 2 h 61"/>
                <a:gd name="T16" fmla="*/ 86 w 121"/>
                <a:gd name="T17" fmla="*/ 8 h 61"/>
                <a:gd name="T18" fmla="*/ 79 w 121"/>
                <a:gd name="T19" fmla="*/ 9 h 61"/>
                <a:gd name="T20" fmla="*/ 75 w 121"/>
                <a:gd name="T21" fmla="*/ 9 h 61"/>
                <a:gd name="T22" fmla="*/ 68 w 121"/>
                <a:gd name="T23" fmla="*/ 10 h 61"/>
                <a:gd name="T24" fmla="*/ 62 w 121"/>
                <a:gd name="T25" fmla="*/ 8 h 61"/>
                <a:gd name="T26" fmla="*/ 55 w 121"/>
                <a:gd name="T27" fmla="*/ 13 h 61"/>
                <a:gd name="T28" fmla="*/ 50 w 121"/>
                <a:gd name="T29" fmla="*/ 11 h 61"/>
                <a:gd name="T30" fmla="*/ 45 w 121"/>
                <a:gd name="T31" fmla="*/ 14 h 61"/>
                <a:gd name="T32" fmla="*/ 44 w 121"/>
                <a:gd name="T33" fmla="*/ 20 h 61"/>
                <a:gd name="T34" fmla="*/ 36 w 121"/>
                <a:gd name="T35" fmla="*/ 23 h 61"/>
                <a:gd name="T36" fmla="*/ 33 w 121"/>
                <a:gd name="T37" fmla="*/ 14 h 61"/>
                <a:gd name="T38" fmla="*/ 16 w 121"/>
                <a:gd name="T39" fmla="*/ 3 h 61"/>
                <a:gd name="T40" fmla="*/ 18 w 121"/>
                <a:gd name="T41" fmla="*/ 9 h 61"/>
                <a:gd name="T42" fmla="*/ 14 w 121"/>
                <a:gd name="T43" fmla="*/ 9 h 61"/>
                <a:gd name="T44" fmla="*/ 6 w 121"/>
                <a:gd name="T45" fmla="*/ 11 h 61"/>
                <a:gd name="T46" fmla="*/ 1 w 121"/>
                <a:gd name="T47" fmla="*/ 19 h 61"/>
                <a:gd name="T48" fmla="*/ 12 w 121"/>
                <a:gd name="T49" fmla="*/ 22 h 61"/>
                <a:gd name="T50" fmla="*/ 25 w 121"/>
                <a:gd name="T51" fmla="*/ 22 h 61"/>
                <a:gd name="T52" fmla="*/ 23 w 121"/>
                <a:gd name="T53" fmla="*/ 27 h 61"/>
                <a:gd name="T54" fmla="*/ 17 w 121"/>
                <a:gd name="T55" fmla="*/ 30 h 61"/>
                <a:gd name="T56" fmla="*/ 4 w 121"/>
                <a:gd name="T57" fmla="*/ 34 h 61"/>
                <a:gd name="T58" fmla="*/ 21 w 121"/>
                <a:gd name="T59" fmla="*/ 34 h 61"/>
                <a:gd name="T60" fmla="*/ 25 w 121"/>
                <a:gd name="T61" fmla="*/ 38 h 61"/>
                <a:gd name="T62" fmla="*/ 28 w 121"/>
                <a:gd name="T63" fmla="*/ 42 h 61"/>
                <a:gd name="T64" fmla="*/ 24 w 121"/>
                <a:gd name="T65" fmla="*/ 47 h 61"/>
                <a:gd name="T66" fmla="*/ 19 w 121"/>
                <a:gd name="T67" fmla="*/ 51 h 61"/>
                <a:gd name="T68" fmla="*/ 33 w 121"/>
                <a:gd name="T69" fmla="*/ 50 h 61"/>
                <a:gd name="T70" fmla="*/ 53 w 121"/>
                <a:gd name="T71" fmla="*/ 59 h 61"/>
                <a:gd name="T72" fmla="*/ 73 w 121"/>
                <a:gd name="T73" fmla="*/ 54 h 61"/>
                <a:gd name="T74" fmla="*/ 87 w 121"/>
                <a:gd name="T75" fmla="*/ 49 h 61"/>
                <a:gd name="T76" fmla="*/ 102 w 121"/>
                <a:gd name="T77" fmla="*/ 44 h 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1"/>
                <a:gd name="T118" fmla="*/ 0 h 61"/>
                <a:gd name="T119" fmla="*/ 121 w 121"/>
                <a:gd name="T120" fmla="*/ 61 h 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4" name="Freeform 130"/>
            <p:cNvSpPr>
              <a:spLocks noChangeArrowheads="1"/>
            </p:cNvSpPr>
            <p:nvPr/>
          </p:nvSpPr>
          <p:spPr bwMode="auto">
            <a:xfrm>
              <a:off x="3421075" y="1131887"/>
              <a:ext cx="98426" cy="107950"/>
            </a:xfrm>
            <a:custGeom>
              <a:avLst/>
              <a:gdLst>
                <a:gd name="T0" fmla="*/ 45 w 51"/>
                <a:gd name="T1" fmla="*/ 17 h 56"/>
                <a:gd name="T2" fmla="*/ 42 w 51"/>
                <a:gd name="T3" fmla="*/ 14 h 56"/>
                <a:gd name="T4" fmla="*/ 35 w 51"/>
                <a:gd name="T5" fmla="*/ 16 h 56"/>
                <a:gd name="T6" fmla="*/ 28 w 51"/>
                <a:gd name="T7" fmla="*/ 15 h 56"/>
                <a:gd name="T8" fmla="*/ 31 w 51"/>
                <a:gd name="T9" fmla="*/ 8 h 56"/>
                <a:gd name="T10" fmla="*/ 34 w 51"/>
                <a:gd name="T11" fmla="*/ 2 h 56"/>
                <a:gd name="T12" fmla="*/ 32 w 51"/>
                <a:gd name="T13" fmla="*/ 1 h 56"/>
                <a:gd name="T14" fmla="*/ 21 w 51"/>
                <a:gd name="T15" fmla="*/ 4 h 56"/>
                <a:gd name="T16" fmla="*/ 26 w 51"/>
                <a:gd name="T17" fmla="*/ 9 h 56"/>
                <a:gd name="T18" fmla="*/ 17 w 51"/>
                <a:gd name="T19" fmla="*/ 14 h 56"/>
                <a:gd name="T20" fmla="*/ 5 w 51"/>
                <a:gd name="T21" fmla="*/ 14 h 56"/>
                <a:gd name="T22" fmla="*/ 6 w 51"/>
                <a:gd name="T23" fmla="*/ 22 h 56"/>
                <a:gd name="T24" fmla="*/ 12 w 51"/>
                <a:gd name="T25" fmla="*/ 30 h 56"/>
                <a:gd name="T26" fmla="*/ 9 w 51"/>
                <a:gd name="T27" fmla="*/ 40 h 56"/>
                <a:gd name="T28" fmla="*/ 1 w 51"/>
                <a:gd name="T29" fmla="*/ 47 h 56"/>
                <a:gd name="T30" fmla="*/ 12 w 51"/>
                <a:gd name="T31" fmla="*/ 56 h 56"/>
                <a:gd name="T32" fmla="*/ 32 w 51"/>
                <a:gd name="T33" fmla="*/ 48 h 56"/>
                <a:gd name="T34" fmla="*/ 46 w 51"/>
                <a:gd name="T35" fmla="*/ 45 h 56"/>
                <a:gd name="T36" fmla="*/ 46 w 51"/>
                <a:gd name="T37" fmla="*/ 19 h 56"/>
                <a:gd name="T38" fmla="*/ 45 w 51"/>
                <a:gd name="T39" fmla="*/ 1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6"/>
                <a:gd name="T62" fmla="*/ 51 w 51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5" name="Freeform 131"/>
            <p:cNvSpPr>
              <a:spLocks noEditPoints="1" noChangeArrowheads="1"/>
            </p:cNvSpPr>
            <p:nvPr/>
          </p:nvSpPr>
          <p:spPr bwMode="auto">
            <a:xfrm>
              <a:off x="3468700" y="954088"/>
              <a:ext cx="219076" cy="333376"/>
            </a:xfrm>
            <a:custGeom>
              <a:avLst/>
              <a:gdLst>
                <a:gd name="T0" fmla="*/ 9 w 114"/>
                <a:gd name="T1" fmla="*/ 95 h 174"/>
                <a:gd name="T2" fmla="*/ 3 w 114"/>
                <a:gd name="T3" fmla="*/ 108 h 174"/>
                <a:gd name="T4" fmla="*/ 17 w 114"/>
                <a:gd name="T5" fmla="*/ 107 h 174"/>
                <a:gd name="T6" fmla="*/ 29 w 114"/>
                <a:gd name="T7" fmla="*/ 105 h 174"/>
                <a:gd name="T8" fmla="*/ 114 w 114"/>
                <a:gd name="T9" fmla="*/ 134 h 174"/>
                <a:gd name="T10" fmla="*/ 97 w 114"/>
                <a:gd name="T11" fmla="*/ 127 h 174"/>
                <a:gd name="T12" fmla="*/ 93 w 114"/>
                <a:gd name="T13" fmla="*/ 115 h 174"/>
                <a:gd name="T14" fmla="*/ 77 w 114"/>
                <a:gd name="T15" fmla="*/ 88 h 174"/>
                <a:gd name="T16" fmla="*/ 59 w 114"/>
                <a:gd name="T17" fmla="*/ 80 h 174"/>
                <a:gd name="T18" fmla="*/ 72 w 114"/>
                <a:gd name="T19" fmla="*/ 53 h 174"/>
                <a:gd name="T20" fmla="*/ 47 w 114"/>
                <a:gd name="T21" fmla="*/ 49 h 174"/>
                <a:gd name="T22" fmla="*/ 57 w 114"/>
                <a:gd name="T23" fmla="*/ 33 h 174"/>
                <a:gd name="T24" fmla="*/ 40 w 114"/>
                <a:gd name="T25" fmla="*/ 37 h 174"/>
                <a:gd name="T26" fmla="*/ 28 w 114"/>
                <a:gd name="T27" fmla="*/ 54 h 174"/>
                <a:gd name="T28" fmla="*/ 18 w 114"/>
                <a:gd name="T29" fmla="*/ 55 h 174"/>
                <a:gd name="T30" fmla="*/ 22 w 114"/>
                <a:gd name="T31" fmla="*/ 70 h 174"/>
                <a:gd name="T32" fmla="*/ 19 w 114"/>
                <a:gd name="T33" fmla="*/ 83 h 174"/>
                <a:gd name="T34" fmla="*/ 32 w 114"/>
                <a:gd name="T35" fmla="*/ 87 h 174"/>
                <a:gd name="T36" fmla="*/ 39 w 114"/>
                <a:gd name="T37" fmla="*/ 86 h 174"/>
                <a:gd name="T38" fmla="*/ 51 w 114"/>
                <a:gd name="T39" fmla="*/ 96 h 174"/>
                <a:gd name="T40" fmla="*/ 56 w 114"/>
                <a:gd name="T41" fmla="*/ 106 h 174"/>
                <a:gd name="T42" fmla="*/ 58 w 114"/>
                <a:gd name="T43" fmla="*/ 121 h 174"/>
                <a:gd name="T44" fmla="*/ 43 w 114"/>
                <a:gd name="T45" fmla="*/ 123 h 174"/>
                <a:gd name="T46" fmla="*/ 46 w 114"/>
                <a:gd name="T47" fmla="*/ 134 h 174"/>
                <a:gd name="T48" fmla="*/ 40 w 114"/>
                <a:gd name="T49" fmla="*/ 147 h 174"/>
                <a:gd name="T50" fmla="*/ 58 w 114"/>
                <a:gd name="T51" fmla="*/ 150 h 174"/>
                <a:gd name="T52" fmla="*/ 47 w 114"/>
                <a:gd name="T53" fmla="*/ 154 h 174"/>
                <a:gd name="T54" fmla="*/ 41 w 114"/>
                <a:gd name="T55" fmla="*/ 167 h 174"/>
                <a:gd name="T56" fmla="*/ 54 w 114"/>
                <a:gd name="T57" fmla="*/ 164 h 174"/>
                <a:gd name="T58" fmla="*/ 71 w 114"/>
                <a:gd name="T59" fmla="*/ 160 h 174"/>
                <a:gd name="T60" fmla="*/ 93 w 114"/>
                <a:gd name="T61" fmla="*/ 160 h 174"/>
                <a:gd name="T62" fmla="*/ 104 w 114"/>
                <a:gd name="T63" fmla="*/ 151 h 174"/>
                <a:gd name="T64" fmla="*/ 114 w 114"/>
                <a:gd name="T65" fmla="*/ 134 h 174"/>
                <a:gd name="T66" fmla="*/ 21 w 114"/>
                <a:gd name="T67" fmla="*/ 40 h 174"/>
                <a:gd name="T68" fmla="*/ 78 w 114"/>
                <a:gd name="T69" fmla="*/ 14 h 174"/>
                <a:gd name="T70" fmla="*/ 78 w 114"/>
                <a:gd name="T71" fmla="*/ 14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6" name="Freeform 132"/>
            <p:cNvSpPr>
              <a:spLocks noEditPoints="1" noChangeArrowheads="1"/>
            </p:cNvSpPr>
            <p:nvPr/>
          </p:nvSpPr>
          <p:spPr bwMode="auto">
            <a:xfrm>
              <a:off x="3468700" y="954088"/>
              <a:ext cx="219076" cy="333376"/>
            </a:xfrm>
            <a:custGeom>
              <a:avLst/>
              <a:gdLst>
                <a:gd name="T0" fmla="*/ 9 w 114"/>
                <a:gd name="T1" fmla="*/ 95 h 174"/>
                <a:gd name="T2" fmla="*/ 3 w 114"/>
                <a:gd name="T3" fmla="*/ 108 h 174"/>
                <a:gd name="T4" fmla="*/ 17 w 114"/>
                <a:gd name="T5" fmla="*/ 107 h 174"/>
                <a:gd name="T6" fmla="*/ 29 w 114"/>
                <a:gd name="T7" fmla="*/ 105 h 174"/>
                <a:gd name="T8" fmla="*/ 114 w 114"/>
                <a:gd name="T9" fmla="*/ 134 h 174"/>
                <a:gd name="T10" fmla="*/ 97 w 114"/>
                <a:gd name="T11" fmla="*/ 127 h 174"/>
                <a:gd name="T12" fmla="*/ 93 w 114"/>
                <a:gd name="T13" fmla="*/ 115 h 174"/>
                <a:gd name="T14" fmla="*/ 77 w 114"/>
                <a:gd name="T15" fmla="*/ 88 h 174"/>
                <a:gd name="T16" fmla="*/ 59 w 114"/>
                <a:gd name="T17" fmla="*/ 80 h 174"/>
                <a:gd name="T18" fmla="*/ 72 w 114"/>
                <a:gd name="T19" fmla="*/ 53 h 174"/>
                <a:gd name="T20" fmla="*/ 47 w 114"/>
                <a:gd name="T21" fmla="*/ 49 h 174"/>
                <a:gd name="T22" fmla="*/ 57 w 114"/>
                <a:gd name="T23" fmla="*/ 33 h 174"/>
                <a:gd name="T24" fmla="*/ 40 w 114"/>
                <a:gd name="T25" fmla="*/ 37 h 174"/>
                <a:gd name="T26" fmla="*/ 28 w 114"/>
                <a:gd name="T27" fmla="*/ 54 h 174"/>
                <a:gd name="T28" fmla="*/ 18 w 114"/>
                <a:gd name="T29" fmla="*/ 55 h 174"/>
                <a:gd name="T30" fmla="*/ 22 w 114"/>
                <a:gd name="T31" fmla="*/ 70 h 174"/>
                <a:gd name="T32" fmla="*/ 19 w 114"/>
                <a:gd name="T33" fmla="*/ 83 h 174"/>
                <a:gd name="T34" fmla="*/ 32 w 114"/>
                <a:gd name="T35" fmla="*/ 87 h 174"/>
                <a:gd name="T36" fmla="*/ 39 w 114"/>
                <a:gd name="T37" fmla="*/ 86 h 174"/>
                <a:gd name="T38" fmla="*/ 51 w 114"/>
                <a:gd name="T39" fmla="*/ 96 h 174"/>
                <a:gd name="T40" fmla="*/ 56 w 114"/>
                <a:gd name="T41" fmla="*/ 106 h 174"/>
                <a:gd name="T42" fmla="*/ 58 w 114"/>
                <a:gd name="T43" fmla="*/ 121 h 174"/>
                <a:gd name="T44" fmla="*/ 43 w 114"/>
                <a:gd name="T45" fmla="*/ 123 h 174"/>
                <a:gd name="T46" fmla="*/ 46 w 114"/>
                <a:gd name="T47" fmla="*/ 134 h 174"/>
                <a:gd name="T48" fmla="*/ 40 w 114"/>
                <a:gd name="T49" fmla="*/ 147 h 174"/>
                <a:gd name="T50" fmla="*/ 58 w 114"/>
                <a:gd name="T51" fmla="*/ 150 h 174"/>
                <a:gd name="T52" fmla="*/ 47 w 114"/>
                <a:gd name="T53" fmla="*/ 154 h 174"/>
                <a:gd name="T54" fmla="*/ 41 w 114"/>
                <a:gd name="T55" fmla="*/ 167 h 174"/>
                <a:gd name="T56" fmla="*/ 54 w 114"/>
                <a:gd name="T57" fmla="*/ 164 h 174"/>
                <a:gd name="T58" fmla="*/ 71 w 114"/>
                <a:gd name="T59" fmla="*/ 160 h 174"/>
                <a:gd name="T60" fmla="*/ 93 w 114"/>
                <a:gd name="T61" fmla="*/ 160 h 174"/>
                <a:gd name="T62" fmla="*/ 104 w 114"/>
                <a:gd name="T63" fmla="*/ 151 h 174"/>
                <a:gd name="T64" fmla="*/ 114 w 114"/>
                <a:gd name="T65" fmla="*/ 134 h 174"/>
                <a:gd name="T66" fmla="*/ 21 w 114"/>
                <a:gd name="T67" fmla="*/ 40 h 174"/>
                <a:gd name="T68" fmla="*/ 78 w 114"/>
                <a:gd name="T69" fmla="*/ 14 h 174"/>
                <a:gd name="T70" fmla="*/ 78 w 114"/>
                <a:gd name="T71" fmla="*/ 14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7" name="Freeform 133"/>
            <p:cNvSpPr>
              <a:spLocks noEditPoints="1" noChangeArrowheads="1"/>
            </p:cNvSpPr>
            <p:nvPr/>
          </p:nvSpPr>
          <p:spPr bwMode="auto">
            <a:xfrm>
              <a:off x="3821126" y="1050926"/>
              <a:ext cx="103188" cy="98425"/>
            </a:xfrm>
            <a:custGeom>
              <a:avLst/>
              <a:gdLst>
                <a:gd name="T0" fmla="*/ 27 w 54"/>
                <a:gd name="T1" fmla="*/ 20 h 52"/>
                <a:gd name="T2" fmla="*/ 27 w 54"/>
                <a:gd name="T3" fmla="*/ 12 h 52"/>
                <a:gd name="T4" fmla="*/ 28 w 54"/>
                <a:gd name="T5" fmla="*/ 2 h 52"/>
                <a:gd name="T6" fmla="*/ 20 w 54"/>
                <a:gd name="T7" fmla="*/ 7 h 52"/>
                <a:gd name="T8" fmla="*/ 13 w 54"/>
                <a:gd name="T9" fmla="*/ 10 h 52"/>
                <a:gd name="T10" fmla="*/ 14 w 54"/>
                <a:gd name="T11" fmla="*/ 15 h 52"/>
                <a:gd name="T12" fmla="*/ 7 w 54"/>
                <a:gd name="T13" fmla="*/ 12 h 52"/>
                <a:gd name="T14" fmla="*/ 2 w 54"/>
                <a:gd name="T15" fmla="*/ 20 h 52"/>
                <a:gd name="T16" fmla="*/ 2 w 54"/>
                <a:gd name="T17" fmla="*/ 33 h 52"/>
                <a:gd name="T18" fmla="*/ 6 w 54"/>
                <a:gd name="T19" fmla="*/ 43 h 52"/>
                <a:gd name="T20" fmla="*/ 8 w 54"/>
                <a:gd name="T21" fmla="*/ 48 h 52"/>
                <a:gd name="T22" fmla="*/ 18 w 54"/>
                <a:gd name="T23" fmla="*/ 49 h 52"/>
                <a:gd name="T24" fmla="*/ 22 w 54"/>
                <a:gd name="T25" fmla="*/ 48 h 52"/>
                <a:gd name="T26" fmla="*/ 18 w 54"/>
                <a:gd name="T27" fmla="*/ 42 h 52"/>
                <a:gd name="T28" fmla="*/ 24 w 54"/>
                <a:gd name="T29" fmla="*/ 44 h 52"/>
                <a:gd name="T30" fmla="*/ 32 w 54"/>
                <a:gd name="T31" fmla="*/ 43 h 52"/>
                <a:gd name="T32" fmla="*/ 28 w 54"/>
                <a:gd name="T33" fmla="*/ 36 h 52"/>
                <a:gd name="T34" fmla="*/ 22 w 54"/>
                <a:gd name="T35" fmla="*/ 36 h 52"/>
                <a:gd name="T36" fmla="*/ 26 w 54"/>
                <a:gd name="T37" fmla="*/ 29 h 52"/>
                <a:gd name="T38" fmla="*/ 33 w 54"/>
                <a:gd name="T39" fmla="*/ 25 h 52"/>
                <a:gd name="T40" fmla="*/ 27 w 54"/>
                <a:gd name="T41" fmla="*/ 20 h 52"/>
                <a:gd name="T42" fmla="*/ 53 w 54"/>
                <a:gd name="T43" fmla="*/ 30 h 52"/>
                <a:gd name="T44" fmla="*/ 49 w 54"/>
                <a:gd name="T45" fmla="*/ 32 h 52"/>
                <a:gd name="T46" fmla="*/ 45 w 54"/>
                <a:gd name="T47" fmla="*/ 30 h 52"/>
                <a:gd name="T48" fmla="*/ 38 w 54"/>
                <a:gd name="T49" fmla="*/ 33 h 52"/>
                <a:gd name="T50" fmla="*/ 42 w 54"/>
                <a:gd name="T51" fmla="*/ 43 h 52"/>
                <a:gd name="T52" fmla="*/ 39 w 54"/>
                <a:gd name="T53" fmla="*/ 46 h 52"/>
                <a:gd name="T54" fmla="*/ 42 w 54"/>
                <a:gd name="T55" fmla="*/ 51 h 52"/>
                <a:gd name="T56" fmla="*/ 50 w 54"/>
                <a:gd name="T57" fmla="*/ 42 h 52"/>
                <a:gd name="T58" fmla="*/ 53 w 54"/>
                <a:gd name="T59" fmla="*/ 3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52"/>
                <a:gd name="T92" fmla="*/ 54 w 54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8" name="Freeform 134"/>
            <p:cNvSpPr>
              <a:spLocks noEditPoints="1" noChangeArrowheads="1"/>
            </p:cNvSpPr>
            <p:nvPr/>
          </p:nvSpPr>
          <p:spPr bwMode="auto">
            <a:xfrm>
              <a:off x="3892563" y="657225"/>
              <a:ext cx="266701" cy="471488"/>
            </a:xfrm>
            <a:custGeom>
              <a:avLst/>
              <a:gdLst>
                <a:gd name="T0" fmla="*/ 137 w 140"/>
                <a:gd name="T1" fmla="*/ 53 h 247"/>
                <a:gd name="T2" fmla="*/ 135 w 140"/>
                <a:gd name="T3" fmla="*/ 33 h 247"/>
                <a:gd name="T4" fmla="*/ 118 w 140"/>
                <a:gd name="T5" fmla="*/ 12 h 247"/>
                <a:gd name="T6" fmla="*/ 98 w 140"/>
                <a:gd name="T7" fmla="*/ 11 h 247"/>
                <a:gd name="T8" fmla="*/ 79 w 140"/>
                <a:gd name="T9" fmla="*/ 11 h 247"/>
                <a:gd name="T10" fmla="*/ 68 w 140"/>
                <a:gd name="T11" fmla="*/ 23 h 247"/>
                <a:gd name="T12" fmla="*/ 56 w 140"/>
                <a:gd name="T13" fmla="*/ 37 h 247"/>
                <a:gd name="T14" fmla="*/ 47 w 140"/>
                <a:gd name="T15" fmla="*/ 51 h 247"/>
                <a:gd name="T16" fmla="*/ 37 w 140"/>
                <a:gd name="T17" fmla="*/ 60 h 247"/>
                <a:gd name="T18" fmla="*/ 29 w 140"/>
                <a:gd name="T19" fmla="*/ 85 h 247"/>
                <a:gd name="T20" fmla="*/ 31 w 140"/>
                <a:gd name="T21" fmla="*/ 97 h 247"/>
                <a:gd name="T22" fmla="*/ 12 w 140"/>
                <a:gd name="T23" fmla="*/ 105 h 247"/>
                <a:gd name="T24" fmla="*/ 11 w 140"/>
                <a:gd name="T25" fmla="*/ 127 h 247"/>
                <a:gd name="T26" fmla="*/ 18 w 140"/>
                <a:gd name="T27" fmla="*/ 146 h 247"/>
                <a:gd name="T28" fmla="*/ 15 w 140"/>
                <a:gd name="T29" fmla="*/ 157 h 247"/>
                <a:gd name="T30" fmla="*/ 8 w 140"/>
                <a:gd name="T31" fmla="*/ 171 h 247"/>
                <a:gd name="T32" fmla="*/ 3 w 140"/>
                <a:gd name="T33" fmla="*/ 187 h 247"/>
                <a:gd name="T34" fmla="*/ 0 w 140"/>
                <a:gd name="T35" fmla="*/ 188 h 247"/>
                <a:gd name="T36" fmla="*/ 9 w 140"/>
                <a:gd name="T37" fmla="*/ 211 h 247"/>
                <a:gd name="T38" fmla="*/ 17 w 140"/>
                <a:gd name="T39" fmla="*/ 230 h 247"/>
                <a:gd name="T40" fmla="*/ 20 w 140"/>
                <a:gd name="T41" fmla="*/ 244 h 247"/>
                <a:gd name="T42" fmla="*/ 33 w 140"/>
                <a:gd name="T43" fmla="*/ 238 h 247"/>
                <a:gd name="T44" fmla="*/ 46 w 140"/>
                <a:gd name="T45" fmla="*/ 233 h 247"/>
                <a:gd name="T46" fmla="*/ 57 w 140"/>
                <a:gd name="T47" fmla="*/ 230 h 247"/>
                <a:gd name="T48" fmla="*/ 59 w 140"/>
                <a:gd name="T49" fmla="*/ 220 h 247"/>
                <a:gd name="T50" fmla="*/ 61 w 140"/>
                <a:gd name="T51" fmla="*/ 196 h 247"/>
                <a:gd name="T52" fmla="*/ 77 w 140"/>
                <a:gd name="T53" fmla="*/ 179 h 247"/>
                <a:gd name="T54" fmla="*/ 73 w 140"/>
                <a:gd name="T55" fmla="*/ 158 h 247"/>
                <a:gd name="T56" fmla="*/ 64 w 140"/>
                <a:gd name="T57" fmla="*/ 144 h 247"/>
                <a:gd name="T58" fmla="*/ 71 w 140"/>
                <a:gd name="T59" fmla="*/ 124 h 247"/>
                <a:gd name="T60" fmla="*/ 84 w 140"/>
                <a:gd name="T61" fmla="*/ 110 h 247"/>
                <a:gd name="T62" fmla="*/ 112 w 140"/>
                <a:gd name="T63" fmla="*/ 91 h 247"/>
                <a:gd name="T64" fmla="*/ 115 w 140"/>
                <a:gd name="T65" fmla="*/ 71 h 247"/>
                <a:gd name="T66" fmla="*/ 134 w 140"/>
                <a:gd name="T67" fmla="*/ 64 h 247"/>
                <a:gd name="T68" fmla="*/ 139 w 140"/>
                <a:gd name="T69" fmla="*/ 58 h 247"/>
                <a:gd name="T70" fmla="*/ 75 w 140"/>
                <a:gd name="T71" fmla="*/ 220 h 2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"/>
                <a:gd name="T109" fmla="*/ 0 h 247"/>
                <a:gd name="T110" fmla="*/ 140 w 140"/>
                <a:gd name="T111" fmla="*/ 247 h 2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9" name="Freeform 135"/>
            <p:cNvSpPr>
              <a:spLocks noEditPoints="1" noChangeArrowheads="1"/>
            </p:cNvSpPr>
            <p:nvPr/>
          </p:nvSpPr>
          <p:spPr bwMode="auto">
            <a:xfrm>
              <a:off x="4111639" y="989012"/>
              <a:ext cx="136526" cy="66675"/>
            </a:xfrm>
            <a:custGeom>
              <a:avLst/>
              <a:gdLst>
                <a:gd name="T0" fmla="*/ 66 w 71"/>
                <a:gd name="T1" fmla="*/ 10 h 35"/>
                <a:gd name="T2" fmla="*/ 69 w 71"/>
                <a:gd name="T3" fmla="*/ 2 h 35"/>
                <a:gd name="T4" fmla="*/ 66 w 71"/>
                <a:gd name="T5" fmla="*/ 4 h 35"/>
                <a:gd name="T6" fmla="*/ 45 w 71"/>
                <a:gd name="T7" fmla="*/ 1 h 35"/>
                <a:gd name="T8" fmla="*/ 24 w 71"/>
                <a:gd name="T9" fmla="*/ 6 h 35"/>
                <a:gd name="T10" fmla="*/ 17 w 71"/>
                <a:gd name="T11" fmla="*/ 12 h 35"/>
                <a:gd name="T12" fmla="*/ 19 w 71"/>
                <a:gd name="T13" fmla="*/ 19 h 35"/>
                <a:gd name="T14" fmla="*/ 26 w 71"/>
                <a:gd name="T15" fmla="*/ 23 h 35"/>
                <a:gd name="T16" fmla="*/ 28 w 71"/>
                <a:gd name="T17" fmla="*/ 28 h 35"/>
                <a:gd name="T18" fmla="*/ 28 w 71"/>
                <a:gd name="T19" fmla="*/ 28 h 35"/>
                <a:gd name="T20" fmla="*/ 40 w 71"/>
                <a:gd name="T21" fmla="*/ 28 h 35"/>
                <a:gd name="T22" fmla="*/ 52 w 71"/>
                <a:gd name="T23" fmla="*/ 34 h 35"/>
                <a:gd name="T24" fmla="*/ 62 w 71"/>
                <a:gd name="T25" fmla="*/ 35 h 35"/>
                <a:gd name="T26" fmla="*/ 63 w 71"/>
                <a:gd name="T27" fmla="*/ 32 h 35"/>
                <a:gd name="T28" fmla="*/ 66 w 71"/>
                <a:gd name="T29" fmla="*/ 28 h 35"/>
                <a:gd name="T30" fmla="*/ 63 w 71"/>
                <a:gd name="T31" fmla="*/ 22 h 35"/>
                <a:gd name="T32" fmla="*/ 63 w 71"/>
                <a:gd name="T33" fmla="*/ 16 h 35"/>
                <a:gd name="T34" fmla="*/ 66 w 71"/>
                <a:gd name="T35" fmla="*/ 10 h 35"/>
                <a:gd name="T36" fmla="*/ 7 w 71"/>
                <a:gd name="T37" fmla="*/ 18 h 35"/>
                <a:gd name="T38" fmla="*/ 3 w 71"/>
                <a:gd name="T39" fmla="*/ 28 h 35"/>
                <a:gd name="T40" fmla="*/ 15 w 71"/>
                <a:gd name="T41" fmla="*/ 20 h 35"/>
                <a:gd name="T42" fmla="*/ 7 w 71"/>
                <a:gd name="T43" fmla="*/ 18 h 35"/>
                <a:gd name="T44" fmla="*/ 12 w 71"/>
                <a:gd name="T45" fmla="*/ 13 h 35"/>
                <a:gd name="T46" fmla="*/ 5 w 71"/>
                <a:gd name="T47" fmla="*/ 14 h 35"/>
                <a:gd name="T48" fmla="*/ 12 w 71"/>
                <a:gd name="T49" fmla="*/ 13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35"/>
                <a:gd name="T77" fmla="*/ 71 w 71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0" name="Freeform 136"/>
            <p:cNvSpPr>
              <a:spLocks noChangeArrowheads="1"/>
            </p:cNvSpPr>
            <p:nvPr/>
          </p:nvSpPr>
          <p:spPr bwMode="auto">
            <a:xfrm>
              <a:off x="4362464" y="2362203"/>
              <a:ext cx="173039" cy="211138"/>
            </a:xfrm>
            <a:custGeom>
              <a:avLst/>
              <a:gdLst>
                <a:gd name="T0" fmla="*/ 80 w 91"/>
                <a:gd name="T1" fmla="*/ 25 h 110"/>
                <a:gd name="T2" fmla="*/ 85 w 91"/>
                <a:gd name="T3" fmla="*/ 17 h 110"/>
                <a:gd name="T4" fmla="*/ 91 w 91"/>
                <a:gd name="T5" fmla="*/ 9 h 110"/>
                <a:gd name="T6" fmla="*/ 85 w 91"/>
                <a:gd name="T7" fmla="*/ 11 h 110"/>
                <a:gd name="T8" fmla="*/ 80 w 91"/>
                <a:gd name="T9" fmla="*/ 8 h 110"/>
                <a:gd name="T10" fmla="*/ 70 w 91"/>
                <a:gd name="T11" fmla="*/ 10 h 110"/>
                <a:gd name="T12" fmla="*/ 62 w 91"/>
                <a:gd name="T13" fmla="*/ 16 h 110"/>
                <a:gd name="T14" fmla="*/ 49 w 91"/>
                <a:gd name="T15" fmla="*/ 14 h 110"/>
                <a:gd name="T16" fmla="*/ 36 w 91"/>
                <a:gd name="T17" fmla="*/ 7 h 110"/>
                <a:gd name="T18" fmla="*/ 25 w 91"/>
                <a:gd name="T19" fmla="*/ 4 h 110"/>
                <a:gd name="T20" fmla="*/ 18 w 91"/>
                <a:gd name="T21" fmla="*/ 1 h 110"/>
                <a:gd name="T22" fmla="*/ 12 w 91"/>
                <a:gd name="T23" fmla="*/ 0 h 110"/>
                <a:gd name="T24" fmla="*/ 3 w 91"/>
                <a:gd name="T25" fmla="*/ 6 h 110"/>
                <a:gd name="T26" fmla="*/ 1 w 91"/>
                <a:gd name="T27" fmla="*/ 8 h 110"/>
                <a:gd name="T28" fmla="*/ 6 w 91"/>
                <a:gd name="T29" fmla="*/ 13 h 110"/>
                <a:gd name="T30" fmla="*/ 7 w 91"/>
                <a:gd name="T31" fmla="*/ 21 h 110"/>
                <a:gd name="T32" fmla="*/ 12 w 91"/>
                <a:gd name="T33" fmla="*/ 25 h 110"/>
                <a:gd name="T34" fmla="*/ 11 w 91"/>
                <a:gd name="T35" fmla="*/ 34 h 110"/>
                <a:gd name="T36" fmla="*/ 4 w 91"/>
                <a:gd name="T37" fmla="*/ 47 h 110"/>
                <a:gd name="T38" fmla="*/ 1 w 91"/>
                <a:gd name="T39" fmla="*/ 54 h 110"/>
                <a:gd name="T40" fmla="*/ 8 w 91"/>
                <a:gd name="T41" fmla="*/ 59 h 110"/>
                <a:gd name="T42" fmla="*/ 0 w 91"/>
                <a:gd name="T43" fmla="*/ 66 h 110"/>
                <a:gd name="T44" fmla="*/ 0 w 91"/>
                <a:gd name="T45" fmla="*/ 67 h 110"/>
                <a:gd name="T46" fmla="*/ 43 w 91"/>
                <a:gd name="T47" fmla="*/ 90 h 110"/>
                <a:gd name="T48" fmla="*/ 42 w 91"/>
                <a:gd name="T49" fmla="*/ 96 h 110"/>
                <a:gd name="T50" fmla="*/ 61 w 91"/>
                <a:gd name="T51" fmla="*/ 110 h 110"/>
                <a:gd name="T52" fmla="*/ 72 w 91"/>
                <a:gd name="T53" fmla="*/ 85 h 110"/>
                <a:gd name="T54" fmla="*/ 79 w 91"/>
                <a:gd name="T55" fmla="*/ 80 h 110"/>
                <a:gd name="T56" fmla="*/ 85 w 91"/>
                <a:gd name="T57" fmla="*/ 76 h 110"/>
                <a:gd name="T58" fmla="*/ 86 w 91"/>
                <a:gd name="T59" fmla="*/ 74 h 110"/>
                <a:gd name="T60" fmla="*/ 81 w 91"/>
                <a:gd name="T61" fmla="*/ 65 h 110"/>
                <a:gd name="T62" fmla="*/ 80 w 91"/>
                <a:gd name="T63" fmla="*/ 25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1"/>
                <a:gd name="T97" fmla="*/ 0 h 110"/>
                <a:gd name="T98" fmla="*/ 91 w 91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1" name="Freeform 137"/>
            <p:cNvSpPr>
              <a:spLocks noChangeArrowheads="1"/>
            </p:cNvSpPr>
            <p:nvPr/>
          </p:nvSpPr>
          <p:spPr bwMode="auto">
            <a:xfrm>
              <a:off x="4267214" y="2378078"/>
              <a:ext cx="117475" cy="122238"/>
            </a:xfrm>
            <a:custGeom>
              <a:avLst/>
              <a:gdLst>
                <a:gd name="T0" fmla="*/ 57 w 62"/>
                <a:gd name="T1" fmla="*/ 13 h 64"/>
                <a:gd name="T2" fmla="*/ 56 w 62"/>
                <a:gd name="T3" fmla="*/ 5 h 64"/>
                <a:gd name="T4" fmla="*/ 51 w 62"/>
                <a:gd name="T5" fmla="*/ 0 h 64"/>
                <a:gd name="T6" fmla="*/ 47 w 62"/>
                <a:gd name="T7" fmla="*/ 4 h 64"/>
                <a:gd name="T8" fmla="*/ 40 w 62"/>
                <a:gd name="T9" fmla="*/ 4 h 64"/>
                <a:gd name="T10" fmla="*/ 32 w 62"/>
                <a:gd name="T11" fmla="*/ 7 h 64"/>
                <a:gd name="T12" fmla="*/ 25 w 62"/>
                <a:gd name="T13" fmla="*/ 5 h 64"/>
                <a:gd name="T14" fmla="*/ 17 w 62"/>
                <a:gd name="T15" fmla="*/ 7 h 64"/>
                <a:gd name="T16" fmla="*/ 16 w 62"/>
                <a:gd name="T17" fmla="*/ 17 h 64"/>
                <a:gd name="T18" fmla="*/ 19 w 62"/>
                <a:gd name="T19" fmla="*/ 22 h 64"/>
                <a:gd name="T20" fmla="*/ 16 w 62"/>
                <a:gd name="T21" fmla="*/ 28 h 64"/>
                <a:gd name="T22" fmla="*/ 11 w 62"/>
                <a:gd name="T23" fmla="*/ 31 h 64"/>
                <a:gd name="T24" fmla="*/ 7 w 62"/>
                <a:gd name="T25" fmla="*/ 38 h 64"/>
                <a:gd name="T26" fmla="*/ 4 w 62"/>
                <a:gd name="T27" fmla="*/ 46 h 64"/>
                <a:gd name="T28" fmla="*/ 2 w 62"/>
                <a:gd name="T29" fmla="*/ 55 h 64"/>
                <a:gd name="T30" fmla="*/ 0 w 62"/>
                <a:gd name="T31" fmla="*/ 63 h 64"/>
                <a:gd name="T32" fmla="*/ 6 w 62"/>
                <a:gd name="T33" fmla="*/ 62 h 64"/>
                <a:gd name="T34" fmla="*/ 18 w 62"/>
                <a:gd name="T35" fmla="*/ 59 h 64"/>
                <a:gd name="T36" fmla="*/ 27 w 62"/>
                <a:gd name="T37" fmla="*/ 58 h 64"/>
                <a:gd name="T38" fmla="*/ 36 w 62"/>
                <a:gd name="T39" fmla="*/ 46 h 64"/>
                <a:gd name="T40" fmla="*/ 51 w 62"/>
                <a:gd name="T41" fmla="*/ 46 h 64"/>
                <a:gd name="T42" fmla="*/ 54 w 62"/>
                <a:gd name="T43" fmla="*/ 39 h 64"/>
                <a:gd name="T44" fmla="*/ 61 w 62"/>
                <a:gd name="T45" fmla="*/ 26 h 64"/>
                <a:gd name="T46" fmla="*/ 62 w 62"/>
                <a:gd name="T47" fmla="*/ 17 h 64"/>
                <a:gd name="T48" fmla="*/ 57 w 62"/>
                <a:gd name="T49" fmla="*/ 1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2"/>
                <a:gd name="T76" fmla="*/ 0 h 64"/>
                <a:gd name="T77" fmla="*/ 62 w 62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2" name="Freeform 138"/>
            <p:cNvSpPr>
              <a:spLocks noChangeArrowheads="1"/>
            </p:cNvSpPr>
            <p:nvPr/>
          </p:nvSpPr>
          <p:spPr bwMode="auto">
            <a:xfrm>
              <a:off x="4848241" y="1408113"/>
              <a:ext cx="382589" cy="220663"/>
            </a:xfrm>
            <a:custGeom>
              <a:avLst/>
              <a:gdLst>
                <a:gd name="T0" fmla="*/ 194 w 200"/>
                <a:gd name="T1" fmla="*/ 65 h 116"/>
                <a:gd name="T2" fmla="*/ 179 w 200"/>
                <a:gd name="T3" fmla="*/ 58 h 116"/>
                <a:gd name="T4" fmla="*/ 170 w 200"/>
                <a:gd name="T5" fmla="*/ 59 h 116"/>
                <a:gd name="T6" fmla="*/ 159 w 200"/>
                <a:gd name="T7" fmla="*/ 55 h 116"/>
                <a:gd name="T8" fmla="*/ 148 w 200"/>
                <a:gd name="T9" fmla="*/ 64 h 116"/>
                <a:gd name="T10" fmla="*/ 142 w 200"/>
                <a:gd name="T11" fmla="*/ 66 h 116"/>
                <a:gd name="T12" fmla="*/ 133 w 200"/>
                <a:gd name="T13" fmla="*/ 60 h 116"/>
                <a:gd name="T14" fmla="*/ 123 w 200"/>
                <a:gd name="T15" fmla="*/ 58 h 116"/>
                <a:gd name="T16" fmla="*/ 117 w 200"/>
                <a:gd name="T17" fmla="*/ 46 h 116"/>
                <a:gd name="T18" fmla="*/ 114 w 200"/>
                <a:gd name="T19" fmla="*/ 35 h 116"/>
                <a:gd name="T20" fmla="*/ 105 w 200"/>
                <a:gd name="T21" fmla="*/ 29 h 116"/>
                <a:gd name="T22" fmla="*/ 83 w 200"/>
                <a:gd name="T23" fmla="*/ 28 h 116"/>
                <a:gd name="T24" fmla="*/ 68 w 200"/>
                <a:gd name="T25" fmla="*/ 29 h 116"/>
                <a:gd name="T26" fmla="*/ 55 w 200"/>
                <a:gd name="T27" fmla="*/ 14 h 116"/>
                <a:gd name="T28" fmla="*/ 51 w 200"/>
                <a:gd name="T29" fmla="*/ 19 h 116"/>
                <a:gd name="T30" fmla="*/ 38 w 200"/>
                <a:gd name="T31" fmla="*/ 17 h 116"/>
                <a:gd name="T32" fmla="*/ 36 w 200"/>
                <a:gd name="T33" fmla="*/ 1 h 116"/>
                <a:gd name="T34" fmla="*/ 32 w 200"/>
                <a:gd name="T35" fmla="*/ 17 h 116"/>
                <a:gd name="T36" fmla="*/ 30 w 200"/>
                <a:gd name="T37" fmla="*/ 0 h 116"/>
                <a:gd name="T38" fmla="*/ 2 w 200"/>
                <a:gd name="T39" fmla="*/ 7 h 116"/>
                <a:gd name="T40" fmla="*/ 0 w 200"/>
                <a:gd name="T41" fmla="*/ 57 h 116"/>
                <a:gd name="T42" fmla="*/ 0 w 200"/>
                <a:gd name="T43" fmla="*/ 57 h 116"/>
                <a:gd name="T44" fmla="*/ 8 w 200"/>
                <a:gd name="T45" fmla="*/ 59 h 116"/>
                <a:gd name="T46" fmla="*/ 12 w 200"/>
                <a:gd name="T47" fmla="*/ 54 h 116"/>
                <a:gd name="T48" fmla="*/ 20 w 200"/>
                <a:gd name="T49" fmla="*/ 48 h 116"/>
                <a:gd name="T50" fmla="*/ 24 w 200"/>
                <a:gd name="T51" fmla="*/ 44 h 116"/>
                <a:gd name="T52" fmla="*/ 29 w 200"/>
                <a:gd name="T53" fmla="*/ 41 h 116"/>
                <a:gd name="T54" fmla="*/ 37 w 200"/>
                <a:gd name="T55" fmla="*/ 43 h 116"/>
                <a:gd name="T56" fmla="*/ 45 w 200"/>
                <a:gd name="T57" fmla="*/ 46 h 116"/>
                <a:gd name="T58" fmla="*/ 49 w 200"/>
                <a:gd name="T59" fmla="*/ 58 h 116"/>
                <a:gd name="T60" fmla="*/ 66 w 200"/>
                <a:gd name="T61" fmla="*/ 60 h 116"/>
                <a:gd name="T62" fmla="*/ 71 w 200"/>
                <a:gd name="T63" fmla="*/ 68 h 116"/>
                <a:gd name="T64" fmla="*/ 76 w 200"/>
                <a:gd name="T65" fmla="*/ 77 h 116"/>
                <a:gd name="T66" fmla="*/ 87 w 200"/>
                <a:gd name="T67" fmla="*/ 85 h 116"/>
                <a:gd name="T68" fmla="*/ 100 w 200"/>
                <a:gd name="T69" fmla="*/ 93 h 116"/>
                <a:gd name="T70" fmla="*/ 112 w 200"/>
                <a:gd name="T71" fmla="*/ 101 h 116"/>
                <a:gd name="T72" fmla="*/ 122 w 200"/>
                <a:gd name="T73" fmla="*/ 104 h 116"/>
                <a:gd name="T74" fmla="*/ 123 w 200"/>
                <a:gd name="T75" fmla="*/ 111 h 116"/>
                <a:gd name="T76" fmla="*/ 124 w 200"/>
                <a:gd name="T77" fmla="*/ 111 h 116"/>
                <a:gd name="T78" fmla="*/ 133 w 200"/>
                <a:gd name="T79" fmla="*/ 114 h 116"/>
                <a:gd name="T80" fmla="*/ 137 w 200"/>
                <a:gd name="T81" fmla="*/ 116 h 116"/>
                <a:gd name="T82" fmla="*/ 142 w 200"/>
                <a:gd name="T83" fmla="*/ 105 h 116"/>
                <a:gd name="T84" fmla="*/ 141 w 200"/>
                <a:gd name="T85" fmla="*/ 95 h 116"/>
                <a:gd name="T86" fmla="*/ 134 w 200"/>
                <a:gd name="T87" fmla="*/ 86 h 116"/>
                <a:gd name="T88" fmla="*/ 144 w 200"/>
                <a:gd name="T89" fmla="*/ 82 h 116"/>
                <a:gd name="T90" fmla="*/ 148 w 200"/>
                <a:gd name="T91" fmla="*/ 76 h 116"/>
                <a:gd name="T92" fmla="*/ 153 w 200"/>
                <a:gd name="T93" fmla="*/ 70 h 116"/>
                <a:gd name="T94" fmla="*/ 162 w 200"/>
                <a:gd name="T95" fmla="*/ 68 h 116"/>
                <a:gd name="T96" fmla="*/ 170 w 200"/>
                <a:gd name="T97" fmla="*/ 66 h 116"/>
                <a:gd name="T98" fmla="*/ 166 w 200"/>
                <a:gd name="T99" fmla="*/ 75 h 116"/>
                <a:gd name="T100" fmla="*/ 179 w 200"/>
                <a:gd name="T101" fmla="*/ 73 h 116"/>
                <a:gd name="T102" fmla="*/ 189 w 200"/>
                <a:gd name="T103" fmla="*/ 71 h 116"/>
                <a:gd name="T104" fmla="*/ 194 w 200"/>
                <a:gd name="T105" fmla="*/ 65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"/>
                <a:gd name="T160" fmla="*/ 0 h 116"/>
                <a:gd name="T161" fmla="*/ 200 w 200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3" name="Freeform 139"/>
            <p:cNvSpPr>
              <a:spLocks noEditPoints="1" noChangeArrowheads="1"/>
            </p:cNvSpPr>
            <p:nvPr/>
          </p:nvSpPr>
          <p:spPr bwMode="auto">
            <a:xfrm>
              <a:off x="3754451" y="160336"/>
              <a:ext cx="558802" cy="882651"/>
            </a:xfrm>
            <a:custGeom>
              <a:avLst/>
              <a:gdLst>
                <a:gd name="T0" fmla="*/ 276 w 292"/>
                <a:gd name="T1" fmla="*/ 242 h 462"/>
                <a:gd name="T2" fmla="*/ 277 w 292"/>
                <a:gd name="T3" fmla="*/ 228 h 462"/>
                <a:gd name="T4" fmla="*/ 261 w 292"/>
                <a:gd name="T5" fmla="*/ 226 h 462"/>
                <a:gd name="T6" fmla="*/ 243 w 292"/>
                <a:gd name="T7" fmla="*/ 225 h 462"/>
                <a:gd name="T8" fmla="*/ 234 w 292"/>
                <a:gd name="T9" fmla="*/ 224 h 462"/>
                <a:gd name="T10" fmla="*/ 216 w 292"/>
                <a:gd name="T11" fmla="*/ 228 h 462"/>
                <a:gd name="T12" fmla="*/ 202 w 292"/>
                <a:gd name="T13" fmla="*/ 243 h 462"/>
                <a:gd name="T14" fmla="*/ 202 w 292"/>
                <a:gd name="T15" fmla="*/ 226 h 462"/>
                <a:gd name="T16" fmla="*/ 182 w 292"/>
                <a:gd name="T17" fmla="*/ 238 h 462"/>
                <a:gd name="T18" fmla="*/ 174 w 292"/>
                <a:gd name="T19" fmla="*/ 242 h 462"/>
                <a:gd name="T20" fmla="*/ 165 w 292"/>
                <a:gd name="T21" fmla="*/ 240 h 462"/>
                <a:gd name="T22" fmla="*/ 150 w 292"/>
                <a:gd name="T23" fmla="*/ 251 h 462"/>
                <a:gd name="T24" fmla="*/ 139 w 292"/>
                <a:gd name="T25" fmla="*/ 260 h 462"/>
                <a:gd name="T26" fmla="*/ 129 w 292"/>
                <a:gd name="T27" fmla="*/ 265 h 462"/>
                <a:gd name="T28" fmla="*/ 112 w 292"/>
                <a:gd name="T29" fmla="*/ 269 h 462"/>
                <a:gd name="T30" fmla="*/ 105 w 292"/>
                <a:gd name="T31" fmla="*/ 279 h 462"/>
                <a:gd name="T32" fmla="*/ 129 w 292"/>
                <a:gd name="T33" fmla="*/ 279 h 462"/>
                <a:gd name="T34" fmla="*/ 111 w 292"/>
                <a:gd name="T35" fmla="*/ 292 h 462"/>
                <a:gd name="T36" fmla="*/ 86 w 292"/>
                <a:gd name="T37" fmla="*/ 319 h 462"/>
                <a:gd name="T38" fmla="*/ 70 w 292"/>
                <a:gd name="T39" fmla="*/ 341 h 462"/>
                <a:gd name="T40" fmla="*/ 56 w 292"/>
                <a:gd name="T41" fmla="*/ 361 h 462"/>
                <a:gd name="T42" fmla="*/ 36 w 292"/>
                <a:gd name="T43" fmla="*/ 374 h 462"/>
                <a:gd name="T44" fmla="*/ 16 w 292"/>
                <a:gd name="T45" fmla="*/ 387 h 462"/>
                <a:gd name="T46" fmla="*/ 6 w 292"/>
                <a:gd name="T47" fmla="*/ 404 h 462"/>
                <a:gd name="T48" fmla="*/ 2 w 292"/>
                <a:gd name="T49" fmla="*/ 425 h 462"/>
                <a:gd name="T50" fmla="*/ 12 w 292"/>
                <a:gd name="T51" fmla="*/ 432 h 462"/>
                <a:gd name="T52" fmla="*/ 10 w 292"/>
                <a:gd name="T53" fmla="*/ 440 h 462"/>
                <a:gd name="T54" fmla="*/ 20 w 292"/>
                <a:gd name="T55" fmla="*/ 458 h 462"/>
                <a:gd name="T56" fmla="*/ 65 w 292"/>
                <a:gd name="T57" fmla="*/ 436 h 462"/>
                <a:gd name="T58" fmla="*/ 78 w 292"/>
                <a:gd name="T59" fmla="*/ 440 h 462"/>
                <a:gd name="T60" fmla="*/ 86 w 292"/>
                <a:gd name="T61" fmla="*/ 412 h 462"/>
                <a:gd name="T62" fmla="*/ 83 w 292"/>
                <a:gd name="T63" fmla="*/ 376 h 462"/>
                <a:gd name="T64" fmla="*/ 103 w 292"/>
                <a:gd name="T65" fmla="*/ 351 h 462"/>
                <a:gd name="T66" fmla="*/ 117 w 292"/>
                <a:gd name="T67" fmla="*/ 318 h 462"/>
                <a:gd name="T68" fmla="*/ 131 w 292"/>
                <a:gd name="T69" fmla="*/ 289 h 462"/>
                <a:gd name="T70" fmla="*/ 163 w 292"/>
                <a:gd name="T71" fmla="*/ 273 h 462"/>
                <a:gd name="T72" fmla="*/ 185 w 292"/>
                <a:gd name="T73" fmla="*/ 258 h 462"/>
                <a:gd name="T74" fmla="*/ 225 w 292"/>
                <a:gd name="T75" fmla="*/ 270 h 462"/>
                <a:gd name="T76" fmla="*/ 250 w 292"/>
                <a:gd name="T77" fmla="*/ 243 h 462"/>
                <a:gd name="T78" fmla="*/ 276 w 292"/>
                <a:gd name="T79" fmla="*/ 255 h 462"/>
                <a:gd name="T80" fmla="*/ 81 w 292"/>
                <a:gd name="T81" fmla="*/ 34 h 462"/>
                <a:gd name="T82" fmla="*/ 108 w 292"/>
                <a:gd name="T83" fmla="*/ 49 h 462"/>
                <a:gd name="T84" fmla="*/ 129 w 292"/>
                <a:gd name="T85" fmla="*/ 54 h 462"/>
                <a:gd name="T86" fmla="*/ 131 w 292"/>
                <a:gd name="T87" fmla="*/ 69 h 462"/>
                <a:gd name="T88" fmla="*/ 111 w 292"/>
                <a:gd name="T89" fmla="*/ 87 h 462"/>
                <a:gd name="T90" fmla="*/ 133 w 292"/>
                <a:gd name="T91" fmla="*/ 96 h 462"/>
                <a:gd name="T92" fmla="*/ 160 w 292"/>
                <a:gd name="T93" fmla="*/ 52 h 462"/>
                <a:gd name="T94" fmla="*/ 181 w 292"/>
                <a:gd name="T95" fmla="*/ 63 h 462"/>
                <a:gd name="T96" fmla="*/ 210 w 292"/>
                <a:gd name="T97" fmla="*/ 75 h 462"/>
                <a:gd name="T98" fmla="*/ 201 w 292"/>
                <a:gd name="T99" fmla="*/ 60 h 462"/>
                <a:gd name="T100" fmla="*/ 176 w 292"/>
                <a:gd name="T101" fmla="*/ 39 h 462"/>
                <a:gd name="T102" fmla="*/ 150 w 292"/>
                <a:gd name="T103" fmla="*/ 26 h 462"/>
                <a:gd name="T104" fmla="*/ 126 w 292"/>
                <a:gd name="T105" fmla="*/ 12 h 462"/>
                <a:gd name="T106" fmla="*/ 117 w 292"/>
                <a:gd name="T107" fmla="*/ 26 h 462"/>
                <a:gd name="T108" fmla="*/ 93 w 292"/>
                <a:gd name="T109" fmla="*/ 24 h 462"/>
                <a:gd name="T110" fmla="*/ 78 w 292"/>
                <a:gd name="T111" fmla="*/ 19 h 462"/>
                <a:gd name="T112" fmla="*/ 71 w 292"/>
                <a:gd name="T113" fmla="*/ 54 h 462"/>
                <a:gd name="T114" fmla="*/ 71 w 292"/>
                <a:gd name="T115" fmla="*/ 54 h 462"/>
                <a:gd name="T116" fmla="*/ 167 w 292"/>
                <a:gd name="T117" fmla="*/ 27 h 462"/>
                <a:gd name="T118" fmla="*/ 234 w 292"/>
                <a:gd name="T119" fmla="*/ 25 h 462"/>
                <a:gd name="T120" fmla="*/ 204 w 292"/>
                <a:gd name="T121" fmla="*/ 10 h 462"/>
                <a:gd name="T122" fmla="*/ 177 w 292"/>
                <a:gd name="T123" fmla="*/ 8 h 462"/>
                <a:gd name="T124" fmla="*/ 158 w 292"/>
                <a:gd name="T125" fmla="*/ 10 h 4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92"/>
                <a:gd name="T190" fmla="*/ 0 h 462"/>
                <a:gd name="T191" fmla="*/ 292 w 292"/>
                <a:gd name="T192" fmla="*/ 462 h 4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4" name="Freeform 140"/>
            <p:cNvSpPr>
              <a:spLocks noChangeArrowheads="1"/>
            </p:cNvSpPr>
            <p:nvPr/>
          </p:nvSpPr>
          <p:spPr bwMode="auto">
            <a:xfrm>
              <a:off x="7694639" y="865187"/>
              <a:ext cx="73025" cy="26988"/>
            </a:xfrm>
            <a:custGeom>
              <a:avLst/>
              <a:gdLst>
                <a:gd name="T0" fmla="*/ 17 w 38"/>
                <a:gd name="T1" fmla="*/ 2 h 14"/>
                <a:gd name="T2" fmla="*/ 3 w 38"/>
                <a:gd name="T3" fmla="*/ 6 h 14"/>
                <a:gd name="T4" fmla="*/ 24 w 38"/>
                <a:gd name="T5" fmla="*/ 11 h 14"/>
                <a:gd name="T6" fmla="*/ 38 w 38"/>
                <a:gd name="T7" fmla="*/ 9 h 14"/>
                <a:gd name="T8" fmla="*/ 17 w 38"/>
                <a:gd name="T9" fmla="*/ 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14"/>
                <a:gd name="T17" fmla="*/ 38 w 3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5" name="Freeform 141"/>
            <p:cNvSpPr>
              <a:spLocks noEditPoints="1" noChangeArrowheads="1"/>
            </p:cNvSpPr>
            <p:nvPr/>
          </p:nvSpPr>
          <p:spPr bwMode="auto">
            <a:xfrm>
              <a:off x="6416696" y="1409701"/>
              <a:ext cx="369889" cy="368300"/>
            </a:xfrm>
            <a:custGeom>
              <a:avLst/>
              <a:gdLst>
                <a:gd name="T0" fmla="*/ 171 w 193"/>
                <a:gd name="T1" fmla="*/ 24 h 193"/>
                <a:gd name="T2" fmla="*/ 139 w 193"/>
                <a:gd name="T3" fmla="*/ 9 h 193"/>
                <a:gd name="T4" fmla="*/ 135 w 193"/>
                <a:gd name="T5" fmla="*/ 31 h 193"/>
                <a:gd name="T6" fmla="*/ 121 w 193"/>
                <a:gd name="T7" fmla="*/ 41 h 193"/>
                <a:gd name="T8" fmla="*/ 119 w 193"/>
                <a:gd name="T9" fmla="*/ 57 h 193"/>
                <a:gd name="T10" fmla="*/ 131 w 193"/>
                <a:gd name="T11" fmla="*/ 53 h 193"/>
                <a:gd name="T12" fmla="*/ 134 w 193"/>
                <a:gd name="T13" fmla="*/ 44 h 193"/>
                <a:gd name="T14" fmla="*/ 158 w 193"/>
                <a:gd name="T15" fmla="*/ 45 h 193"/>
                <a:gd name="T16" fmla="*/ 180 w 193"/>
                <a:gd name="T17" fmla="*/ 32 h 193"/>
                <a:gd name="T18" fmla="*/ 182 w 193"/>
                <a:gd name="T19" fmla="*/ 21 h 193"/>
                <a:gd name="T20" fmla="*/ 119 w 193"/>
                <a:gd name="T21" fmla="*/ 82 h 193"/>
                <a:gd name="T22" fmla="*/ 106 w 193"/>
                <a:gd name="T23" fmla="*/ 108 h 193"/>
                <a:gd name="T24" fmla="*/ 89 w 193"/>
                <a:gd name="T25" fmla="*/ 112 h 193"/>
                <a:gd name="T26" fmla="*/ 73 w 193"/>
                <a:gd name="T27" fmla="*/ 132 h 193"/>
                <a:gd name="T28" fmla="*/ 53 w 193"/>
                <a:gd name="T29" fmla="*/ 136 h 193"/>
                <a:gd name="T30" fmla="*/ 19 w 193"/>
                <a:gd name="T31" fmla="*/ 150 h 193"/>
                <a:gd name="T32" fmla="*/ 31 w 193"/>
                <a:gd name="T33" fmla="*/ 154 h 193"/>
                <a:gd name="T34" fmla="*/ 64 w 193"/>
                <a:gd name="T35" fmla="*/ 157 h 193"/>
                <a:gd name="T36" fmla="*/ 81 w 193"/>
                <a:gd name="T37" fmla="*/ 149 h 193"/>
                <a:gd name="T38" fmla="*/ 99 w 193"/>
                <a:gd name="T39" fmla="*/ 146 h 193"/>
                <a:gd name="T40" fmla="*/ 114 w 193"/>
                <a:gd name="T41" fmla="*/ 140 h 193"/>
                <a:gd name="T42" fmla="*/ 128 w 193"/>
                <a:gd name="T43" fmla="*/ 122 h 193"/>
                <a:gd name="T44" fmla="*/ 141 w 193"/>
                <a:gd name="T45" fmla="*/ 93 h 193"/>
                <a:gd name="T46" fmla="*/ 121 w 193"/>
                <a:gd name="T47" fmla="*/ 67 h 193"/>
                <a:gd name="T48" fmla="*/ 37 w 193"/>
                <a:gd name="T49" fmla="*/ 156 h 193"/>
                <a:gd name="T50" fmla="*/ 42 w 193"/>
                <a:gd name="T51" fmla="*/ 168 h 193"/>
                <a:gd name="T52" fmla="*/ 59 w 193"/>
                <a:gd name="T53" fmla="*/ 155 h 193"/>
                <a:gd name="T54" fmla="*/ 25 w 193"/>
                <a:gd name="T55" fmla="*/ 166 h 193"/>
                <a:gd name="T56" fmla="*/ 7 w 193"/>
                <a:gd name="T57" fmla="*/ 163 h 193"/>
                <a:gd name="T58" fmla="*/ 8 w 193"/>
                <a:gd name="T59" fmla="*/ 168 h 193"/>
                <a:gd name="T60" fmla="*/ 14 w 193"/>
                <a:gd name="T61" fmla="*/ 193 h 193"/>
                <a:gd name="T62" fmla="*/ 25 w 193"/>
                <a:gd name="T63" fmla="*/ 166 h 1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3"/>
                <a:gd name="T97" fmla="*/ 0 h 193"/>
                <a:gd name="T98" fmla="*/ 193 w 193"/>
                <a:gd name="T99" fmla="*/ 193 h 1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6" name="Freeform 142"/>
            <p:cNvSpPr>
              <a:spLocks noEditPoints="1" noChangeArrowheads="1"/>
            </p:cNvSpPr>
            <p:nvPr/>
          </p:nvSpPr>
          <p:spPr bwMode="auto">
            <a:xfrm>
              <a:off x="5240356" y="1185863"/>
              <a:ext cx="1293818" cy="896939"/>
            </a:xfrm>
            <a:custGeom>
              <a:avLst/>
              <a:gdLst>
                <a:gd name="T0" fmla="*/ 643 w 677"/>
                <a:gd name="T1" fmla="*/ 87 h 469"/>
                <a:gd name="T2" fmla="*/ 610 w 677"/>
                <a:gd name="T3" fmla="*/ 63 h 469"/>
                <a:gd name="T4" fmla="*/ 583 w 677"/>
                <a:gd name="T5" fmla="*/ 26 h 469"/>
                <a:gd name="T6" fmla="*/ 544 w 677"/>
                <a:gd name="T7" fmla="*/ 1 h 469"/>
                <a:gd name="T8" fmla="*/ 517 w 677"/>
                <a:gd name="T9" fmla="*/ 21 h 469"/>
                <a:gd name="T10" fmla="*/ 495 w 677"/>
                <a:gd name="T11" fmla="*/ 54 h 469"/>
                <a:gd name="T12" fmla="*/ 461 w 677"/>
                <a:gd name="T13" fmla="*/ 73 h 469"/>
                <a:gd name="T14" fmla="*/ 482 w 677"/>
                <a:gd name="T15" fmla="*/ 86 h 469"/>
                <a:gd name="T16" fmla="*/ 481 w 677"/>
                <a:gd name="T17" fmla="*/ 105 h 469"/>
                <a:gd name="T18" fmla="*/ 422 w 677"/>
                <a:gd name="T19" fmla="*/ 126 h 469"/>
                <a:gd name="T20" fmla="*/ 380 w 677"/>
                <a:gd name="T21" fmla="*/ 162 h 469"/>
                <a:gd name="T22" fmla="*/ 315 w 677"/>
                <a:gd name="T23" fmla="*/ 166 h 469"/>
                <a:gd name="T24" fmla="*/ 241 w 677"/>
                <a:gd name="T25" fmla="*/ 156 h 469"/>
                <a:gd name="T26" fmla="*/ 210 w 677"/>
                <a:gd name="T27" fmla="*/ 125 h 469"/>
                <a:gd name="T28" fmla="*/ 182 w 677"/>
                <a:gd name="T29" fmla="*/ 90 h 469"/>
                <a:gd name="T30" fmla="*/ 153 w 677"/>
                <a:gd name="T31" fmla="*/ 65 h 469"/>
                <a:gd name="T32" fmla="*/ 137 w 677"/>
                <a:gd name="T33" fmla="*/ 76 h 469"/>
                <a:gd name="T34" fmla="*/ 111 w 677"/>
                <a:gd name="T35" fmla="*/ 96 h 469"/>
                <a:gd name="T36" fmla="*/ 88 w 677"/>
                <a:gd name="T37" fmla="*/ 121 h 469"/>
                <a:gd name="T38" fmla="*/ 78 w 677"/>
                <a:gd name="T39" fmla="*/ 150 h 469"/>
                <a:gd name="T40" fmla="*/ 52 w 677"/>
                <a:gd name="T41" fmla="*/ 175 h 469"/>
                <a:gd name="T42" fmla="*/ 19 w 677"/>
                <a:gd name="T43" fmla="*/ 186 h 469"/>
                <a:gd name="T44" fmla="*/ 0 w 677"/>
                <a:gd name="T45" fmla="*/ 200 h 469"/>
                <a:gd name="T46" fmla="*/ 15 w 677"/>
                <a:gd name="T47" fmla="*/ 232 h 469"/>
                <a:gd name="T48" fmla="*/ 39 w 677"/>
                <a:gd name="T49" fmla="*/ 254 h 469"/>
                <a:gd name="T50" fmla="*/ 59 w 677"/>
                <a:gd name="T51" fmla="*/ 247 h 469"/>
                <a:gd name="T52" fmla="*/ 56 w 677"/>
                <a:gd name="T53" fmla="*/ 276 h 469"/>
                <a:gd name="T54" fmla="*/ 56 w 677"/>
                <a:gd name="T55" fmla="*/ 304 h 469"/>
                <a:gd name="T56" fmla="*/ 77 w 677"/>
                <a:gd name="T57" fmla="*/ 322 h 469"/>
                <a:gd name="T58" fmla="*/ 138 w 677"/>
                <a:gd name="T59" fmla="*/ 347 h 469"/>
                <a:gd name="T60" fmla="*/ 162 w 677"/>
                <a:gd name="T61" fmla="*/ 353 h 469"/>
                <a:gd name="T62" fmla="*/ 183 w 677"/>
                <a:gd name="T63" fmla="*/ 347 h 469"/>
                <a:gd name="T64" fmla="*/ 210 w 677"/>
                <a:gd name="T65" fmla="*/ 340 h 469"/>
                <a:gd name="T66" fmla="*/ 243 w 677"/>
                <a:gd name="T67" fmla="*/ 340 h 469"/>
                <a:gd name="T68" fmla="*/ 261 w 677"/>
                <a:gd name="T69" fmla="*/ 352 h 469"/>
                <a:gd name="T70" fmla="*/ 256 w 677"/>
                <a:gd name="T71" fmla="*/ 395 h 469"/>
                <a:gd name="T72" fmla="*/ 274 w 677"/>
                <a:gd name="T73" fmla="*/ 419 h 469"/>
                <a:gd name="T74" fmla="*/ 298 w 677"/>
                <a:gd name="T75" fmla="*/ 430 h 469"/>
                <a:gd name="T76" fmla="*/ 316 w 677"/>
                <a:gd name="T77" fmla="*/ 412 h 469"/>
                <a:gd name="T78" fmla="*/ 352 w 677"/>
                <a:gd name="T79" fmla="*/ 410 h 469"/>
                <a:gd name="T80" fmla="*/ 375 w 677"/>
                <a:gd name="T81" fmla="*/ 425 h 469"/>
                <a:gd name="T82" fmla="*/ 393 w 677"/>
                <a:gd name="T83" fmla="*/ 440 h 469"/>
                <a:gd name="T84" fmla="*/ 445 w 677"/>
                <a:gd name="T85" fmla="*/ 413 h 469"/>
                <a:gd name="T86" fmla="*/ 484 w 677"/>
                <a:gd name="T87" fmla="*/ 392 h 469"/>
                <a:gd name="T88" fmla="*/ 504 w 677"/>
                <a:gd name="T89" fmla="*/ 368 h 469"/>
                <a:gd name="T90" fmla="*/ 523 w 677"/>
                <a:gd name="T91" fmla="*/ 345 h 469"/>
                <a:gd name="T92" fmla="*/ 527 w 677"/>
                <a:gd name="T93" fmla="*/ 323 h 469"/>
                <a:gd name="T94" fmla="*/ 522 w 677"/>
                <a:gd name="T95" fmla="*/ 306 h 469"/>
                <a:gd name="T96" fmla="*/ 519 w 677"/>
                <a:gd name="T97" fmla="*/ 290 h 469"/>
                <a:gd name="T98" fmla="*/ 505 w 677"/>
                <a:gd name="T99" fmla="*/ 252 h 469"/>
                <a:gd name="T100" fmla="*/ 536 w 677"/>
                <a:gd name="T101" fmla="*/ 234 h 469"/>
                <a:gd name="T102" fmla="*/ 496 w 677"/>
                <a:gd name="T103" fmla="*/ 223 h 469"/>
                <a:gd name="T104" fmla="*/ 512 w 677"/>
                <a:gd name="T105" fmla="*/ 192 h 469"/>
                <a:gd name="T106" fmla="*/ 529 w 677"/>
                <a:gd name="T107" fmla="*/ 208 h 469"/>
                <a:gd name="T108" fmla="*/ 580 w 677"/>
                <a:gd name="T109" fmla="*/ 179 h 469"/>
                <a:gd name="T110" fmla="*/ 606 w 677"/>
                <a:gd name="T111" fmla="*/ 168 h 469"/>
                <a:gd name="T112" fmla="*/ 633 w 677"/>
                <a:gd name="T113" fmla="*/ 157 h 469"/>
                <a:gd name="T114" fmla="*/ 636 w 677"/>
                <a:gd name="T115" fmla="*/ 127 h 469"/>
                <a:gd name="T116" fmla="*/ 667 w 677"/>
                <a:gd name="T117" fmla="*/ 107 h 469"/>
                <a:gd name="T118" fmla="*/ 516 w 677"/>
                <a:gd name="T119" fmla="*/ 418 h 469"/>
                <a:gd name="T120" fmla="*/ 380 w 677"/>
                <a:gd name="T121" fmla="*/ 460 h 4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7"/>
                <a:gd name="T184" fmla="*/ 0 h 469"/>
                <a:gd name="T185" fmla="*/ 677 w 677"/>
                <a:gd name="T186" fmla="*/ 469 h 4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7" name="Freeform 143"/>
            <p:cNvSpPr>
              <a:spLocks noEditPoints="1" noChangeArrowheads="1"/>
            </p:cNvSpPr>
            <p:nvPr/>
          </p:nvSpPr>
          <p:spPr bwMode="auto">
            <a:xfrm>
              <a:off x="6148409" y="2065339"/>
              <a:ext cx="207964" cy="292101"/>
            </a:xfrm>
            <a:custGeom>
              <a:avLst/>
              <a:gdLst>
                <a:gd name="T0" fmla="*/ 58 w 109"/>
                <a:gd name="T1" fmla="*/ 59 h 153"/>
                <a:gd name="T2" fmla="*/ 72 w 109"/>
                <a:gd name="T3" fmla="*/ 69 h 153"/>
                <a:gd name="T4" fmla="*/ 75 w 109"/>
                <a:gd name="T5" fmla="*/ 79 h 153"/>
                <a:gd name="T6" fmla="*/ 80 w 109"/>
                <a:gd name="T7" fmla="*/ 84 h 153"/>
                <a:gd name="T8" fmla="*/ 85 w 109"/>
                <a:gd name="T9" fmla="*/ 98 h 153"/>
                <a:gd name="T10" fmla="*/ 89 w 109"/>
                <a:gd name="T11" fmla="*/ 95 h 153"/>
                <a:gd name="T12" fmla="*/ 94 w 109"/>
                <a:gd name="T13" fmla="*/ 88 h 153"/>
                <a:gd name="T14" fmla="*/ 91 w 109"/>
                <a:gd name="T15" fmla="*/ 75 h 153"/>
                <a:gd name="T16" fmla="*/ 78 w 109"/>
                <a:gd name="T17" fmla="*/ 66 h 153"/>
                <a:gd name="T18" fmla="*/ 71 w 109"/>
                <a:gd name="T19" fmla="*/ 56 h 153"/>
                <a:gd name="T20" fmla="*/ 55 w 109"/>
                <a:gd name="T21" fmla="*/ 53 h 153"/>
                <a:gd name="T22" fmla="*/ 49 w 109"/>
                <a:gd name="T23" fmla="*/ 43 h 153"/>
                <a:gd name="T24" fmla="*/ 57 w 109"/>
                <a:gd name="T25" fmla="*/ 27 h 153"/>
                <a:gd name="T26" fmla="*/ 56 w 109"/>
                <a:gd name="T27" fmla="*/ 8 h 153"/>
                <a:gd name="T28" fmla="*/ 54 w 109"/>
                <a:gd name="T29" fmla="*/ 4 h 153"/>
                <a:gd name="T30" fmla="*/ 38 w 109"/>
                <a:gd name="T31" fmla="*/ 3 h 153"/>
                <a:gd name="T32" fmla="*/ 36 w 109"/>
                <a:gd name="T33" fmla="*/ 29 h 153"/>
                <a:gd name="T34" fmla="*/ 30 w 109"/>
                <a:gd name="T35" fmla="*/ 28 h 153"/>
                <a:gd name="T36" fmla="*/ 33 w 109"/>
                <a:gd name="T37" fmla="*/ 43 h 153"/>
                <a:gd name="T38" fmla="*/ 36 w 109"/>
                <a:gd name="T39" fmla="*/ 52 h 153"/>
                <a:gd name="T40" fmla="*/ 48 w 109"/>
                <a:gd name="T41" fmla="*/ 56 h 153"/>
                <a:gd name="T42" fmla="*/ 58 w 109"/>
                <a:gd name="T43" fmla="*/ 59 h 153"/>
                <a:gd name="T44" fmla="*/ 37 w 109"/>
                <a:gd name="T45" fmla="*/ 62 h 153"/>
                <a:gd name="T46" fmla="*/ 47 w 109"/>
                <a:gd name="T47" fmla="*/ 74 h 153"/>
                <a:gd name="T48" fmla="*/ 37 w 109"/>
                <a:gd name="T49" fmla="*/ 62 h 153"/>
                <a:gd name="T50" fmla="*/ 55 w 109"/>
                <a:gd name="T51" fmla="*/ 94 h 153"/>
                <a:gd name="T52" fmla="*/ 61 w 109"/>
                <a:gd name="T53" fmla="*/ 91 h 153"/>
                <a:gd name="T54" fmla="*/ 62 w 109"/>
                <a:gd name="T55" fmla="*/ 100 h 153"/>
                <a:gd name="T56" fmla="*/ 64 w 109"/>
                <a:gd name="T57" fmla="*/ 112 h 153"/>
                <a:gd name="T58" fmla="*/ 76 w 109"/>
                <a:gd name="T59" fmla="*/ 94 h 153"/>
                <a:gd name="T60" fmla="*/ 72 w 109"/>
                <a:gd name="T61" fmla="*/ 92 h 153"/>
                <a:gd name="T62" fmla="*/ 55 w 109"/>
                <a:gd name="T63" fmla="*/ 79 h 153"/>
                <a:gd name="T64" fmla="*/ 55 w 109"/>
                <a:gd name="T65" fmla="*/ 94 h 153"/>
                <a:gd name="T66" fmla="*/ 16 w 109"/>
                <a:gd name="T67" fmla="*/ 101 h 153"/>
                <a:gd name="T68" fmla="*/ 2 w 109"/>
                <a:gd name="T69" fmla="*/ 119 h 153"/>
                <a:gd name="T70" fmla="*/ 22 w 109"/>
                <a:gd name="T71" fmla="*/ 100 h 153"/>
                <a:gd name="T72" fmla="*/ 25 w 109"/>
                <a:gd name="T73" fmla="*/ 88 h 153"/>
                <a:gd name="T74" fmla="*/ 16 w 109"/>
                <a:gd name="T75" fmla="*/ 101 h 153"/>
                <a:gd name="T76" fmla="*/ 75 w 109"/>
                <a:gd name="T77" fmla="*/ 107 h 153"/>
                <a:gd name="T78" fmla="*/ 84 w 109"/>
                <a:gd name="T79" fmla="*/ 102 h 153"/>
                <a:gd name="T80" fmla="*/ 75 w 109"/>
                <a:gd name="T81" fmla="*/ 107 h 153"/>
                <a:gd name="T82" fmla="*/ 105 w 109"/>
                <a:gd name="T83" fmla="*/ 133 h 153"/>
                <a:gd name="T84" fmla="*/ 103 w 109"/>
                <a:gd name="T85" fmla="*/ 108 h 153"/>
                <a:gd name="T86" fmla="*/ 95 w 109"/>
                <a:gd name="T87" fmla="*/ 108 h 153"/>
                <a:gd name="T88" fmla="*/ 88 w 109"/>
                <a:gd name="T89" fmla="*/ 114 h 153"/>
                <a:gd name="T90" fmla="*/ 82 w 109"/>
                <a:gd name="T91" fmla="*/ 119 h 153"/>
                <a:gd name="T92" fmla="*/ 72 w 109"/>
                <a:gd name="T93" fmla="*/ 116 h 153"/>
                <a:gd name="T94" fmla="*/ 59 w 109"/>
                <a:gd name="T95" fmla="*/ 124 h 153"/>
                <a:gd name="T96" fmla="*/ 54 w 109"/>
                <a:gd name="T97" fmla="*/ 136 h 153"/>
                <a:gd name="T98" fmla="*/ 64 w 109"/>
                <a:gd name="T99" fmla="*/ 130 h 153"/>
                <a:gd name="T100" fmla="*/ 73 w 109"/>
                <a:gd name="T101" fmla="*/ 127 h 153"/>
                <a:gd name="T102" fmla="*/ 82 w 109"/>
                <a:gd name="T103" fmla="*/ 147 h 153"/>
                <a:gd name="T104" fmla="*/ 94 w 109"/>
                <a:gd name="T105" fmla="*/ 153 h 153"/>
                <a:gd name="T106" fmla="*/ 93 w 109"/>
                <a:gd name="T107" fmla="*/ 138 h 153"/>
                <a:gd name="T108" fmla="*/ 105 w 109"/>
                <a:gd name="T109" fmla="*/ 133 h 1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"/>
                <a:gd name="T166" fmla="*/ 0 h 153"/>
                <a:gd name="T167" fmla="*/ 109 w 109"/>
                <a:gd name="T168" fmla="*/ 153 h 1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8" name="Freeform 144"/>
            <p:cNvSpPr>
              <a:spLocks noEditPoints="1" noChangeArrowheads="1"/>
            </p:cNvSpPr>
            <p:nvPr/>
          </p:nvSpPr>
          <p:spPr bwMode="auto">
            <a:xfrm>
              <a:off x="6664347" y="2535240"/>
              <a:ext cx="273051" cy="173039"/>
            </a:xfrm>
            <a:custGeom>
              <a:avLst/>
              <a:gdLst>
                <a:gd name="T0" fmla="*/ 102 w 143"/>
                <a:gd name="T1" fmla="*/ 84 h 91"/>
                <a:gd name="T2" fmla="*/ 94 w 143"/>
                <a:gd name="T3" fmla="*/ 76 h 91"/>
                <a:gd name="T4" fmla="*/ 83 w 143"/>
                <a:gd name="T5" fmla="*/ 71 h 91"/>
                <a:gd name="T6" fmla="*/ 75 w 143"/>
                <a:gd name="T7" fmla="*/ 56 h 91"/>
                <a:gd name="T8" fmla="*/ 72 w 143"/>
                <a:gd name="T9" fmla="*/ 47 h 91"/>
                <a:gd name="T10" fmla="*/ 75 w 143"/>
                <a:gd name="T11" fmla="*/ 39 h 91"/>
                <a:gd name="T12" fmla="*/ 52 w 143"/>
                <a:gd name="T13" fmla="*/ 27 h 91"/>
                <a:gd name="T14" fmla="*/ 8 w 143"/>
                <a:gd name="T15" fmla="*/ 3 h 91"/>
                <a:gd name="T16" fmla="*/ 0 w 143"/>
                <a:gd name="T17" fmla="*/ 0 h 91"/>
                <a:gd name="T18" fmla="*/ 0 w 143"/>
                <a:gd name="T19" fmla="*/ 71 h 91"/>
                <a:gd name="T20" fmla="*/ 12 w 143"/>
                <a:gd name="T21" fmla="*/ 75 h 91"/>
                <a:gd name="T22" fmla="*/ 25 w 143"/>
                <a:gd name="T23" fmla="*/ 68 h 91"/>
                <a:gd name="T24" fmla="*/ 32 w 143"/>
                <a:gd name="T25" fmla="*/ 59 h 91"/>
                <a:gd name="T26" fmla="*/ 56 w 143"/>
                <a:gd name="T27" fmla="*/ 65 h 91"/>
                <a:gd name="T28" fmla="*/ 80 w 143"/>
                <a:gd name="T29" fmla="*/ 87 h 91"/>
                <a:gd name="T30" fmla="*/ 104 w 143"/>
                <a:gd name="T31" fmla="*/ 91 h 91"/>
                <a:gd name="T32" fmla="*/ 102 w 143"/>
                <a:gd name="T33" fmla="*/ 84 h 91"/>
                <a:gd name="T34" fmla="*/ 121 w 143"/>
                <a:gd name="T35" fmla="*/ 25 h 91"/>
                <a:gd name="T36" fmla="*/ 108 w 143"/>
                <a:gd name="T37" fmla="*/ 33 h 91"/>
                <a:gd name="T38" fmla="*/ 84 w 143"/>
                <a:gd name="T39" fmla="*/ 34 h 91"/>
                <a:gd name="T40" fmla="*/ 102 w 143"/>
                <a:gd name="T41" fmla="*/ 42 h 91"/>
                <a:gd name="T42" fmla="*/ 125 w 143"/>
                <a:gd name="T43" fmla="*/ 30 h 91"/>
                <a:gd name="T44" fmla="*/ 129 w 143"/>
                <a:gd name="T45" fmla="*/ 20 h 91"/>
                <a:gd name="T46" fmla="*/ 121 w 143"/>
                <a:gd name="T47" fmla="*/ 25 h 91"/>
                <a:gd name="T48" fmla="*/ 133 w 143"/>
                <a:gd name="T49" fmla="*/ 12 h 91"/>
                <a:gd name="T50" fmla="*/ 129 w 143"/>
                <a:gd name="T51" fmla="*/ 13 h 91"/>
                <a:gd name="T52" fmla="*/ 136 w 143"/>
                <a:gd name="T53" fmla="*/ 23 h 91"/>
                <a:gd name="T54" fmla="*/ 133 w 143"/>
                <a:gd name="T55" fmla="*/ 12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3"/>
                <a:gd name="T85" fmla="*/ 0 h 91"/>
                <a:gd name="T86" fmla="*/ 143 w 143"/>
                <a:gd name="T87" fmla="*/ 91 h 9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9" name="Freeform 145"/>
            <p:cNvSpPr>
              <a:spLocks noChangeArrowheads="1"/>
            </p:cNvSpPr>
            <p:nvPr/>
          </p:nvSpPr>
          <p:spPr bwMode="auto">
            <a:xfrm>
              <a:off x="5362593" y="2263778"/>
              <a:ext cx="46038" cy="88900"/>
            </a:xfrm>
            <a:custGeom>
              <a:avLst/>
              <a:gdLst>
                <a:gd name="T0" fmla="*/ 5 w 24"/>
                <a:gd name="T1" fmla="*/ 0 h 47"/>
                <a:gd name="T2" fmla="*/ 1 w 24"/>
                <a:gd name="T3" fmla="*/ 11 h 47"/>
                <a:gd name="T4" fmla="*/ 1 w 24"/>
                <a:gd name="T5" fmla="*/ 26 h 47"/>
                <a:gd name="T6" fmla="*/ 6 w 24"/>
                <a:gd name="T7" fmla="*/ 43 h 47"/>
                <a:gd name="T8" fmla="*/ 24 w 24"/>
                <a:gd name="T9" fmla="*/ 27 h 47"/>
                <a:gd name="T10" fmla="*/ 5 w 24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47"/>
                <a:gd name="T20" fmla="*/ 24 w 24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0" name="Freeform 146"/>
            <p:cNvSpPr>
              <a:spLocks noChangeArrowheads="1"/>
            </p:cNvSpPr>
            <p:nvPr/>
          </p:nvSpPr>
          <p:spPr bwMode="auto">
            <a:xfrm>
              <a:off x="4559315" y="2724154"/>
              <a:ext cx="160339" cy="317501"/>
            </a:xfrm>
            <a:custGeom>
              <a:avLst/>
              <a:gdLst>
                <a:gd name="T0" fmla="*/ 71 w 84"/>
                <a:gd name="T1" fmla="*/ 5 h 166"/>
                <a:gd name="T2" fmla="*/ 67 w 84"/>
                <a:gd name="T3" fmla="*/ 9 h 166"/>
                <a:gd name="T4" fmla="*/ 65 w 84"/>
                <a:gd name="T5" fmla="*/ 17 h 166"/>
                <a:gd name="T6" fmla="*/ 59 w 84"/>
                <a:gd name="T7" fmla="*/ 22 h 166"/>
                <a:gd name="T8" fmla="*/ 53 w 84"/>
                <a:gd name="T9" fmla="*/ 27 h 166"/>
                <a:gd name="T10" fmla="*/ 53 w 84"/>
                <a:gd name="T11" fmla="*/ 33 h 166"/>
                <a:gd name="T12" fmla="*/ 44 w 84"/>
                <a:gd name="T13" fmla="*/ 40 h 166"/>
                <a:gd name="T14" fmla="*/ 29 w 84"/>
                <a:gd name="T15" fmla="*/ 48 h 166"/>
                <a:gd name="T16" fmla="*/ 14 w 84"/>
                <a:gd name="T17" fmla="*/ 50 h 166"/>
                <a:gd name="T18" fmla="*/ 10 w 84"/>
                <a:gd name="T19" fmla="*/ 65 h 166"/>
                <a:gd name="T20" fmla="*/ 11 w 84"/>
                <a:gd name="T21" fmla="*/ 86 h 166"/>
                <a:gd name="T22" fmla="*/ 8 w 84"/>
                <a:gd name="T23" fmla="*/ 109 h 166"/>
                <a:gd name="T24" fmla="*/ 4 w 84"/>
                <a:gd name="T25" fmla="*/ 136 h 166"/>
                <a:gd name="T26" fmla="*/ 11 w 84"/>
                <a:gd name="T27" fmla="*/ 157 h 166"/>
                <a:gd name="T28" fmla="*/ 31 w 84"/>
                <a:gd name="T29" fmla="*/ 162 h 166"/>
                <a:gd name="T30" fmla="*/ 43 w 84"/>
                <a:gd name="T31" fmla="*/ 158 h 166"/>
                <a:gd name="T32" fmla="*/ 59 w 84"/>
                <a:gd name="T33" fmla="*/ 110 h 166"/>
                <a:gd name="T34" fmla="*/ 72 w 84"/>
                <a:gd name="T35" fmla="*/ 66 h 166"/>
                <a:gd name="T36" fmla="*/ 74 w 84"/>
                <a:gd name="T37" fmla="*/ 54 h 166"/>
                <a:gd name="T38" fmla="*/ 77 w 84"/>
                <a:gd name="T39" fmla="*/ 47 h 166"/>
                <a:gd name="T40" fmla="*/ 83 w 84"/>
                <a:gd name="T41" fmla="*/ 45 h 166"/>
                <a:gd name="T42" fmla="*/ 79 w 84"/>
                <a:gd name="T43" fmla="*/ 24 h 166"/>
                <a:gd name="T44" fmla="*/ 71 w 84"/>
                <a:gd name="T45" fmla="*/ 5 h 1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4"/>
                <a:gd name="T70" fmla="*/ 0 h 166"/>
                <a:gd name="T71" fmla="*/ 84 w 84"/>
                <a:gd name="T72" fmla="*/ 166 h 1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1" name="Freeform 147"/>
            <p:cNvSpPr>
              <a:spLocks noEditPoints="1" noChangeArrowheads="1"/>
            </p:cNvSpPr>
            <p:nvPr/>
          </p:nvSpPr>
          <p:spPr bwMode="auto">
            <a:xfrm>
              <a:off x="4552965" y="2052640"/>
              <a:ext cx="258764" cy="157163"/>
            </a:xfrm>
            <a:custGeom>
              <a:avLst/>
              <a:gdLst>
                <a:gd name="T0" fmla="*/ 95 w 135"/>
                <a:gd name="T1" fmla="*/ 3 h 82"/>
                <a:gd name="T2" fmla="*/ 73 w 135"/>
                <a:gd name="T3" fmla="*/ 4 h 82"/>
                <a:gd name="T4" fmla="*/ 56 w 135"/>
                <a:gd name="T5" fmla="*/ 19 h 82"/>
                <a:gd name="T6" fmla="*/ 48 w 135"/>
                <a:gd name="T7" fmla="*/ 22 h 82"/>
                <a:gd name="T8" fmla="*/ 32 w 135"/>
                <a:gd name="T9" fmla="*/ 20 h 82"/>
                <a:gd name="T10" fmla="*/ 18 w 135"/>
                <a:gd name="T11" fmla="*/ 19 h 82"/>
                <a:gd name="T12" fmla="*/ 10 w 135"/>
                <a:gd name="T13" fmla="*/ 17 h 82"/>
                <a:gd name="T14" fmla="*/ 5 w 135"/>
                <a:gd name="T15" fmla="*/ 21 h 82"/>
                <a:gd name="T16" fmla="*/ 6 w 135"/>
                <a:gd name="T17" fmla="*/ 28 h 82"/>
                <a:gd name="T18" fmla="*/ 0 w 135"/>
                <a:gd name="T19" fmla="*/ 30 h 82"/>
                <a:gd name="T20" fmla="*/ 1 w 135"/>
                <a:gd name="T21" fmla="*/ 37 h 82"/>
                <a:gd name="T22" fmla="*/ 5 w 135"/>
                <a:gd name="T23" fmla="*/ 55 h 82"/>
                <a:gd name="T24" fmla="*/ 9 w 135"/>
                <a:gd name="T25" fmla="*/ 72 h 82"/>
                <a:gd name="T26" fmla="*/ 29 w 135"/>
                <a:gd name="T27" fmla="*/ 70 h 82"/>
                <a:gd name="T28" fmla="*/ 44 w 135"/>
                <a:gd name="T29" fmla="*/ 65 h 82"/>
                <a:gd name="T30" fmla="*/ 56 w 135"/>
                <a:gd name="T31" fmla="*/ 59 h 82"/>
                <a:gd name="T32" fmla="*/ 67 w 135"/>
                <a:gd name="T33" fmla="*/ 57 h 82"/>
                <a:gd name="T34" fmla="*/ 76 w 135"/>
                <a:gd name="T35" fmla="*/ 51 h 82"/>
                <a:gd name="T36" fmla="*/ 100 w 135"/>
                <a:gd name="T37" fmla="*/ 43 h 82"/>
                <a:gd name="T38" fmla="*/ 111 w 135"/>
                <a:gd name="T39" fmla="*/ 32 h 82"/>
                <a:gd name="T40" fmla="*/ 120 w 135"/>
                <a:gd name="T41" fmla="*/ 28 h 82"/>
                <a:gd name="T42" fmla="*/ 106 w 135"/>
                <a:gd name="T43" fmla="*/ 0 h 82"/>
                <a:gd name="T44" fmla="*/ 95 w 135"/>
                <a:gd name="T45" fmla="*/ 3 h 82"/>
                <a:gd name="T46" fmla="*/ 123 w 135"/>
                <a:gd name="T47" fmla="*/ 78 h 82"/>
                <a:gd name="T48" fmla="*/ 134 w 135"/>
                <a:gd name="T49" fmla="*/ 76 h 82"/>
                <a:gd name="T50" fmla="*/ 123 w 135"/>
                <a:gd name="T51" fmla="*/ 78 h 8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5"/>
                <a:gd name="T79" fmla="*/ 0 h 82"/>
                <a:gd name="T80" fmla="*/ 135 w 135"/>
                <a:gd name="T81" fmla="*/ 82 h 8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2" name="Freeform 148"/>
            <p:cNvSpPr>
              <a:spLocks noEditPoints="1" noChangeArrowheads="1"/>
            </p:cNvSpPr>
            <p:nvPr/>
          </p:nvSpPr>
          <p:spPr bwMode="auto">
            <a:xfrm>
              <a:off x="6961211" y="2592391"/>
              <a:ext cx="174626" cy="125413"/>
            </a:xfrm>
            <a:custGeom>
              <a:avLst/>
              <a:gdLst>
                <a:gd name="T0" fmla="*/ 1 w 92"/>
                <a:gd name="T1" fmla="*/ 3 h 66"/>
                <a:gd name="T2" fmla="*/ 15 w 92"/>
                <a:gd name="T3" fmla="*/ 19 h 66"/>
                <a:gd name="T4" fmla="*/ 1 w 92"/>
                <a:gd name="T5" fmla="*/ 3 h 66"/>
                <a:gd name="T6" fmla="*/ 22 w 92"/>
                <a:gd name="T7" fmla="*/ 17 h 66"/>
                <a:gd name="T8" fmla="*/ 32 w 92"/>
                <a:gd name="T9" fmla="*/ 24 h 66"/>
                <a:gd name="T10" fmla="*/ 22 w 92"/>
                <a:gd name="T11" fmla="*/ 17 h 66"/>
                <a:gd name="T12" fmla="*/ 60 w 92"/>
                <a:gd name="T13" fmla="*/ 37 h 66"/>
                <a:gd name="T14" fmla="*/ 44 w 92"/>
                <a:gd name="T15" fmla="*/ 28 h 66"/>
                <a:gd name="T16" fmla="*/ 60 w 92"/>
                <a:gd name="T17" fmla="*/ 37 h 66"/>
                <a:gd name="T18" fmla="*/ 58 w 92"/>
                <a:gd name="T19" fmla="*/ 47 h 66"/>
                <a:gd name="T20" fmla="*/ 69 w 92"/>
                <a:gd name="T21" fmla="*/ 54 h 66"/>
                <a:gd name="T22" fmla="*/ 58 w 92"/>
                <a:gd name="T23" fmla="*/ 47 h 66"/>
                <a:gd name="T24" fmla="*/ 78 w 92"/>
                <a:gd name="T25" fmla="*/ 58 h 66"/>
                <a:gd name="T26" fmla="*/ 89 w 92"/>
                <a:gd name="T27" fmla="*/ 63 h 66"/>
                <a:gd name="T28" fmla="*/ 78 w 92"/>
                <a:gd name="T29" fmla="*/ 58 h 66"/>
                <a:gd name="T30" fmla="*/ 70 w 92"/>
                <a:gd name="T31" fmla="*/ 36 h 66"/>
                <a:gd name="T32" fmla="*/ 79 w 92"/>
                <a:gd name="T33" fmla="*/ 51 h 66"/>
                <a:gd name="T34" fmla="*/ 70 w 92"/>
                <a:gd name="T35" fmla="*/ 3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3" name="Freeform 149"/>
            <p:cNvSpPr>
              <a:spLocks noEditPoints="1" noChangeArrowheads="1"/>
            </p:cNvSpPr>
            <p:nvPr/>
          </p:nvSpPr>
          <p:spPr bwMode="auto">
            <a:xfrm>
              <a:off x="6961211" y="2592391"/>
              <a:ext cx="174626" cy="125413"/>
            </a:xfrm>
            <a:custGeom>
              <a:avLst/>
              <a:gdLst>
                <a:gd name="T0" fmla="*/ 1 w 92"/>
                <a:gd name="T1" fmla="*/ 3 h 66"/>
                <a:gd name="T2" fmla="*/ 15 w 92"/>
                <a:gd name="T3" fmla="*/ 19 h 66"/>
                <a:gd name="T4" fmla="*/ 1 w 92"/>
                <a:gd name="T5" fmla="*/ 3 h 66"/>
                <a:gd name="T6" fmla="*/ 22 w 92"/>
                <a:gd name="T7" fmla="*/ 17 h 66"/>
                <a:gd name="T8" fmla="*/ 32 w 92"/>
                <a:gd name="T9" fmla="*/ 24 h 66"/>
                <a:gd name="T10" fmla="*/ 22 w 92"/>
                <a:gd name="T11" fmla="*/ 17 h 66"/>
                <a:gd name="T12" fmla="*/ 60 w 92"/>
                <a:gd name="T13" fmla="*/ 37 h 66"/>
                <a:gd name="T14" fmla="*/ 44 w 92"/>
                <a:gd name="T15" fmla="*/ 28 h 66"/>
                <a:gd name="T16" fmla="*/ 60 w 92"/>
                <a:gd name="T17" fmla="*/ 37 h 66"/>
                <a:gd name="T18" fmla="*/ 58 w 92"/>
                <a:gd name="T19" fmla="*/ 47 h 66"/>
                <a:gd name="T20" fmla="*/ 69 w 92"/>
                <a:gd name="T21" fmla="*/ 54 h 66"/>
                <a:gd name="T22" fmla="*/ 58 w 92"/>
                <a:gd name="T23" fmla="*/ 47 h 66"/>
                <a:gd name="T24" fmla="*/ 78 w 92"/>
                <a:gd name="T25" fmla="*/ 58 h 66"/>
                <a:gd name="T26" fmla="*/ 89 w 92"/>
                <a:gd name="T27" fmla="*/ 63 h 66"/>
                <a:gd name="T28" fmla="*/ 78 w 92"/>
                <a:gd name="T29" fmla="*/ 58 h 66"/>
                <a:gd name="T30" fmla="*/ 70 w 92"/>
                <a:gd name="T31" fmla="*/ 36 h 66"/>
                <a:gd name="T32" fmla="*/ 79 w 92"/>
                <a:gd name="T33" fmla="*/ 51 h 66"/>
                <a:gd name="T34" fmla="*/ 70 w 92"/>
                <a:gd name="T35" fmla="*/ 3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4" name="Freeform 150"/>
            <p:cNvSpPr>
              <a:spLocks noEditPoints="1" noChangeArrowheads="1"/>
            </p:cNvSpPr>
            <p:nvPr/>
          </p:nvSpPr>
          <p:spPr bwMode="auto">
            <a:xfrm>
              <a:off x="6054746" y="2706691"/>
              <a:ext cx="884241" cy="787401"/>
            </a:xfrm>
            <a:custGeom>
              <a:avLst/>
              <a:gdLst>
                <a:gd name="T0" fmla="*/ 457 w 463"/>
                <a:gd name="T1" fmla="*/ 180 h 412"/>
                <a:gd name="T2" fmla="*/ 438 w 463"/>
                <a:gd name="T3" fmla="*/ 160 h 412"/>
                <a:gd name="T4" fmla="*/ 424 w 463"/>
                <a:gd name="T5" fmla="*/ 139 h 412"/>
                <a:gd name="T6" fmla="*/ 410 w 463"/>
                <a:gd name="T7" fmla="*/ 124 h 412"/>
                <a:gd name="T8" fmla="*/ 378 w 463"/>
                <a:gd name="T9" fmla="*/ 93 h 412"/>
                <a:gd name="T10" fmla="*/ 367 w 463"/>
                <a:gd name="T11" fmla="*/ 53 h 412"/>
                <a:gd name="T12" fmla="*/ 347 w 463"/>
                <a:gd name="T13" fmla="*/ 33 h 412"/>
                <a:gd name="T14" fmla="*/ 329 w 463"/>
                <a:gd name="T15" fmla="*/ 10 h 412"/>
                <a:gd name="T16" fmla="*/ 324 w 463"/>
                <a:gd name="T17" fmla="*/ 51 h 412"/>
                <a:gd name="T18" fmla="*/ 297 w 463"/>
                <a:gd name="T19" fmla="*/ 76 h 412"/>
                <a:gd name="T20" fmla="*/ 265 w 463"/>
                <a:gd name="T21" fmla="*/ 59 h 412"/>
                <a:gd name="T22" fmla="*/ 259 w 463"/>
                <a:gd name="T23" fmla="*/ 35 h 412"/>
                <a:gd name="T24" fmla="*/ 268 w 463"/>
                <a:gd name="T25" fmla="*/ 17 h 412"/>
                <a:gd name="T26" fmla="*/ 251 w 463"/>
                <a:gd name="T27" fmla="*/ 19 h 412"/>
                <a:gd name="T28" fmla="*/ 222 w 463"/>
                <a:gd name="T29" fmla="*/ 13 h 412"/>
                <a:gd name="T30" fmla="*/ 194 w 463"/>
                <a:gd name="T31" fmla="*/ 32 h 412"/>
                <a:gd name="T32" fmla="*/ 184 w 463"/>
                <a:gd name="T33" fmla="*/ 51 h 412"/>
                <a:gd name="T34" fmla="*/ 167 w 463"/>
                <a:gd name="T35" fmla="*/ 44 h 412"/>
                <a:gd name="T36" fmla="*/ 147 w 463"/>
                <a:gd name="T37" fmla="*/ 46 h 412"/>
                <a:gd name="T38" fmla="*/ 131 w 463"/>
                <a:gd name="T39" fmla="*/ 55 h 412"/>
                <a:gd name="T40" fmla="*/ 123 w 463"/>
                <a:gd name="T41" fmla="*/ 73 h 412"/>
                <a:gd name="T42" fmla="*/ 106 w 463"/>
                <a:gd name="T43" fmla="*/ 75 h 412"/>
                <a:gd name="T44" fmla="*/ 69 w 463"/>
                <a:gd name="T45" fmla="*/ 110 h 412"/>
                <a:gd name="T46" fmla="*/ 34 w 463"/>
                <a:gd name="T47" fmla="*/ 121 h 412"/>
                <a:gd name="T48" fmla="*/ 13 w 463"/>
                <a:gd name="T49" fmla="*/ 130 h 412"/>
                <a:gd name="T50" fmla="*/ 6 w 463"/>
                <a:gd name="T51" fmla="*/ 169 h 412"/>
                <a:gd name="T52" fmla="*/ 9 w 463"/>
                <a:gd name="T53" fmla="*/ 187 h 412"/>
                <a:gd name="T54" fmla="*/ 22 w 463"/>
                <a:gd name="T55" fmla="*/ 227 h 412"/>
                <a:gd name="T56" fmla="*/ 23 w 463"/>
                <a:gd name="T57" fmla="*/ 277 h 412"/>
                <a:gd name="T58" fmla="*/ 56 w 463"/>
                <a:gd name="T59" fmla="*/ 294 h 412"/>
                <a:gd name="T60" fmla="*/ 104 w 463"/>
                <a:gd name="T61" fmla="*/ 280 h 412"/>
                <a:gd name="T62" fmla="*/ 157 w 463"/>
                <a:gd name="T63" fmla="*/ 260 h 412"/>
                <a:gd name="T64" fmla="*/ 219 w 463"/>
                <a:gd name="T65" fmla="*/ 256 h 412"/>
                <a:gd name="T66" fmla="*/ 240 w 463"/>
                <a:gd name="T67" fmla="*/ 268 h 412"/>
                <a:gd name="T68" fmla="*/ 262 w 463"/>
                <a:gd name="T69" fmla="*/ 287 h 412"/>
                <a:gd name="T70" fmla="*/ 278 w 463"/>
                <a:gd name="T71" fmla="*/ 285 h 412"/>
                <a:gd name="T72" fmla="*/ 288 w 463"/>
                <a:gd name="T73" fmla="*/ 289 h 412"/>
                <a:gd name="T74" fmla="*/ 304 w 463"/>
                <a:gd name="T75" fmla="*/ 317 h 412"/>
                <a:gd name="T76" fmla="*/ 344 w 463"/>
                <a:gd name="T77" fmla="*/ 344 h 412"/>
                <a:gd name="T78" fmla="*/ 365 w 463"/>
                <a:gd name="T79" fmla="*/ 341 h 412"/>
                <a:gd name="T80" fmla="*/ 379 w 463"/>
                <a:gd name="T81" fmla="*/ 348 h 412"/>
                <a:gd name="T82" fmla="*/ 419 w 463"/>
                <a:gd name="T83" fmla="*/ 330 h 412"/>
                <a:gd name="T84" fmla="*/ 443 w 463"/>
                <a:gd name="T85" fmla="*/ 266 h 412"/>
                <a:gd name="T86" fmla="*/ 458 w 463"/>
                <a:gd name="T87" fmla="*/ 228 h 412"/>
                <a:gd name="T88" fmla="*/ 210 w 463"/>
                <a:gd name="T89" fmla="*/ 11 h 412"/>
                <a:gd name="T90" fmla="*/ 266 w 463"/>
                <a:gd name="T91" fmla="*/ 307 h 412"/>
                <a:gd name="T92" fmla="*/ 379 w 463"/>
                <a:gd name="T93" fmla="*/ 376 h 412"/>
                <a:gd name="T94" fmla="*/ 380 w 463"/>
                <a:gd name="T95" fmla="*/ 411 h 412"/>
                <a:gd name="T96" fmla="*/ 395 w 463"/>
                <a:gd name="T97" fmla="*/ 402 h 412"/>
                <a:gd name="T98" fmla="*/ 379 w 463"/>
                <a:gd name="T99" fmla="*/ 376 h 4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63"/>
                <a:gd name="T151" fmla="*/ 0 h 412"/>
                <a:gd name="T152" fmla="*/ 463 w 463"/>
                <a:gd name="T153" fmla="*/ 412 h 4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5" name="Freeform 151"/>
            <p:cNvSpPr>
              <a:spLocks noEditPoints="1" noChangeArrowheads="1"/>
            </p:cNvSpPr>
            <p:nvPr/>
          </p:nvSpPr>
          <p:spPr bwMode="auto">
            <a:xfrm>
              <a:off x="7212037" y="3267080"/>
              <a:ext cx="269876" cy="320676"/>
            </a:xfrm>
            <a:custGeom>
              <a:avLst/>
              <a:gdLst>
                <a:gd name="T0" fmla="*/ 87 w 141"/>
                <a:gd name="T1" fmla="*/ 81 h 168"/>
                <a:gd name="T2" fmla="*/ 78 w 141"/>
                <a:gd name="T3" fmla="*/ 84 h 168"/>
                <a:gd name="T4" fmla="*/ 67 w 141"/>
                <a:gd name="T5" fmla="*/ 79 h 168"/>
                <a:gd name="T6" fmla="*/ 61 w 141"/>
                <a:gd name="T7" fmla="*/ 89 h 168"/>
                <a:gd name="T8" fmla="*/ 52 w 141"/>
                <a:gd name="T9" fmla="*/ 105 h 168"/>
                <a:gd name="T10" fmla="*/ 21 w 141"/>
                <a:gd name="T11" fmla="*/ 125 h 168"/>
                <a:gd name="T12" fmla="*/ 7 w 141"/>
                <a:gd name="T13" fmla="*/ 139 h 168"/>
                <a:gd name="T14" fmla="*/ 4 w 141"/>
                <a:gd name="T15" fmla="*/ 151 h 168"/>
                <a:gd name="T16" fmla="*/ 14 w 141"/>
                <a:gd name="T17" fmla="*/ 156 h 168"/>
                <a:gd name="T18" fmla="*/ 22 w 141"/>
                <a:gd name="T19" fmla="*/ 159 h 168"/>
                <a:gd name="T20" fmla="*/ 43 w 141"/>
                <a:gd name="T21" fmla="*/ 154 h 168"/>
                <a:gd name="T22" fmla="*/ 50 w 141"/>
                <a:gd name="T23" fmla="*/ 141 h 168"/>
                <a:gd name="T24" fmla="*/ 56 w 141"/>
                <a:gd name="T25" fmla="*/ 129 h 168"/>
                <a:gd name="T26" fmla="*/ 69 w 141"/>
                <a:gd name="T27" fmla="*/ 122 h 168"/>
                <a:gd name="T28" fmla="*/ 72 w 141"/>
                <a:gd name="T29" fmla="*/ 116 h 168"/>
                <a:gd name="T30" fmla="*/ 80 w 141"/>
                <a:gd name="T31" fmla="*/ 105 h 168"/>
                <a:gd name="T32" fmla="*/ 89 w 141"/>
                <a:gd name="T33" fmla="*/ 90 h 168"/>
                <a:gd name="T34" fmla="*/ 87 w 141"/>
                <a:gd name="T35" fmla="*/ 81 h 168"/>
                <a:gd name="T36" fmla="*/ 15 w 141"/>
                <a:gd name="T37" fmla="*/ 167 h 168"/>
                <a:gd name="T38" fmla="*/ 19 w 141"/>
                <a:gd name="T39" fmla="*/ 162 h 168"/>
                <a:gd name="T40" fmla="*/ 15 w 141"/>
                <a:gd name="T41" fmla="*/ 167 h 168"/>
                <a:gd name="T42" fmla="*/ 128 w 141"/>
                <a:gd name="T43" fmla="*/ 41 h 168"/>
                <a:gd name="T44" fmla="*/ 117 w 141"/>
                <a:gd name="T45" fmla="*/ 40 h 168"/>
                <a:gd name="T46" fmla="*/ 110 w 141"/>
                <a:gd name="T47" fmla="*/ 33 h 168"/>
                <a:gd name="T48" fmla="*/ 105 w 141"/>
                <a:gd name="T49" fmla="*/ 24 h 168"/>
                <a:gd name="T50" fmla="*/ 105 w 141"/>
                <a:gd name="T51" fmla="*/ 30 h 168"/>
                <a:gd name="T52" fmla="*/ 100 w 141"/>
                <a:gd name="T53" fmla="*/ 28 h 168"/>
                <a:gd name="T54" fmla="*/ 96 w 141"/>
                <a:gd name="T55" fmla="*/ 20 h 168"/>
                <a:gd name="T56" fmla="*/ 92 w 141"/>
                <a:gd name="T57" fmla="*/ 10 h 168"/>
                <a:gd name="T58" fmla="*/ 78 w 141"/>
                <a:gd name="T59" fmla="*/ 0 h 168"/>
                <a:gd name="T60" fmla="*/ 81 w 141"/>
                <a:gd name="T61" fmla="*/ 12 h 168"/>
                <a:gd name="T62" fmla="*/ 89 w 141"/>
                <a:gd name="T63" fmla="*/ 20 h 168"/>
                <a:gd name="T64" fmla="*/ 96 w 141"/>
                <a:gd name="T65" fmla="*/ 29 h 168"/>
                <a:gd name="T66" fmla="*/ 94 w 141"/>
                <a:gd name="T67" fmla="*/ 46 h 168"/>
                <a:gd name="T68" fmla="*/ 85 w 141"/>
                <a:gd name="T69" fmla="*/ 56 h 168"/>
                <a:gd name="T70" fmla="*/ 100 w 141"/>
                <a:gd name="T71" fmla="*/ 69 h 168"/>
                <a:gd name="T72" fmla="*/ 97 w 141"/>
                <a:gd name="T73" fmla="*/ 87 h 168"/>
                <a:gd name="T74" fmla="*/ 107 w 141"/>
                <a:gd name="T75" fmla="*/ 89 h 168"/>
                <a:gd name="T76" fmla="*/ 119 w 141"/>
                <a:gd name="T77" fmla="*/ 71 h 168"/>
                <a:gd name="T78" fmla="*/ 123 w 141"/>
                <a:gd name="T79" fmla="*/ 60 h 168"/>
                <a:gd name="T80" fmla="*/ 130 w 141"/>
                <a:gd name="T81" fmla="*/ 57 h 168"/>
                <a:gd name="T82" fmla="*/ 135 w 141"/>
                <a:gd name="T83" fmla="*/ 50 h 168"/>
                <a:gd name="T84" fmla="*/ 139 w 141"/>
                <a:gd name="T85" fmla="*/ 40 h 168"/>
                <a:gd name="T86" fmla="*/ 128 w 141"/>
                <a:gd name="T87" fmla="*/ 41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1"/>
                <a:gd name="T133" fmla="*/ 0 h 168"/>
                <a:gd name="T134" fmla="*/ 141 w 141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6" name="Freeform 152"/>
            <p:cNvSpPr>
              <a:spLocks noEditPoints="1" noChangeArrowheads="1"/>
            </p:cNvSpPr>
            <p:nvPr/>
          </p:nvSpPr>
          <p:spPr bwMode="auto">
            <a:xfrm>
              <a:off x="7448575" y="2830516"/>
              <a:ext cx="58738" cy="53975"/>
            </a:xfrm>
            <a:custGeom>
              <a:avLst/>
              <a:gdLst>
                <a:gd name="T0" fmla="*/ 4 w 31"/>
                <a:gd name="T1" fmla="*/ 24 h 28"/>
                <a:gd name="T2" fmla="*/ 17 w 31"/>
                <a:gd name="T3" fmla="*/ 20 h 28"/>
                <a:gd name="T4" fmla="*/ 4 w 31"/>
                <a:gd name="T5" fmla="*/ 24 h 28"/>
                <a:gd name="T6" fmla="*/ 20 w 31"/>
                <a:gd name="T7" fmla="*/ 10 h 28"/>
                <a:gd name="T8" fmla="*/ 31 w 31"/>
                <a:gd name="T9" fmla="*/ 4 h 28"/>
                <a:gd name="T10" fmla="*/ 20 w 31"/>
                <a:gd name="T11" fmla="*/ 1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8"/>
                <a:gd name="T20" fmla="*/ 31 w 31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7" name="Freeform 153"/>
            <p:cNvSpPr>
              <a:spLocks noChangeArrowheads="1"/>
            </p:cNvSpPr>
            <p:nvPr/>
          </p:nvSpPr>
          <p:spPr bwMode="auto">
            <a:xfrm>
              <a:off x="4773629" y="1484314"/>
              <a:ext cx="309564" cy="195264"/>
            </a:xfrm>
            <a:custGeom>
              <a:avLst/>
              <a:gdLst>
                <a:gd name="T0" fmla="*/ 161 w 162"/>
                <a:gd name="T1" fmla="*/ 64 h 102"/>
                <a:gd name="T2" fmla="*/ 151 w 162"/>
                <a:gd name="T3" fmla="*/ 61 h 102"/>
                <a:gd name="T4" fmla="*/ 139 w 162"/>
                <a:gd name="T5" fmla="*/ 53 h 102"/>
                <a:gd name="T6" fmla="*/ 126 w 162"/>
                <a:gd name="T7" fmla="*/ 45 h 102"/>
                <a:gd name="T8" fmla="*/ 115 w 162"/>
                <a:gd name="T9" fmla="*/ 37 h 102"/>
                <a:gd name="T10" fmla="*/ 110 w 162"/>
                <a:gd name="T11" fmla="*/ 28 h 102"/>
                <a:gd name="T12" fmla="*/ 105 w 162"/>
                <a:gd name="T13" fmla="*/ 20 h 102"/>
                <a:gd name="T14" fmla="*/ 88 w 162"/>
                <a:gd name="T15" fmla="*/ 18 h 102"/>
                <a:gd name="T16" fmla="*/ 84 w 162"/>
                <a:gd name="T17" fmla="*/ 6 h 102"/>
                <a:gd name="T18" fmla="*/ 76 w 162"/>
                <a:gd name="T19" fmla="*/ 3 h 102"/>
                <a:gd name="T20" fmla="*/ 68 w 162"/>
                <a:gd name="T21" fmla="*/ 1 h 102"/>
                <a:gd name="T22" fmla="*/ 63 w 162"/>
                <a:gd name="T23" fmla="*/ 4 h 102"/>
                <a:gd name="T24" fmla="*/ 59 w 162"/>
                <a:gd name="T25" fmla="*/ 8 h 102"/>
                <a:gd name="T26" fmla="*/ 51 w 162"/>
                <a:gd name="T27" fmla="*/ 14 h 102"/>
                <a:gd name="T28" fmla="*/ 47 w 162"/>
                <a:gd name="T29" fmla="*/ 19 h 102"/>
                <a:gd name="T30" fmla="*/ 39 w 162"/>
                <a:gd name="T31" fmla="*/ 17 h 102"/>
                <a:gd name="T32" fmla="*/ 31 w 162"/>
                <a:gd name="T33" fmla="*/ 15 h 102"/>
                <a:gd name="T34" fmla="*/ 17 w 162"/>
                <a:gd name="T35" fmla="*/ 5 h 102"/>
                <a:gd name="T36" fmla="*/ 6 w 162"/>
                <a:gd name="T37" fmla="*/ 11 h 102"/>
                <a:gd name="T38" fmla="*/ 11 w 162"/>
                <a:gd name="T39" fmla="*/ 9 h 102"/>
                <a:gd name="T40" fmla="*/ 20 w 162"/>
                <a:gd name="T41" fmla="*/ 19 h 102"/>
                <a:gd name="T42" fmla="*/ 25 w 162"/>
                <a:gd name="T43" fmla="*/ 26 h 102"/>
                <a:gd name="T44" fmla="*/ 14 w 162"/>
                <a:gd name="T45" fmla="*/ 28 h 102"/>
                <a:gd name="T46" fmla="*/ 3 w 162"/>
                <a:gd name="T47" fmla="*/ 28 h 102"/>
                <a:gd name="T48" fmla="*/ 6 w 162"/>
                <a:gd name="T49" fmla="*/ 38 h 102"/>
                <a:gd name="T50" fmla="*/ 6 w 162"/>
                <a:gd name="T51" fmla="*/ 45 h 102"/>
                <a:gd name="T52" fmla="*/ 13 w 162"/>
                <a:gd name="T53" fmla="*/ 47 h 102"/>
                <a:gd name="T54" fmla="*/ 15 w 162"/>
                <a:gd name="T55" fmla="*/ 56 h 102"/>
                <a:gd name="T56" fmla="*/ 15 w 162"/>
                <a:gd name="T57" fmla="*/ 71 h 102"/>
                <a:gd name="T58" fmla="*/ 24 w 162"/>
                <a:gd name="T59" fmla="*/ 70 h 102"/>
                <a:gd name="T60" fmla="*/ 34 w 162"/>
                <a:gd name="T61" fmla="*/ 63 h 102"/>
                <a:gd name="T62" fmla="*/ 42 w 162"/>
                <a:gd name="T63" fmla="*/ 62 h 102"/>
                <a:gd name="T64" fmla="*/ 55 w 162"/>
                <a:gd name="T65" fmla="*/ 62 h 102"/>
                <a:gd name="T66" fmla="*/ 64 w 162"/>
                <a:gd name="T67" fmla="*/ 66 h 102"/>
                <a:gd name="T68" fmla="*/ 69 w 162"/>
                <a:gd name="T69" fmla="*/ 68 h 102"/>
                <a:gd name="T70" fmla="*/ 79 w 162"/>
                <a:gd name="T71" fmla="*/ 71 h 102"/>
                <a:gd name="T72" fmla="*/ 84 w 162"/>
                <a:gd name="T73" fmla="*/ 75 h 102"/>
                <a:gd name="T74" fmla="*/ 91 w 162"/>
                <a:gd name="T75" fmla="*/ 82 h 102"/>
                <a:gd name="T76" fmla="*/ 99 w 162"/>
                <a:gd name="T77" fmla="*/ 83 h 102"/>
                <a:gd name="T78" fmla="*/ 101 w 162"/>
                <a:gd name="T79" fmla="*/ 97 h 102"/>
                <a:gd name="T80" fmla="*/ 104 w 162"/>
                <a:gd name="T81" fmla="*/ 96 h 102"/>
                <a:gd name="T82" fmla="*/ 112 w 162"/>
                <a:gd name="T83" fmla="*/ 99 h 102"/>
                <a:gd name="T84" fmla="*/ 122 w 162"/>
                <a:gd name="T85" fmla="*/ 95 h 102"/>
                <a:gd name="T86" fmla="*/ 138 w 162"/>
                <a:gd name="T87" fmla="*/ 86 h 102"/>
                <a:gd name="T88" fmla="*/ 144 w 162"/>
                <a:gd name="T89" fmla="*/ 75 h 102"/>
                <a:gd name="T90" fmla="*/ 153 w 162"/>
                <a:gd name="T91" fmla="*/ 69 h 102"/>
                <a:gd name="T92" fmla="*/ 162 w 162"/>
                <a:gd name="T93" fmla="*/ 71 h 102"/>
                <a:gd name="T94" fmla="*/ 161 w 162"/>
                <a:gd name="T95" fmla="*/ 64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2"/>
                <a:gd name="T145" fmla="*/ 0 h 102"/>
                <a:gd name="T146" fmla="*/ 162 w 162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8" name="Freeform 154"/>
            <p:cNvSpPr>
              <a:spLocks noChangeArrowheads="1"/>
            </p:cNvSpPr>
            <p:nvPr/>
          </p:nvSpPr>
          <p:spPr bwMode="auto">
            <a:xfrm>
              <a:off x="4586303" y="1554163"/>
              <a:ext cx="425451" cy="360363"/>
            </a:xfrm>
            <a:custGeom>
              <a:avLst/>
              <a:gdLst>
                <a:gd name="T0" fmla="*/ 217 w 223"/>
                <a:gd name="T1" fmla="*/ 162 h 188"/>
                <a:gd name="T2" fmla="*/ 212 w 223"/>
                <a:gd name="T3" fmla="*/ 150 h 188"/>
                <a:gd name="T4" fmla="*/ 200 w 223"/>
                <a:gd name="T5" fmla="*/ 140 h 188"/>
                <a:gd name="T6" fmla="*/ 192 w 223"/>
                <a:gd name="T7" fmla="*/ 130 h 188"/>
                <a:gd name="T8" fmla="*/ 204 w 223"/>
                <a:gd name="T9" fmla="*/ 114 h 188"/>
                <a:gd name="T10" fmla="*/ 193 w 223"/>
                <a:gd name="T11" fmla="*/ 108 h 188"/>
                <a:gd name="T12" fmla="*/ 191 w 223"/>
                <a:gd name="T13" fmla="*/ 95 h 188"/>
                <a:gd name="T14" fmla="*/ 191 w 223"/>
                <a:gd name="T15" fmla="*/ 83 h 188"/>
                <a:gd name="T16" fmla="*/ 192 w 223"/>
                <a:gd name="T17" fmla="*/ 74 h 188"/>
                <a:gd name="T18" fmla="*/ 197 w 223"/>
                <a:gd name="T19" fmla="*/ 65 h 188"/>
                <a:gd name="T20" fmla="*/ 199 w 223"/>
                <a:gd name="T21" fmla="*/ 60 h 188"/>
                <a:gd name="T22" fmla="*/ 197 w 223"/>
                <a:gd name="T23" fmla="*/ 46 h 188"/>
                <a:gd name="T24" fmla="*/ 189 w 223"/>
                <a:gd name="T25" fmla="*/ 45 h 188"/>
                <a:gd name="T26" fmla="*/ 182 w 223"/>
                <a:gd name="T27" fmla="*/ 38 h 188"/>
                <a:gd name="T28" fmla="*/ 177 w 223"/>
                <a:gd name="T29" fmla="*/ 34 h 188"/>
                <a:gd name="T30" fmla="*/ 167 w 223"/>
                <a:gd name="T31" fmla="*/ 31 h 188"/>
                <a:gd name="T32" fmla="*/ 162 w 223"/>
                <a:gd name="T33" fmla="*/ 29 h 188"/>
                <a:gd name="T34" fmla="*/ 153 w 223"/>
                <a:gd name="T35" fmla="*/ 25 h 188"/>
                <a:gd name="T36" fmla="*/ 140 w 223"/>
                <a:gd name="T37" fmla="*/ 25 h 188"/>
                <a:gd name="T38" fmla="*/ 132 w 223"/>
                <a:gd name="T39" fmla="*/ 26 h 188"/>
                <a:gd name="T40" fmla="*/ 122 w 223"/>
                <a:gd name="T41" fmla="*/ 33 h 188"/>
                <a:gd name="T42" fmla="*/ 113 w 223"/>
                <a:gd name="T43" fmla="*/ 34 h 188"/>
                <a:gd name="T44" fmla="*/ 113 w 223"/>
                <a:gd name="T45" fmla="*/ 40 h 188"/>
                <a:gd name="T46" fmla="*/ 88 w 223"/>
                <a:gd name="T47" fmla="*/ 46 h 188"/>
                <a:gd name="T48" fmla="*/ 68 w 223"/>
                <a:gd name="T49" fmla="*/ 33 h 188"/>
                <a:gd name="T50" fmla="*/ 54 w 223"/>
                <a:gd name="T51" fmla="*/ 20 h 188"/>
                <a:gd name="T52" fmla="*/ 46 w 223"/>
                <a:gd name="T53" fmla="*/ 14 h 188"/>
                <a:gd name="T54" fmla="*/ 44 w 223"/>
                <a:gd name="T55" fmla="*/ 4 h 188"/>
                <a:gd name="T56" fmla="*/ 21 w 223"/>
                <a:gd name="T57" fmla="*/ 14 h 188"/>
                <a:gd name="T58" fmla="*/ 13 w 223"/>
                <a:gd name="T59" fmla="*/ 9 h 188"/>
                <a:gd name="T60" fmla="*/ 7 w 223"/>
                <a:gd name="T61" fmla="*/ 1 h 188"/>
                <a:gd name="T62" fmla="*/ 3 w 223"/>
                <a:gd name="T63" fmla="*/ 6 h 188"/>
                <a:gd name="T64" fmla="*/ 3 w 223"/>
                <a:gd name="T65" fmla="*/ 16 h 188"/>
                <a:gd name="T66" fmla="*/ 3 w 223"/>
                <a:gd name="T67" fmla="*/ 28 h 188"/>
                <a:gd name="T68" fmla="*/ 9 w 223"/>
                <a:gd name="T69" fmla="*/ 37 h 188"/>
                <a:gd name="T70" fmla="*/ 13 w 223"/>
                <a:gd name="T71" fmla="*/ 46 h 188"/>
                <a:gd name="T72" fmla="*/ 19 w 223"/>
                <a:gd name="T73" fmla="*/ 52 h 188"/>
                <a:gd name="T74" fmla="*/ 23 w 223"/>
                <a:gd name="T75" fmla="*/ 56 h 188"/>
                <a:gd name="T76" fmla="*/ 22 w 223"/>
                <a:gd name="T77" fmla="*/ 63 h 188"/>
                <a:gd name="T78" fmla="*/ 17 w 223"/>
                <a:gd name="T79" fmla="*/ 72 h 188"/>
                <a:gd name="T80" fmla="*/ 19 w 223"/>
                <a:gd name="T81" fmla="*/ 82 h 188"/>
                <a:gd name="T82" fmla="*/ 24 w 223"/>
                <a:gd name="T83" fmla="*/ 88 h 188"/>
                <a:gd name="T84" fmla="*/ 37 w 223"/>
                <a:gd name="T85" fmla="*/ 97 h 188"/>
                <a:gd name="T86" fmla="*/ 42 w 223"/>
                <a:gd name="T87" fmla="*/ 103 h 188"/>
                <a:gd name="T88" fmla="*/ 41 w 223"/>
                <a:gd name="T89" fmla="*/ 111 h 188"/>
                <a:gd name="T90" fmla="*/ 45 w 223"/>
                <a:gd name="T91" fmla="*/ 119 h 188"/>
                <a:gd name="T92" fmla="*/ 51 w 223"/>
                <a:gd name="T93" fmla="*/ 127 h 188"/>
                <a:gd name="T94" fmla="*/ 54 w 223"/>
                <a:gd name="T95" fmla="*/ 127 h 188"/>
                <a:gd name="T96" fmla="*/ 59 w 223"/>
                <a:gd name="T97" fmla="*/ 126 h 188"/>
                <a:gd name="T98" fmla="*/ 67 w 223"/>
                <a:gd name="T99" fmla="*/ 125 h 188"/>
                <a:gd name="T100" fmla="*/ 79 w 223"/>
                <a:gd name="T101" fmla="*/ 143 h 188"/>
                <a:gd name="T102" fmla="*/ 85 w 223"/>
                <a:gd name="T103" fmla="*/ 153 h 188"/>
                <a:gd name="T104" fmla="*/ 99 w 223"/>
                <a:gd name="T105" fmla="*/ 160 h 188"/>
                <a:gd name="T106" fmla="*/ 125 w 223"/>
                <a:gd name="T107" fmla="*/ 170 h 188"/>
                <a:gd name="T108" fmla="*/ 143 w 223"/>
                <a:gd name="T109" fmla="*/ 165 h 188"/>
                <a:gd name="T110" fmla="*/ 151 w 223"/>
                <a:gd name="T111" fmla="*/ 180 h 188"/>
                <a:gd name="T112" fmla="*/ 191 w 223"/>
                <a:gd name="T113" fmla="*/ 187 h 188"/>
                <a:gd name="T114" fmla="*/ 202 w 223"/>
                <a:gd name="T115" fmla="*/ 188 h 188"/>
                <a:gd name="T116" fmla="*/ 202 w 223"/>
                <a:gd name="T117" fmla="*/ 185 h 188"/>
                <a:gd name="T118" fmla="*/ 209 w 223"/>
                <a:gd name="T119" fmla="*/ 174 h 188"/>
                <a:gd name="T120" fmla="*/ 220 w 223"/>
                <a:gd name="T121" fmla="*/ 171 h 188"/>
                <a:gd name="T122" fmla="*/ 217 w 223"/>
                <a:gd name="T123" fmla="*/ 162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3"/>
                <a:gd name="T187" fmla="*/ 0 h 188"/>
                <a:gd name="T188" fmla="*/ 223 w 223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9" name="Freeform 155"/>
            <p:cNvSpPr>
              <a:spLocks noEditPoints="1" noChangeArrowheads="1"/>
            </p:cNvSpPr>
            <p:nvPr/>
          </p:nvSpPr>
          <p:spPr bwMode="auto">
            <a:xfrm>
              <a:off x="4641866" y="1128712"/>
              <a:ext cx="876303" cy="412751"/>
            </a:xfrm>
            <a:custGeom>
              <a:avLst/>
              <a:gdLst>
                <a:gd name="T0" fmla="*/ 444 w 459"/>
                <a:gd name="T1" fmla="*/ 89 h 216"/>
                <a:gd name="T2" fmla="*/ 429 w 459"/>
                <a:gd name="T3" fmla="*/ 75 h 216"/>
                <a:gd name="T4" fmla="*/ 399 w 459"/>
                <a:gd name="T5" fmla="*/ 70 h 216"/>
                <a:gd name="T6" fmla="*/ 372 w 459"/>
                <a:gd name="T7" fmla="*/ 51 h 216"/>
                <a:gd name="T8" fmla="*/ 341 w 459"/>
                <a:gd name="T9" fmla="*/ 17 h 216"/>
                <a:gd name="T10" fmla="*/ 310 w 459"/>
                <a:gd name="T11" fmla="*/ 30 h 216"/>
                <a:gd name="T12" fmla="*/ 302 w 459"/>
                <a:gd name="T13" fmla="*/ 21 h 216"/>
                <a:gd name="T14" fmla="*/ 285 w 459"/>
                <a:gd name="T15" fmla="*/ 19 h 216"/>
                <a:gd name="T16" fmla="*/ 277 w 459"/>
                <a:gd name="T17" fmla="*/ 2 h 216"/>
                <a:gd name="T18" fmla="*/ 237 w 459"/>
                <a:gd name="T19" fmla="*/ 10 h 216"/>
                <a:gd name="T20" fmla="*/ 193 w 459"/>
                <a:gd name="T21" fmla="*/ 20 h 216"/>
                <a:gd name="T22" fmla="*/ 170 w 459"/>
                <a:gd name="T23" fmla="*/ 31 h 216"/>
                <a:gd name="T24" fmla="*/ 166 w 459"/>
                <a:gd name="T25" fmla="*/ 46 h 216"/>
                <a:gd name="T26" fmla="*/ 170 w 459"/>
                <a:gd name="T27" fmla="*/ 61 h 216"/>
                <a:gd name="T28" fmla="*/ 158 w 459"/>
                <a:gd name="T29" fmla="*/ 69 h 216"/>
                <a:gd name="T30" fmla="*/ 141 w 459"/>
                <a:gd name="T31" fmla="*/ 68 h 216"/>
                <a:gd name="T32" fmla="*/ 112 w 459"/>
                <a:gd name="T33" fmla="*/ 70 h 216"/>
                <a:gd name="T34" fmla="*/ 92 w 459"/>
                <a:gd name="T35" fmla="*/ 70 h 216"/>
                <a:gd name="T36" fmla="*/ 62 w 459"/>
                <a:gd name="T37" fmla="*/ 58 h 216"/>
                <a:gd name="T38" fmla="*/ 35 w 459"/>
                <a:gd name="T39" fmla="*/ 66 h 216"/>
                <a:gd name="T40" fmla="*/ 25 w 459"/>
                <a:gd name="T41" fmla="*/ 84 h 216"/>
                <a:gd name="T42" fmla="*/ 4 w 459"/>
                <a:gd name="T43" fmla="*/ 88 h 216"/>
                <a:gd name="T44" fmla="*/ 1 w 459"/>
                <a:gd name="T45" fmla="*/ 104 h 216"/>
                <a:gd name="T46" fmla="*/ 17 w 459"/>
                <a:gd name="T47" fmla="*/ 114 h 216"/>
                <a:gd name="T48" fmla="*/ 28 w 459"/>
                <a:gd name="T49" fmla="*/ 134 h 216"/>
                <a:gd name="T50" fmla="*/ 58 w 459"/>
                <a:gd name="T51" fmla="*/ 127 h 216"/>
                <a:gd name="T52" fmla="*/ 65 w 459"/>
                <a:gd name="T53" fmla="*/ 150 h 216"/>
                <a:gd name="T54" fmla="*/ 44 w 459"/>
                <a:gd name="T55" fmla="*/ 165 h 216"/>
                <a:gd name="T56" fmla="*/ 64 w 459"/>
                <a:gd name="T57" fmla="*/ 185 h 216"/>
                <a:gd name="T58" fmla="*/ 75 w 459"/>
                <a:gd name="T59" fmla="*/ 197 h 216"/>
                <a:gd name="T60" fmla="*/ 108 w 459"/>
                <a:gd name="T61" fmla="*/ 203 h 216"/>
                <a:gd name="T62" fmla="*/ 139 w 459"/>
                <a:gd name="T63" fmla="*/ 144 h 216"/>
                <a:gd name="T64" fmla="*/ 157 w 459"/>
                <a:gd name="T65" fmla="*/ 146 h 216"/>
                <a:gd name="T66" fmla="*/ 191 w 459"/>
                <a:gd name="T67" fmla="*/ 174 h 216"/>
                <a:gd name="T68" fmla="*/ 225 w 459"/>
                <a:gd name="T69" fmla="*/ 192 h 216"/>
                <a:gd name="T70" fmla="*/ 250 w 459"/>
                <a:gd name="T71" fmla="*/ 212 h 216"/>
                <a:gd name="T72" fmla="*/ 274 w 459"/>
                <a:gd name="T73" fmla="*/ 201 h 216"/>
                <a:gd name="T74" fmla="*/ 299 w 459"/>
                <a:gd name="T75" fmla="*/ 187 h 216"/>
                <a:gd name="T76" fmla="*/ 336 w 459"/>
                <a:gd name="T77" fmla="*/ 185 h 216"/>
                <a:gd name="T78" fmla="*/ 385 w 459"/>
                <a:gd name="T79" fmla="*/ 193 h 216"/>
                <a:gd name="T80" fmla="*/ 386 w 459"/>
                <a:gd name="T81" fmla="*/ 167 h 216"/>
                <a:gd name="T82" fmla="*/ 401 w 459"/>
                <a:gd name="T83" fmla="*/ 151 h 216"/>
                <a:gd name="T84" fmla="*/ 416 w 459"/>
                <a:gd name="T85" fmla="*/ 126 h 216"/>
                <a:gd name="T86" fmla="*/ 445 w 459"/>
                <a:gd name="T87" fmla="*/ 123 h 216"/>
                <a:gd name="T88" fmla="*/ 455 w 459"/>
                <a:gd name="T89" fmla="*/ 99 h 216"/>
                <a:gd name="T90" fmla="*/ 171 w 459"/>
                <a:gd name="T91" fmla="*/ 137 h 216"/>
                <a:gd name="T92" fmla="*/ 361 w 459"/>
                <a:gd name="T93" fmla="*/ 136 h 216"/>
                <a:gd name="T94" fmla="*/ 315 w 459"/>
                <a:gd name="T95" fmla="*/ 136 h 216"/>
                <a:gd name="T96" fmla="*/ 361 w 459"/>
                <a:gd name="T97" fmla="*/ 136 h 2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216"/>
                <a:gd name="T149" fmla="*/ 459 w 459"/>
                <a:gd name="T150" fmla="*/ 216 h 2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0" name="Freeform 156"/>
            <p:cNvSpPr>
              <a:spLocks noEditPoints="1" noChangeArrowheads="1"/>
            </p:cNvSpPr>
            <p:nvPr/>
          </p:nvSpPr>
          <p:spPr bwMode="auto">
            <a:xfrm>
              <a:off x="4064013" y="112711"/>
              <a:ext cx="3681425" cy="1411290"/>
            </a:xfrm>
            <a:custGeom>
              <a:avLst/>
              <a:gdLst>
                <a:gd name="T0" fmla="*/ 814 w 1926"/>
                <a:gd name="T1" fmla="*/ 12 h 739"/>
                <a:gd name="T2" fmla="*/ 840 w 1926"/>
                <a:gd name="T3" fmla="*/ 45 h 739"/>
                <a:gd name="T4" fmla="*/ 912 w 1926"/>
                <a:gd name="T5" fmla="*/ 61 h 739"/>
                <a:gd name="T6" fmla="*/ 822 w 1926"/>
                <a:gd name="T7" fmla="*/ 28 h 739"/>
                <a:gd name="T8" fmla="*/ 1331 w 1926"/>
                <a:gd name="T9" fmla="*/ 168 h 739"/>
                <a:gd name="T10" fmla="*/ 1358 w 1926"/>
                <a:gd name="T11" fmla="*/ 198 h 739"/>
                <a:gd name="T12" fmla="*/ 1388 w 1926"/>
                <a:gd name="T13" fmla="*/ 664 h 739"/>
                <a:gd name="T14" fmla="*/ 355 w 1926"/>
                <a:gd name="T15" fmla="*/ 25 h 739"/>
                <a:gd name="T16" fmla="*/ 1886 w 1926"/>
                <a:gd name="T17" fmla="*/ 330 h 739"/>
                <a:gd name="T18" fmla="*/ 1698 w 1926"/>
                <a:gd name="T19" fmla="*/ 277 h 739"/>
                <a:gd name="T20" fmla="*/ 1580 w 1926"/>
                <a:gd name="T21" fmla="*/ 268 h 739"/>
                <a:gd name="T22" fmla="*/ 1412 w 1926"/>
                <a:gd name="T23" fmla="*/ 221 h 739"/>
                <a:gd name="T24" fmla="*/ 1319 w 1926"/>
                <a:gd name="T25" fmla="*/ 241 h 739"/>
                <a:gd name="T26" fmla="*/ 1224 w 1926"/>
                <a:gd name="T27" fmla="*/ 204 h 739"/>
                <a:gd name="T28" fmla="*/ 1101 w 1926"/>
                <a:gd name="T29" fmla="*/ 196 h 739"/>
                <a:gd name="T30" fmla="*/ 989 w 1926"/>
                <a:gd name="T31" fmla="*/ 193 h 739"/>
                <a:gd name="T32" fmla="*/ 1007 w 1926"/>
                <a:gd name="T33" fmla="*/ 122 h 739"/>
                <a:gd name="T34" fmla="*/ 909 w 1926"/>
                <a:gd name="T35" fmla="*/ 126 h 739"/>
                <a:gd name="T36" fmla="*/ 800 w 1926"/>
                <a:gd name="T37" fmla="*/ 148 h 739"/>
                <a:gd name="T38" fmla="*/ 764 w 1926"/>
                <a:gd name="T39" fmla="*/ 190 h 739"/>
                <a:gd name="T40" fmla="*/ 667 w 1926"/>
                <a:gd name="T41" fmla="*/ 228 h 739"/>
                <a:gd name="T42" fmla="*/ 623 w 1926"/>
                <a:gd name="T43" fmla="*/ 257 h 739"/>
                <a:gd name="T44" fmla="*/ 630 w 1926"/>
                <a:gd name="T45" fmla="*/ 312 h 739"/>
                <a:gd name="T46" fmla="*/ 603 w 1926"/>
                <a:gd name="T47" fmla="*/ 320 h 739"/>
                <a:gd name="T48" fmla="*/ 557 w 1926"/>
                <a:gd name="T49" fmla="*/ 231 h 739"/>
                <a:gd name="T50" fmla="*/ 468 w 1926"/>
                <a:gd name="T51" fmla="*/ 273 h 739"/>
                <a:gd name="T52" fmla="*/ 384 w 1926"/>
                <a:gd name="T53" fmla="*/ 305 h 739"/>
                <a:gd name="T54" fmla="*/ 307 w 1926"/>
                <a:gd name="T55" fmla="*/ 312 h 739"/>
                <a:gd name="T56" fmla="*/ 230 w 1926"/>
                <a:gd name="T57" fmla="*/ 353 h 739"/>
                <a:gd name="T58" fmla="*/ 170 w 1926"/>
                <a:gd name="T59" fmla="*/ 355 h 739"/>
                <a:gd name="T60" fmla="*/ 201 w 1926"/>
                <a:gd name="T61" fmla="*/ 292 h 739"/>
                <a:gd name="T62" fmla="*/ 100 w 1926"/>
                <a:gd name="T63" fmla="*/ 296 h 739"/>
                <a:gd name="T64" fmla="*/ 133 w 1926"/>
                <a:gd name="T65" fmla="*/ 407 h 739"/>
                <a:gd name="T66" fmla="*/ 89 w 1926"/>
                <a:gd name="T67" fmla="*/ 497 h 739"/>
                <a:gd name="T68" fmla="*/ 134 w 1926"/>
                <a:gd name="T69" fmla="*/ 574 h 739"/>
                <a:gd name="T70" fmla="*/ 223 w 1926"/>
                <a:gd name="T71" fmla="*/ 617 h 739"/>
                <a:gd name="T72" fmla="*/ 193 w 1926"/>
                <a:gd name="T73" fmla="*/ 682 h 739"/>
                <a:gd name="T74" fmla="*/ 326 w 1926"/>
                <a:gd name="T75" fmla="*/ 731 h 739"/>
                <a:gd name="T76" fmla="*/ 312 w 1926"/>
                <a:gd name="T77" fmla="*/ 613 h 739"/>
                <a:gd name="T78" fmla="*/ 425 w 1926"/>
                <a:gd name="T79" fmla="*/ 599 h 739"/>
                <a:gd name="T80" fmla="*/ 472 w 1926"/>
                <a:gd name="T81" fmla="*/ 554 h 739"/>
                <a:gd name="T82" fmla="*/ 610 w 1926"/>
                <a:gd name="T83" fmla="*/ 554 h 739"/>
                <a:gd name="T84" fmla="*/ 738 w 1926"/>
                <a:gd name="T85" fmla="*/ 612 h 739"/>
                <a:gd name="T86" fmla="*/ 849 w 1926"/>
                <a:gd name="T87" fmla="*/ 616 h 739"/>
                <a:gd name="T88" fmla="*/ 939 w 1926"/>
                <a:gd name="T89" fmla="*/ 614 h 739"/>
                <a:gd name="T90" fmla="*/ 1099 w 1926"/>
                <a:gd name="T91" fmla="*/ 622 h 739"/>
                <a:gd name="T92" fmla="*/ 1210 w 1926"/>
                <a:gd name="T93" fmla="*/ 615 h 739"/>
                <a:gd name="T94" fmla="*/ 1251 w 1926"/>
                <a:gd name="T95" fmla="*/ 689 h 739"/>
                <a:gd name="T96" fmla="*/ 1365 w 1926"/>
                <a:gd name="T97" fmla="*/ 573 h 739"/>
                <a:gd name="T98" fmla="*/ 1310 w 1926"/>
                <a:gd name="T99" fmla="*/ 530 h 739"/>
                <a:gd name="T100" fmla="*/ 1484 w 1926"/>
                <a:gd name="T101" fmla="*/ 473 h 739"/>
                <a:gd name="T102" fmla="*/ 1584 w 1926"/>
                <a:gd name="T103" fmla="*/ 440 h 739"/>
                <a:gd name="T104" fmla="*/ 1544 w 1926"/>
                <a:gd name="T105" fmla="*/ 494 h 739"/>
                <a:gd name="T106" fmla="*/ 1607 w 1926"/>
                <a:gd name="T107" fmla="*/ 521 h 739"/>
                <a:gd name="T108" fmla="*/ 1697 w 1926"/>
                <a:gd name="T109" fmla="*/ 458 h 739"/>
                <a:gd name="T110" fmla="*/ 1766 w 1926"/>
                <a:gd name="T111" fmla="*/ 373 h 739"/>
                <a:gd name="T112" fmla="*/ 1875 w 1926"/>
                <a:gd name="T113" fmla="*/ 379 h 739"/>
                <a:gd name="T114" fmla="*/ 993 w 1926"/>
                <a:gd name="T115" fmla="*/ 567 h 739"/>
                <a:gd name="T116" fmla="*/ 386 w 1926"/>
                <a:gd name="T117" fmla="*/ 247 h 739"/>
                <a:gd name="T118" fmla="*/ 485 w 1926"/>
                <a:gd name="T119" fmla="*/ 133 h 739"/>
                <a:gd name="T120" fmla="*/ 415 w 1926"/>
                <a:gd name="T121" fmla="*/ 39 h 739"/>
                <a:gd name="T122" fmla="*/ 464 w 1926"/>
                <a:gd name="T123" fmla="*/ 16 h 7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26"/>
                <a:gd name="T187" fmla="*/ 0 h 739"/>
                <a:gd name="T188" fmla="*/ 1926 w 1926"/>
                <a:gd name="T189" fmla="*/ 739 h 7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1" name="Freeform 158"/>
            <p:cNvSpPr>
              <a:spLocks noChangeArrowheads="1"/>
            </p:cNvSpPr>
            <p:nvPr/>
          </p:nvSpPr>
          <p:spPr bwMode="auto">
            <a:xfrm>
              <a:off x="3908438" y="2347914"/>
              <a:ext cx="395289" cy="415926"/>
            </a:xfrm>
            <a:custGeom>
              <a:avLst/>
              <a:gdLst>
                <a:gd name="T0" fmla="*/ 184 w 206"/>
                <a:gd name="T1" fmla="*/ 102 h 218"/>
                <a:gd name="T2" fmla="*/ 184 w 206"/>
                <a:gd name="T3" fmla="*/ 95 h 218"/>
                <a:gd name="T4" fmla="*/ 181 w 206"/>
                <a:gd name="T5" fmla="*/ 91 h 218"/>
                <a:gd name="T6" fmla="*/ 186 w 206"/>
                <a:gd name="T7" fmla="*/ 81 h 218"/>
                <a:gd name="T8" fmla="*/ 189 w 206"/>
                <a:gd name="T9" fmla="*/ 71 h 218"/>
                <a:gd name="T10" fmla="*/ 194 w 206"/>
                <a:gd name="T11" fmla="*/ 54 h 218"/>
                <a:gd name="T12" fmla="*/ 203 w 206"/>
                <a:gd name="T13" fmla="*/ 44 h 218"/>
                <a:gd name="T14" fmla="*/ 203 w 206"/>
                <a:gd name="T15" fmla="*/ 33 h 218"/>
                <a:gd name="T16" fmla="*/ 204 w 206"/>
                <a:gd name="T17" fmla="*/ 23 h 218"/>
                <a:gd name="T18" fmla="*/ 185 w 206"/>
                <a:gd name="T19" fmla="*/ 13 h 218"/>
                <a:gd name="T20" fmla="*/ 172 w 206"/>
                <a:gd name="T21" fmla="*/ 13 h 218"/>
                <a:gd name="T22" fmla="*/ 164 w 206"/>
                <a:gd name="T23" fmla="*/ 4 h 218"/>
                <a:gd name="T24" fmla="*/ 156 w 206"/>
                <a:gd name="T25" fmla="*/ 6 h 218"/>
                <a:gd name="T26" fmla="*/ 134 w 206"/>
                <a:gd name="T27" fmla="*/ 6 h 218"/>
                <a:gd name="T28" fmla="*/ 114 w 206"/>
                <a:gd name="T29" fmla="*/ 9 h 218"/>
                <a:gd name="T30" fmla="*/ 89 w 206"/>
                <a:gd name="T31" fmla="*/ 13 h 218"/>
                <a:gd name="T32" fmla="*/ 68 w 206"/>
                <a:gd name="T33" fmla="*/ 16 h 218"/>
                <a:gd name="T34" fmla="*/ 66 w 206"/>
                <a:gd name="T35" fmla="*/ 35 h 218"/>
                <a:gd name="T36" fmla="*/ 53 w 206"/>
                <a:gd name="T37" fmla="*/ 71 h 218"/>
                <a:gd name="T38" fmla="*/ 43 w 206"/>
                <a:gd name="T39" fmla="*/ 102 h 218"/>
                <a:gd name="T40" fmla="*/ 32 w 206"/>
                <a:gd name="T41" fmla="*/ 117 h 218"/>
                <a:gd name="T42" fmla="*/ 18 w 206"/>
                <a:gd name="T43" fmla="*/ 117 h 218"/>
                <a:gd name="T44" fmla="*/ 0 w 206"/>
                <a:gd name="T45" fmla="*/ 121 h 218"/>
                <a:gd name="T46" fmla="*/ 4 w 206"/>
                <a:gd name="T47" fmla="*/ 135 h 218"/>
                <a:gd name="T48" fmla="*/ 47 w 206"/>
                <a:gd name="T49" fmla="*/ 132 h 218"/>
                <a:gd name="T50" fmla="*/ 53 w 206"/>
                <a:gd name="T51" fmla="*/ 150 h 218"/>
                <a:gd name="T52" fmla="*/ 76 w 206"/>
                <a:gd name="T53" fmla="*/ 155 h 218"/>
                <a:gd name="T54" fmla="*/ 89 w 206"/>
                <a:gd name="T55" fmla="*/ 145 h 218"/>
                <a:gd name="T56" fmla="*/ 102 w 206"/>
                <a:gd name="T57" fmla="*/ 149 h 218"/>
                <a:gd name="T58" fmla="*/ 103 w 206"/>
                <a:gd name="T59" fmla="*/ 174 h 218"/>
                <a:gd name="T60" fmla="*/ 108 w 206"/>
                <a:gd name="T61" fmla="*/ 192 h 218"/>
                <a:gd name="T62" fmla="*/ 124 w 206"/>
                <a:gd name="T63" fmla="*/ 188 h 218"/>
                <a:gd name="T64" fmla="*/ 130 w 206"/>
                <a:gd name="T65" fmla="*/ 191 h 218"/>
                <a:gd name="T66" fmla="*/ 140 w 206"/>
                <a:gd name="T67" fmla="*/ 193 h 218"/>
                <a:gd name="T68" fmla="*/ 153 w 206"/>
                <a:gd name="T69" fmla="*/ 201 h 218"/>
                <a:gd name="T70" fmla="*/ 162 w 206"/>
                <a:gd name="T71" fmla="*/ 198 h 218"/>
                <a:gd name="T72" fmla="*/ 177 w 206"/>
                <a:gd name="T73" fmla="*/ 206 h 218"/>
                <a:gd name="T74" fmla="*/ 189 w 206"/>
                <a:gd name="T75" fmla="*/ 216 h 218"/>
                <a:gd name="T76" fmla="*/ 190 w 206"/>
                <a:gd name="T77" fmla="*/ 203 h 218"/>
                <a:gd name="T78" fmla="*/ 175 w 206"/>
                <a:gd name="T79" fmla="*/ 196 h 218"/>
                <a:gd name="T80" fmla="*/ 178 w 206"/>
                <a:gd name="T81" fmla="*/ 173 h 218"/>
                <a:gd name="T82" fmla="*/ 182 w 206"/>
                <a:gd name="T83" fmla="*/ 160 h 218"/>
                <a:gd name="T84" fmla="*/ 196 w 206"/>
                <a:gd name="T85" fmla="*/ 157 h 218"/>
                <a:gd name="T86" fmla="*/ 189 w 206"/>
                <a:gd name="T87" fmla="*/ 144 h 2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218"/>
                <a:gd name="T134" fmla="*/ 206 w 206"/>
                <a:gd name="T135" fmla="*/ 218 h 2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2" name="Freeform 159"/>
            <p:cNvSpPr>
              <a:spLocks noChangeArrowheads="1"/>
            </p:cNvSpPr>
            <p:nvPr/>
          </p:nvSpPr>
          <p:spPr bwMode="auto">
            <a:xfrm>
              <a:off x="4260864" y="2520953"/>
              <a:ext cx="34925" cy="46038"/>
            </a:xfrm>
            <a:custGeom>
              <a:avLst/>
              <a:gdLst>
                <a:gd name="T0" fmla="*/ 1 w 18"/>
                <a:gd name="T1" fmla="*/ 12 h 24"/>
                <a:gd name="T2" fmla="*/ 4 w 18"/>
                <a:gd name="T3" fmla="*/ 24 h 24"/>
                <a:gd name="T4" fmla="*/ 9 w 18"/>
                <a:gd name="T5" fmla="*/ 21 h 24"/>
                <a:gd name="T6" fmla="*/ 18 w 18"/>
                <a:gd name="T7" fmla="*/ 8 h 24"/>
                <a:gd name="T8" fmla="*/ 15 w 18"/>
                <a:gd name="T9" fmla="*/ 6 h 24"/>
                <a:gd name="T10" fmla="*/ 14 w 18"/>
                <a:gd name="T11" fmla="*/ 0 h 24"/>
                <a:gd name="T12" fmla="*/ 9 w 18"/>
                <a:gd name="T13" fmla="*/ 0 h 24"/>
                <a:gd name="T14" fmla="*/ 3 w 18"/>
                <a:gd name="T15" fmla="*/ 4 h 24"/>
                <a:gd name="T16" fmla="*/ 0 w 18"/>
                <a:gd name="T17" fmla="*/ 3 h 24"/>
                <a:gd name="T18" fmla="*/ 0 w 18"/>
                <a:gd name="T19" fmla="*/ 4 h 24"/>
                <a:gd name="T20" fmla="*/ 1 w 18"/>
                <a:gd name="T21" fmla="*/ 12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4"/>
                <a:gd name="T35" fmla="*/ 18 w 1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3" name="Freeform 160"/>
            <p:cNvSpPr>
              <a:spLocks noChangeArrowheads="1"/>
            </p:cNvSpPr>
            <p:nvPr/>
          </p:nvSpPr>
          <p:spPr bwMode="auto">
            <a:xfrm>
              <a:off x="4281502" y="2698754"/>
              <a:ext cx="230189" cy="368300"/>
            </a:xfrm>
            <a:custGeom>
              <a:avLst/>
              <a:gdLst>
                <a:gd name="T0" fmla="*/ 119 w 120"/>
                <a:gd name="T1" fmla="*/ 50 h 193"/>
                <a:gd name="T2" fmla="*/ 116 w 120"/>
                <a:gd name="T3" fmla="*/ 28 h 193"/>
                <a:gd name="T4" fmla="*/ 115 w 120"/>
                <a:gd name="T5" fmla="*/ 1 h 193"/>
                <a:gd name="T6" fmla="*/ 115 w 120"/>
                <a:gd name="T7" fmla="*/ 0 h 193"/>
                <a:gd name="T8" fmla="*/ 103 w 120"/>
                <a:gd name="T9" fmla="*/ 7 h 193"/>
                <a:gd name="T10" fmla="*/ 95 w 120"/>
                <a:gd name="T11" fmla="*/ 9 h 193"/>
                <a:gd name="T12" fmla="*/ 89 w 120"/>
                <a:gd name="T13" fmla="*/ 8 h 193"/>
                <a:gd name="T14" fmla="*/ 85 w 120"/>
                <a:gd name="T15" fmla="*/ 13 h 193"/>
                <a:gd name="T16" fmla="*/ 78 w 120"/>
                <a:gd name="T17" fmla="*/ 13 h 193"/>
                <a:gd name="T18" fmla="*/ 69 w 120"/>
                <a:gd name="T19" fmla="*/ 15 h 193"/>
                <a:gd name="T20" fmla="*/ 65 w 120"/>
                <a:gd name="T21" fmla="*/ 11 h 193"/>
                <a:gd name="T22" fmla="*/ 58 w 120"/>
                <a:gd name="T23" fmla="*/ 13 h 193"/>
                <a:gd name="T24" fmla="*/ 52 w 120"/>
                <a:gd name="T25" fmla="*/ 12 h 193"/>
                <a:gd name="T26" fmla="*/ 51 w 120"/>
                <a:gd name="T27" fmla="*/ 16 h 193"/>
                <a:gd name="T28" fmla="*/ 56 w 120"/>
                <a:gd name="T29" fmla="*/ 40 h 193"/>
                <a:gd name="T30" fmla="*/ 63 w 120"/>
                <a:gd name="T31" fmla="*/ 46 h 193"/>
                <a:gd name="T32" fmla="*/ 63 w 120"/>
                <a:gd name="T33" fmla="*/ 58 h 193"/>
                <a:gd name="T34" fmla="*/ 57 w 120"/>
                <a:gd name="T35" fmla="*/ 65 h 193"/>
                <a:gd name="T36" fmla="*/ 56 w 120"/>
                <a:gd name="T37" fmla="*/ 75 h 193"/>
                <a:gd name="T38" fmla="*/ 46 w 120"/>
                <a:gd name="T39" fmla="*/ 62 h 193"/>
                <a:gd name="T40" fmla="*/ 48 w 120"/>
                <a:gd name="T41" fmla="*/ 47 h 193"/>
                <a:gd name="T42" fmla="*/ 39 w 120"/>
                <a:gd name="T43" fmla="*/ 46 h 193"/>
                <a:gd name="T44" fmla="*/ 31 w 120"/>
                <a:gd name="T45" fmla="*/ 40 h 193"/>
                <a:gd name="T46" fmla="*/ 0 w 120"/>
                <a:gd name="T47" fmla="*/ 52 h 193"/>
                <a:gd name="T48" fmla="*/ 2 w 120"/>
                <a:gd name="T49" fmla="*/ 60 h 193"/>
                <a:gd name="T50" fmla="*/ 2 w 120"/>
                <a:gd name="T51" fmla="*/ 60 h 193"/>
                <a:gd name="T52" fmla="*/ 3 w 120"/>
                <a:gd name="T53" fmla="*/ 64 h 193"/>
                <a:gd name="T54" fmla="*/ 18 w 120"/>
                <a:gd name="T55" fmla="*/ 67 h 193"/>
                <a:gd name="T56" fmla="*/ 31 w 120"/>
                <a:gd name="T57" fmla="*/ 72 h 193"/>
                <a:gd name="T58" fmla="*/ 31 w 120"/>
                <a:gd name="T59" fmla="*/ 89 h 193"/>
                <a:gd name="T60" fmla="*/ 28 w 120"/>
                <a:gd name="T61" fmla="*/ 99 h 193"/>
                <a:gd name="T62" fmla="*/ 32 w 120"/>
                <a:gd name="T63" fmla="*/ 108 h 193"/>
                <a:gd name="T64" fmla="*/ 26 w 120"/>
                <a:gd name="T65" fmla="*/ 116 h 193"/>
                <a:gd name="T66" fmla="*/ 23 w 120"/>
                <a:gd name="T67" fmla="*/ 127 h 193"/>
                <a:gd name="T68" fmla="*/ 11 w 120"/>
                <a:gd name="T69" fmla="*/ 138 h 193"/>
                <a:gd name="T70" fmla="*/ 12 w 120"/>
                <a:gd name="T71" fmla="*/ 139 h 193"/>
                <a:gd name="T72" fmla="*/ 19 w 120"/>
                <a:gd name="T73" fmla="*/ 160 h 193"/>
                <a:gd name="T74" fmla="*/ 20 w 120"/>
                <a:gd name="T75" fmla="*/ 180 h 193"/>
                <a:gd name="T76" fmla="*/ 21 w 120"/>
                <a:gd name="T77" fmla="*/ 193 h 193"/>
                <a:gd name="T78" fmla="*/ 30 w 120"/>
                <a:gd name="T79" fmla="*/ 193 h 193"/>
                <a:gd name="T80" fmla="*/ 30 w 120"/>
                <a:gd name="T81" fmla="*/ 187 h 193"/>
                <a:gd name="T82" fmla="*/ 26 w 120"/>
                <a:gd name="T83" fmla="*/ 183 h 193"/>
                <a:gd name="T84" fmla="*/ 43 w 120"/>
                <a:gd name="T85" fmla="*/ 170 h 193"/>
                <a:gd name="T86" fmla="*/ 57 w 120"/>
                <a:gd name="T87" fmla="*/ 161 h 193"/>
                <a:gd name="T88" fmla="*/ 59 w 120"/>
                <a:gd name="T89" fmla="*/ 145 h 193"/>
                <a:gd name="T90" fmla="*/ 57 w 120"/>
                <a:gd name="T91" fmla="*/ 130 h 193"/>
                <a:gd name="T92" fmla="*/ 51 w 120"/>
                <a:gd name="T93" fmla="*/ 116 h 193"/>
                <a:gd name="T94" fmla="*/ 53 w 120"/>
                <a:gd name="T95" fmla="*/ 108 h 193"/>
                <a:gd name="T96" fmla="*/ 58 w 120"/>
                <a:gd name="T97" fmla="*/ 102 h 193"/>
                <a:gd name="T98" fmla="*/ 68 w 120"/>
                <a:gd name="T99" fmla="*/ 96 h 193"/>
                <a:gd name="T100" fmla="*/ 79 w 120"/>
                <a:gd name="T101" fmla="*/ 83 h 193"/>
                <a:gd name="T102" fmla="*/ 101 w 120"/>
                <a:gd name="T103" fmla="*/ 73 h 193"/>
                <a:gd name="T104" fmla="*/ 119 w 120"/>
                <a:gd name="T105" fmla="*/ 50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0"/>
                <a:gd name="T160" fmla="*/ 0 h 193"/>
                <a:gd name="T161" fmla="*/ 120 w 120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4" name="Freeform 161"/>
            <p:cNvSpPr>
              <a:spLocks noChangeArrowheads="1"/>
            </p:cNvSpPr>
            <p:nvPr/>
          </p:nvSpPr>
          <p:spPr bwMode="auto">
            <a:xfrm>
              <a:off x="4268802" y="2489204"/>
              <a:ext cx="233364" cy="238125"/>
            </a:xfrm>
            <a:custGeom>
              <a:avLst/>
              <a:gdLst>
                <a:gd name="T0" fmla="*/ 114 w 122"/>
                <a:gd name="T1" fmla="*/ 100 h 125"/>
                <a:gd name="T2" fmla="*/ 110 w 122"/>
                <a:gd name="T3" fmla="*/ 88 h 125"/>
                <a:gd name="T4" fmla="*/ 109 w 122"/>
                <a:gd name="T5" fmla="*/ 79 h 125"/>
                <a:gd name="T6" fmla="*/ 111 w 122"/>
                <a:gd name="T7" fmla="*/ 71 h 125"/>
                <a:gd name="T8" fmla="*/ 105 w 122"/>
                <a:gd name="T9" fmla="*/ 61 h 125"/>
                <a:gd name="T10" fmla="*/ 110 w 122"/>
                <a:gd name="T11" fmla="*/ 44 h 125"/>
                <a:gd name="T12" fmla="*/ 91 w 122"/>
                <a:gd name="T13" fmla="*/ 30 h 125"/>
                <a:gd name="T14" fmla="*/ 92 w 122"/>
                <a:gd name="T15" fmla="*/ 24 h 125"/>
                <a:gd name="T16" fmla="*/ 49 w 122"/>
                <a:gd name="T17" fmla="*/ 1 h 125"/>
                <a:gd name="T18" fmla="*/ 44 w 122"/>
                <a:gd name="T19" fmla="*/ 12 h 125"/>
                <a:gd name="T20" fmla="*/ 44 w 122"/>
                <a:gd name="T21" fmla="*/ 19 h 125"/>
                <a:gd name="T22" fmla="*/ 26 w 122"/>
                <a:gd name="T23" fmla="*/ 18 h 125"/>
                <a:gd name="T24" fmla="*/ 26 w 122"/>
                <a:gd name="T25" fmla="*/ 0 h 125"/>
                <a:gd name="T26" fmla="*/ 17 w 122"/>
                <a:gd name="T27" fmla="*/ 1 h 125"/>
                <a:gd name="T28" fmla="*/ 11 w 122"/>
                <a:gd name="T29" fmla="*/ 2 h 125"/>
                <a:gd name="T30" fmla="*/ 13 w 122"/>
                <a:gd name="T31" fmla="*/ 7 h 125"/>
                <a:gd name="T32" fmla="*/ 15 w 122"/>
                <a:gd name="T33" fmla="*/ 15 h 125"/>
                <a:gd name="T34" fmla="*/ 10 w 122"/>
                <a:gd name="T35" fmla="*/ 17 h 125"/>
                <a:gd name="T36" fmla="*/ 11 w 122"/>
                <a:gd name="T37" fmla="*/ 23 h 125"/>
                <a:gd name="T38" fmla="*/ 14 w 122"/>
                <a:gd name="T39" fmla="*/ 25 h 125"/>
                <a:gd name="T40" fmla="*/ 5 w 122"/>
                <a:gd name="T41" fmla="*/ 38 h 125"/>
                <a:gd name="T42" fmla="*/ 0 w 122"/>
                <a:gd name="T43" fmla="*/ 41 h 125"/>
                <a:gd name="T44" fmla="*/ 7 w 122"/>
                <a:gd name="T45" fmla="*/ 62 h 125"/>
                <a:gd name="T46" fmla="*/ 13 w 122"/>
                <a:gd name="T47" fmla="*/ 77 h 125"/>
                <a:gd name="T48" fmla="*/ 15 w 122"/>
                <a:gd name="T49" fmla="*/ 86 h 125"/>
                <a:gd name="T50" fmla="*/ 9 w 122"/>
                <a:gd name="T51" fmla="*/ 81 h 125"/>
                <a:gd name="T52" fmla="*/ 8 w 122"/>
                <a:gd name="T53" fmla="*/ 83 h 125"/>
                <a:gd name="T54" fmla="*/ 8 w 122"/>
                <a:gd name="T55" fmla="*/ 83 h 125"/>
                <a:gd name="T56" fmla="*/ 16 w 122"/>
                <a:gd name="T57" fmla="*/ 88 h 125"/>
                <a:gd name="T58" fmla="*/ 26 w 122"/>
                <a:gd name="T59" fmla="*/ 92 h 125"/>
                <a:gd name="T60" fmla="*/ 41 w 122"/>
                <a:gd name="T61" fmla="*/ 99 h 125"/>
                <a:gd name="T62" fmla="*/ 42 w 122"/>
                <a:gd name="T63" fmla="*/ 100 h 125"/>
                <a:gd name="T64" fmla="*/ 49 w 122"/>
                <a:gd name="T65" fmla="*/ 100 h 125"/>
                <a:gd name="T66" fmla="*/ 51 w 122"/>
                <a:gd name="T67" fmla="*/ 99 h 125"/>
                <a:gd name="T68" fmla="*/ 59 w 122"/>
                <a:gd name="T69" fmla="*/ 122 h 125"/>
                <a:gd name="T70" fmla="*/ 65 w 122"/>
                <a:gd name="T71" fmla="*/ 123 h 125"/>
                <a:gd name="T72" fmla="*/ 72 w 122"/>
                <a:gd name="T73" fmla="*/ 121 h 125"/>
                <a:gd name="T74" fmla="*/ 76 w 122"/>
                <a:gd name="T75" fmla="*/ 125 h 125"/>
                <a:gd name="T76" fmla="*/ 85 w 122"/>
                <a:gd name="T77" fmla="*/ 123 h 125"/>
                <a:gd name="T78" fmla="*/ 92 w 122"/>
                <a:gd name="T79" fmla="*/ 123 h 125"/>
                <a:gd name="T80" fmla="*/ 96 w 122"/>
                <a:gd name="T81" fmla="*/ 118 h 125"/>
                <a:gd name="T82" fmla="*/ 102 w 122"/>
                <a:gd name="T83" fmla="*/ 119 h 125"/>
                <a:gd name="T84" fmla="*/ 110 w 122"/>
                <a:gd name="T85" fmla="*/ 117 h 125"/>
                <a:gd name="T86" fmla="*/ 122 w 122"/>
                <a:gd name="T87" fmla="*/ 110 h 125"/>
                <a:gd name="T88" fmla="*/ 114 w 122"/>
                <a:gd name="T89" fmla="*/ 100 h 1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125"/>
                <a:gd name="T137" fmla="*/ 122 w 122"/>
                <a:gd name="T138" fmla="*/ 125 h 1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5" name="Freeform 162"/>
            <p:cNvSpPr>
              <a:spLocks noChangeArrowheads="1"/>
            </p:cNvSpPr>
            <p:nvPr/>
          </p:nvSpPr>
          <p:spPr bwMode="auto">
            <a:xfrm>
              <a:off x="4337065" y="2678115"/>
              <a:ext cx="71438" cy="168276"/>
            </a:xfrm>
            <a:custGeom>
              <a:avLst/>
              <a:gdLst>
                <a:gd name="T0" fmla="*/ 34 w 37"/>
                <a:gd name="T1" fmla="*/ 57 h 88"/>
                <a:gd name="T2" fmla="*/ 27 w 37"/>
                <a:gd name="T3" fmla="*/ 51 h 88"/>
                <a:gd name="T4" fmla="*/ 27 w 37"/>
                <a:gd name="T5" fmla="*/ 53 h 88"/>
                <a:gd name="T6" fmla="*/ 15 w 37"/>
                <a:gd name="T7" fmla="*/ 35 h 88"/>
                <a:gd name="T8" fmla="*/ 16 w 37"/>
                <a:gd name="T9" fmla="*/ 15 h 88"/>
                <a:gd name="T10" fmla="*/ 13 w 37"/>
                <a:gd name="T11" fmla="*/ 1 h 88"/>
                <a:gd name="T12" fmla="*/ 6 w 37"/>
                <a:gd name="T13" fmla="*/ 1 h 88"/>
                <a:gd name="T14" fmla="*/ 10 w 37"/>
                <a:gd name="T15" fmla="*/ 12 h 88"/>
                <a:gd name="T16" fmla="*/ 6 w 37"/>
                <a:gd name="T17" fmla="*/ 14 h 88"/>
                <a:gd name="T18" fmla="*/ 7 w 37"/>
                <a:gd name="T19" fmla="*/ 32 h 88"/>
                <a:gd name="T20" fmla="*/ 2 w 37"/>
                <a:gd name="T21" fmla="*/ 35 h 88"/>
                <a:gd name="T22" fmla="*/ 0 w 37"/>
                <a:gd name="T23" fmla="*/ 46 h 88"/>
                <a:gd name="T24" fmla="*/ 2 w 37"/>
                <a:gd name="T25" fmla="*/ 51 h 88"/>
                <a:gd name="T26" fmla="*/ 2 w 37"/>
                <a:gd name="T27" fmla="*/ 51 h 88"/>
                <a:gd name="T28" fmla="*/ 10 w 37"/>
                <a:gd name="T29" fmla="*/ 57 h 88"/>
                <a:gd name="T30" fmla="*/ 19 w 37"/>
                <a:gd name="T31" fmla="*/ 58 h 88"/>
                <a:gd name="T32" fmla="*/ 17 w 37"/>
                <a:gd name="T33" fmla="*/ 73 h 88"/>
                <a:gd name="T34" fmla="*/ 27 w 37"/>
                <a:gd name="T35" fmla="*/ 86 h 88"/>
                <a:gd name="T36" fmla="*/ 28 w 37"/>
                <a:gd name="T37" fmla="*/ 76 h 88"/>
                <a:gd name="T38" fmla="*/ 34 w 37"/>
                <a:gd name="T39" fmla="*/ 69 h 88"/>
                <a:gd name="T40" fmla="*/ 34 w 37"/>
                <a:gd name="T41" fmla="*/ 5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88"/>
                <a:gd name="T65" fmla="*/ 37 w 37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6" name="Freeform 163"/>
            <p:cNvSpPr>
              <a:spLocks noChangeArrowheads="1"/>
            </p:cNvSpPr>
            <p:nvPr/>
          </p:nvSpPr>
          <p:spPr bwMode="auto">
            <a:xfrm>
              <a:off x="7164412" y="2919416"/>
              <a:ext cx="73025" cy="57151"/>
            </a:xfrm>
            <a:custGeom>
              <a:avLst/>
              <a:gdLst>
                <a:gd name="T0" fmla="*/ 1 w 38"/>
                <a:gd name="T1" fmla="*/ 5 h 30"/>
                <a:gd name="T2" fmla="*/ 34 w 38"/>
                <a:gd name="T3" fmla="*/ 27 h 30"/>
                <a:gd name="T4" fmla="*/ 1 w 38"/>
                <a:gd name="T5" fmla="*/ 5 h 30"/>
                <a:gd name="T6" fmla="*/ 0 60000 65536"/>
                <a:gd name="T7" fmla="*/ 0 60000 65536"/>
                <a:gd name="T8" fmla="*/ 0 60000 65536"/>
                <a:gd name="T9" fmla="*/ 0 w 38"/>
                <a:gd name="T10" fmla="*/ 0 h 30"/>
                <a:gd name="T11" fmla="*/ 38 w 38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7" name="Freeform 164"/>
            <p:cNvSpPr>
              <a:spLocks noChangeArrowheads="1"/>
            </p:cNvSpPr>
            <p:nvPr/>
          </p:nvSpPr>
          <p:spPr bwMode="auto">
            <a:xfrm>
              <a:off x="5102242" y="1530352"/>
              <a:ext cx="166689" cy="111125"/>
            </a:xfrm>
            <a:custGeom>
              <a:avLst/>
              <a:gdLst>
                <a:gd name="T0" fmla="*/ 71 w 87"/>
                <a:gd name="T1" fmla="*/ 47 h 58"/>
                <a:gd name="T2" fmla="*/ 75 w 87"/>
                <a:gd name="T3" fmla="*/ 51 h 58"/>
                <a:gd name="T4" fmla="*/ 83 w 87"/>
                <a:gd name="T5" fmla="*/ 53 h 58"/>
                <a:gd name="T6" fmla="*/ 87 w 87"/>
                <a:gd name="T7" fmla="*/ 52 h 58"/>
                <a:gd name="T8" fmla="*/ 84 w 87"/>
                <a:gd name="T9" fmla="*/ 37 h 58"/>
                <a:gd name="T10" fmla="*/ 73 w 87"/>
                <a:gd name="T11" fmla="*/ 30 h 58"/>
                <a:gd name="T12" fmla="*/ 72 w 87"/>
                <a:gd name="T13" fmla="*/ 20 h 58"/>
                <a:gd name="T14" fmla="*/ 57 w 87"/>
                <a:gd name="T15" fmla="*/ 21 h 58"/>
                <a:gd name="T16" fmla="*/ 47 w 87"/>
                <a:gd name="T17" fmla="*/ 19 h 58"/>
                <a:gd name="T18" fmla="*/ 37 w 87"/>
                <a:gd name="T19" fmla="*/ 19 h 58"/>
                <a:gd name="T20" fmla="*/ 21 w 87"/>
                <a:gd name="T21" fmla="*/ 18 h 58"/>
                <a:gd name="T22" fmla="*/ 29 w 87"/>
                <a:gd name="T23" fmla="*/ 11 h 58"/>
                <a:gd name="T24" fmla="*/ 33 w 87"/>
                <a:gd name="T25" fmla="*/ 11 h 58"/>
                <a:gd name="T26" fmla="*/ 37 w 87"/>
                <a:gd name="T27" fmla="*/ 2 h 58"/>
                <a:gd name="T28" fmla="*/ 29 w 87"/>
                <a:gd name="T29" fmla="*/ 4 h 58"/>
                <a:gd name="T30" fmla="*/ 20 w 87"/>
                <a:gd name="T31" fmla="*/ 6 h 58"/>
                <a:gd name="T32" fmla="*/ 15 w 87"/>
                <a:gd name="T33" fmla="*/ 12 h 58"/>
                <a:gd name="T34" fmla="*/ 11 w 87"/>
                <a:gd name="T35" fmla="*/ 18 h 58"/>
                <a:gd name="T36" fmla="*/ 1 w 87"/>
                <a:gd name="T37" fmla="*/ 22 h 58"/>
                <a:gd name="T38" fmla="*/ 8 w 87"/>
                <a:gd name="T39" fmla="*/ 31 h 58"/>
                <a:gd name="T40" fmla="*/ 9 w 87"/>
                <a:gd name="T41" fmla="*/ 41 h 58"/>
                <a:gd name="T42" fmla="*/ 4 w 87"/>
                <a:gd name="T43" fmla="*/ 52 h 58"/>
                <a:gd name="T44" fmla="*/ 10 w 87"/>
                <a:gd name="T45" fmla="*/ 53 h 58"/>
                <a:gd name="T46" fmla="*/ 21 w 87"/>
                <a:gd name="T47" fmla="*/ 50 h 58"/>
                <a:gd name="T48" fmla="*/ 32 w 87"/>
                <a:gd name="T49" fmla="*/ 44 h 58"/>
                <a:gd name="T50" fmla="*/ 42 w 87"/>
                <a:gd name="T51" fmla="*/ 35 h 58"/>
                <a:gd name="T52" fmla="*/ 47 w 87"/>
                <a:gd name="T53" fmla="*/ 44 h 58"/>
                <a:gd name="T54" fmla="*/ 47 w 87"/>
                <a:gd name="T55" fmla="*/ 57 h 58"/>
                <a:gd name="T56" fmla="*/ 52 w 87"/>
                <a:gd name="T57" fmla="*/ 58 h 58"/>
                <a:gd name="T58" fmla="*/ 58 w 87"/>
                <a:gd name="T59" fmla="*/ 56 h 58"/>
                <a:gd name="T60" fmla="*/ 71 w 87"/>
                <a:gd name="T61" fmla="*/ 47 h 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7"/>
                <a:gd name="T94" fmla="*/ 0 h 58"/>
                <a:gd name="T95" fmla="*/ 87 w 87"/>
                <a:gd name="T96" fmla="*/ 58 h 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8" name="Freeform 165"/>
            <p:cNvSpPr>
              <a:spLocks noChangeArrowheads="1"/>
            </p:cNvSpPr>
            <p:nvPr/>
          </p:nvSpPr>
          <p:spPr bwMode="auto">
            <a:xfrm>
              <a:off x="1943107" y="1908177"/>
              <a:ext cx="19050" cy="39688"/>
            </a:xfrm>
            <a:custGeom>
              <a:avLst/>
              <a:gdLst>
                <a:gd name="T0" fmla="*/ 8 w 10"/>
                <a:gd name="T1" fmla="*/ 19 h 21"/>
                <a:gd name="T2" fmla="*/ 4 w 10"/>
                <a:gd name="T3" fmla="*/ 15 h 21"/>
                <a:gd name="T4" fmla="*/ 0 w 10"/>
                <a:gd name="T5" fmla="*/ 7 h 21"/>
                <a:gd name="T6" fmla="*/ 4 w 10"/>
                <a:gd name="T7" fmla="*/ 4 h 21"/>
                <a:gd name="T8" fmla="*/ 5 w 10"/>
                <a:gd name="T9" fmla="*/ 12 h 21"/>
                <a:gd name="T10" fmla="*/ 8 w 10"/>
                <a:gd name="T11" fmla="*/ 19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1"/>
                <a:gd name="T20" fmla="*/ 10 w 10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9" name="Freeform 166"/>
            <p:cNvSpPr>
              <a:spLocks noChangeArrowheads="1"/>
            </p:cNvSpPr>
            <p:nvPr/>
          </p:nvSpPr>
          <p:spPr bwMode="auto">
            <a:xfrm>
              <a:off x="2298707" y="2235202"/>
              <a:ext cx="25400" cy="20638"/>
            </a:xfrm>
            <a:custGeom>
              <a:avLst/>
              <a:gdLst>
                <a:gd name="T0" fmla="*/ 3 w 13"/>
                <a:gd name="T1" fmla="*/ 10 h 11"/>
                <a:gd name="T2" fmla="*/ 2 w 13"/>
                <a:gd name="T3" fmla="*/ 4 h 11"/>
                <a:gd name="T4" fmla="*/ 11 w 13"/>
                <a:gd name="T5" fmla="*/ 2 h 11"/>
                <a:gd name="T6" fmla="*/ 11 w 13"/>
                <a:gd name="T7" fmla="*/ 8 h 11"/>
                <a:gd name="T8" fmla="*/ 3 w 13"/>
                <a:gd name="T9" fmla="*/ 1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0" name="Freeform 167"/>
            <p:cNvSpPr>
              <a:spLocks noChangeArrowheads="1"/>
            </p:cNvSpPr>
            <p:nvPr/>
          </p:nvSpPr>
          <p:spPr bwMode="auto">
            <a:xfrm>
              <a:off x="4572014" y="1519239"/>
              <a:ext cx="71438" cy="61913"/>
            </a:xfrm>
            <a:custGeom>
              <a:avLst/>
              <a:gdLst>
                <a:gd name="T0" fmla="*/ 35 w 37"/>
                <a:gd name="T1" fmla="*/ 26 h 33"/>
                <a:gd name="T2" fmla="*/ 28 w 37"/>
                <a:gd name="T3" fmla="*/ 17 h 33"/>
                <a:gd name="T4" fmla="*/ 24 w 37"/>
                <a:gd name="T5" fmla="*/ 8 h 33"/>
                <a:gd name="T6" fmla="*/ 21 w 37"/>
                <a:gd name="T7" fmla="*/ 2 h 33"/>
                <a:gd name="T8" fmla="*/ 11 w 37"/>
                <a:gd name="T9" fmla="*/ 1 h 33"/>
                <a:gd name="T10" fmla="*/ 0 w 37"/>
                <a:gd name="T11" fmla="*/ 3 h 33"/>
                <a:gd name="T12" fmla="*/ 2 w 37"/>
                <a:gd name="T13" fmla="*/ 12 h 33"/>
                <a:gd name="T14" fmla="*/ 11 w 37"/>
                <a:gd name="T15" fmla="*/ 16 h 33"/>
                <a:gd name="T16" fmla="*/ 13 w 37"/>
                <a:gd name="T17" fmla="*/ 20 h 33"/>
                <a:gd name="T18" fmla="*/ 14 w 37"/>
                <a:gd name="T19" fmla="*/ 20 h 33"/>
                <a:gd name="T20" fmla="*/ 17 w 37"/>
                <a:gd name="T21" fmla="*/ 22 h 33"/>
                <a:gd name="T22" fmla="*/ 22 w 37"/>
                <a:gd name="T23" fmla="*/ 25 h 33"/>
                <a:gd name="T24" fmla="*/ 28 w 37"/>
                <a:gd name="T25" fmla="*/ 27 h 33"/>
                <a:gd name="T26" fmla="*/ 30 w 37"/>
                <a:gd name="T27" fmla="*/ 33 h 33"/>
                <a:gd name="T28" fmla="*/ 37 w 37"/>
                <a:gd name="T29" fmla="*/ 31 h 33"/>
                <a:gd name="T30" fmla="*/ 35 w 37"/>
                <a:gd name="T31" fmla="*/ 26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"/>
                <a:gd name="T49" fmla="*/ 0 h 33"/>
                <a:gd name="T50" fmla="*/ 37 w 37"/>
                <a:gd name="T51" fmla="*/ 33 h 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1" name="Freeform 168"/>
            <p:cNvSpPr>
              <a:spLocks noEditPoints="1" noChangeArrowheads="1"/>
            </p:cNvSpPr>
            <p:nvPr/>
          </p:nvSpPr>
          <p:spPr bwMode="auto">
            <a:xfrm>
              <a:off x="4605353" y="1504952"/>
              <a:ext cx="106364" cy="87313"/>
            </a:xfrm>
            <a:custGeom>
              <a:avLst/>
              <a:gdLst>
                <a:gd name="T0" fmla="*/ 53 w 56"/>
                <a:gd name="T1" fmla="*/ 15 h 46"/>
                <a:gd name="T2" fmla="*/ 43 w 56"/>
                <a:gd name="T3" fmla="*/ 2 h 46"/>
                <a:gd name="T4" fmla="*/ 35 w 56"/>
                <a:gd name="T5" fmla="*/ 8 h 46"/>
                <a:gd name="T6" fmla="*/ 30 w 56"/>
                <a:gd name="T7" fmla="*/ 8 h 46"/>
                <a:gd name="T8" fmla="*/ 22 w 56"/>
                <a:gd name="T9" fmla="*/ 2 h 46"/>
                <a:gd name="T10" fmla="*/ 18 w 56"/>
                <a:gd name="T11" fmla="*/ 0 h 46"/>
                <a:gd name="T12" fmla="*/ 16 w 56"/>
                <a:gd name="T13" fmla="*/ 4 h 46"/>
                <a:gd name="T14" fmla="*/ 20 w 56"/>
                <a:gd name="T15" fmla="*/ 9 h 46"/>
                <a:gd name="T16" fmla="*/ 11 w 56"/>
                <a:gd name="T17" fmla="*/ 9 h 46"/>
                <a:gd name="T18" fmla="*/ 3 w 56"/>
                <a:gd name="T19" fmla="*/ 6 h 46"/>
                <a:gd name="T20" fmla="*/ 7 w 56"/>
                <a:gd name="T21" fmla="*/ 15 h 46"/>
                <a:gd name="T22" fmla="*/ 11 w 56"/>
                <a:gd name="T23" fmla="*/ 24 h 46"/>
                <a:gd name="T24" fmla="*/ 18 w 56"/>
                <a:gd name="T25" fmla="*/ 33 h 46"/>
                <a:gd name="T26" fmla="*/ 20 w 56"/>
                <a:gd name="T27" fmla="*/ 38 h 46"/>
                <a:gd name="T28" fmla="*/ 34 w 56"/>
                <a:gd name="T29" fmla="*/ 30 h 46"/>
                <a:gd name="T30" fmla="*/ 36 w 56"/>
                <a:gd name="T31" fmla="*/ 40 h 46"/>
                <a:gd name="T32" fmla="*/ 44 w 56"/>
                <a:gd name="T33" fmla="*/ 46 h 46"/>
                <a:gd name="T34" fmla="*/ 46 w 56"/>
                <a:gd name="T35" fmla="*/ 39 h 46"/>
                <a:gd name="T36" fmla="*/ 53 w 56"/>
                <a:gd name="T37" fmla="*/ 15 h 46"/>
                <a:gd name="T38" fmla="*/ 5 w 56"/>
                <a:gd name="T39" fmla="*/ 32 h 46"/>
                <a:gd name="T40" fmla="*/ 0 w 56"/>
                <a:gd name="T41" fmla="*/ 29 h 46"/>
                <a:gd name="T42" fmla="*/ 3 w 56"/>
                <a:gd name="T43" fmla="*/ 35 h 46"/>
                <a:gd name="T44" fmla="*/ 11 w 56"/>
                <a:gd name="T45" fmla="*/ 40 h 46"/>
                <a:gd name="T46" fmla="*/ 13 w 56"/>
                <a:gd name="T47" fmla="*/ 40 h 46"/>
                <a:gd name="T48" fmla="*/ 11 w 56"/>
                <a:gd name="T49" fmla="*/ 34 h 46"/>
                <a:gd name="T50" fmla="*/ 5 w 56"/>
                <a:gd name="T51" fmla="*/ 32 h 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46"/>
                <a:gd name="T80" fmla="*/ 56 w 56"/>
                <a:gd name="T81" fmla="*/ 46 h 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2" name="Freeform 169"/>
            <p:cNvSpPr>
              <a:spLocks noChangeArrowheads="1"/>
            </p:cNvSpPr>
            <p:nvPr/>
          </p:nvSpPr>
          <p:spPr bwMode="auto">
            <a:xfrm>
              <a:off x="4946665" y="1595439"/>
              <a:ext cx="309564" cy="220663"/>
            </a:xfrm>
            <a:custGeom>
              <a:avLst/>
              <a:gdLst>
                <a:gd name="T0" fmla="*/ 156 w 162"/>
                <a:gd name="T1" fmla="*/ 17 h 116"/>
                <a:gd name="T2" fmla="*/ 152 w 162"/>
                <a:gd name="T3" fmla="*/ 13 h 116"/>
                <a:gd name="T4" fmla="*/ 139 w 162"/>
                <a:gd name="T5" fmla="*/ 22 h 116"/>
                <a:gd name="T6" fmla="*/ 134 w 162"/>
                <a:gd name="T7" fmla="*/ 24 h 116"/>
                <a:gd name="T8" fmla="*/ 128 w 162"/>
                <a:gd name="T9" fmla="*/ 23 h 116"/>
                <a:gd name="T10" fmla="*/ 128 w 162"/>
                <a:gd name="T11" fmla="*/ 10 h 116"/>
                <a:gd name="T12" fmla="*/ 123 w 162"/>
                <a:gd name="T13" fmla="*/ 1 h 116"/>
                <a:gd name="T14" fmla="*/ 113 w 162"/>
                <a:gd name="T15" fmla="*/ 10 h 116"/>
                <a:gd name="T16" fmla="*/ 102 w 162"/>
                <a:gd name="T17" fmla="*/ 16 h 116"/>
                <a:gd name="T18" fmla="*/ 91 w 162"/>
                <a:gd name="T19" fmla="*/ 19 h 116"/>
                <a:gd name="T20" fmla="*/ 81 w 162"/>
                <a:gd name="T21" fmla="*/ 16 h 116"/>
                <a:gd name="T22" fmla="*/ 72 w 162"/>
                <a:gd name="T23" fmla="*/ 13 h 116"/>
                <a:gd name="T24" fmla="*/ 62 w 162"/>
                <a:gd name="T25" fmla="*/ 11 h 116"/>
                <a:gd name="T26" fmla="*/ 53 w 162"/>
                <a:gd name="T27" fmla="*/ 17 h 116"/>
                <a:gd name="T28" fmla="*/ 47 w 162"/>
                <a:gd name="T29" fmla="*/ 28 h 116"/>
                <a:gd name="T30" fmla="*/ 31 w 162"/>
                <a:gd name="T31" fmla="*/ 37 h 116"/>
                <a:gd name="T32" fmla="*/ 21 w 162"/>
                <a:gd name="T33" fmla="*/ 41 h 116"/>
                <a:gd name="T34" fmla="*/ 13 w 162"/>
                <a:gd name="T35" fmla="*/ 38 h 116"/>
                <a:gd name="T36" fmla="*/ 8 w 162"/>
                <a:gd name="T37" fmla="*/ 44 h 116"/>
                <a:gd name="T38" fmla="*/ 3 w 162"/>
                <a:gd name="T39" fmla="*/ 53 h 116"/>
                <a:gd name="T40" fmla="*/ 2 w 162"/>
                <a:gd name="T41" fmla="*/ 62 h 116"/>
                <a:gd name="T42" fmla="*/ 2 w 162"/>
                <a:gd name="T43" fmla="*/ 74 h 116"/>
                <a:gd name="T44" fmla="*/ 4 w 162"/>
                <a:gd name="T45" fmla="*/ 87 h 116"/>
                <a:gd name="T46" fmla="*/ 15 w 162"/>
                <a:gd name="T47" fmla="*/ 93 h 116"/>
                <a:gd name="T48" fmla="*/ 3 w 162"/>
                <a:gd name="T49" fmla="*/ 109 h 116"/>
                <a:gd name="T50" fmla="*/ 6 w 162"/>
                <a:gd name="T51" fmla="*/ 113 h 116"/>
                <a:gd name="T52" fmla="*/ 23 w 162"/>
                <a:gd name="T53" fmla="*/ 115 h 116"/>
                <a:gd name="T54" fmla="*/ 68 w 162"/>
                <a:gd name="T55" fmla="*/ 109 h 116"/>
                <a:gd name="T56" fmla="*/ 67 w 162"/>
                <a:gd name="T57" fmla="*/ 98 h 116"/>
                <a:gd name="T58" fmla="*/ 76 w 162"/>
                <a:gd name="T59" fmla="*/ 93 h 116"/>
                <a:gd name="T60" fmla="*/ 84 w 162"/>
                <a:gd name="T61" fmla="*/ 91 h 116"/>
                <a:gd name="T62" fmla="*/ 96 w 162"/>
                <a:gd name="T63" fmla="*/ 87 h 116"/>
                <a:gd name="T64" fmla="*/ 101 w 162"/>
                <a:gd name="T65" fmla="*/ 82 h 116"/>
                <a:gd name="T66" fmla="*/ 105 w 162"/>
                <a:gd name="T67" fmla="*/ 70 h 116"/>
                <a:gd name="T68" fmla="*/ 113 w 162"/>
                <a:gd name="T69" fmla="*/ 65 h 116"/>
                <a:gd name="T70" fmla="*/ 109 w 162"/>
                <a:gd name="T71" fmla="*/ 58 h 116"/>
                <a:gd name="T72" fmla="*/ 122 w 162"/>
                <a:gd name="T73" fmla="*/ 58 h 116"/>
                <a:gd name="T74" fmla="*/ 123 w 162"/>
                <a:gd name="T75" fmla="*/ 49 h 116"/>
                <a:gd name="T76" fmla="*/ 128 w 162"/>
                <a:gd name="T77" fmla="*/ 41 h 116"/>
                <a:gd name="T78" fmla="*/ 126 w 162"/>
                <a:gd name="T79" fmla="*/ 34 h 116"/>
                <a:gd name="T80" fmla="*/ 128 w 162"/>
                <a:gd name="T81" fmla="*/ 29 h 116"/>
                <a:gd name="T82" fmla="*/ 129 w 162"/>
                <a:gd name="T83" fmla="*/ 28 h 116"/>
                <a:gd name="T84" fmla="*/ 135 w 162"/>
                <a:gd name="T85" fmla="*/ 26 h 116"/>
                <a:gd name="T86" fmla="*/ 150 w 162"/>
                <a:gd name="T87" fmla="*/ 21 h 116"/>
                <a:gd name="T88" fmla="*/ 162 w 162"/>
                <a:gd name="T89" fmla="*/ 18 h 116"/>
                <a:gd name="T90" fmla="*/ 156 w 162"/>
                <a:gd name="T91" fmla="*/ 17 h 1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2"/>
                <a:gd name="T139" fmla="*/ 0 h 116"/>
                <a:gd name="T140" fmla="*/ 162 w 162"/>
                <a:gd name="T141" fmla="*/ 116 h 11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3" name="Freeform 170"/>
            <p:cNvSpPr>
              <a:spLocks noChangeArrowheads="1"/>
            </p:cNvSpPr>
            <p:nvPr/>
          </p:nvSpPr>
          <p:spPr bwMode="auto">
            <a:xfrm>
              <a:off x="4959365" y="1628777"/>
              <a:ext cx="355601" cy="320676"/>
            </a:xfrm>
            <a:custGeom>
              <a:avLst/>
              <a:gdLst>
                <a:gd name="T0" fmla="*/ 172 w 186"/>
                <a:gd name="T1" fmla="*/ 9 h 168"/>
                <a:gd name="T2" fmla="*/ 158 w 186"/>
                <a:gd name="T3" fmla="*/ 1 h 168"/>
                <a:gd name="T4" fmla="*/ 144 w 186"/>
                <a:gd name="T5" fmla="*/ 3 h 168"/>
                <a:gd name="T6" fmla="*/ 123 w 186"/>
                <a:gd name="T7" fmla="*/ 10 h 168"/>
                <a:gd name="T8" fmla="*/ 120 w 186"/>
                <a:gd name="T9" fmla="*/ 16 h 168"/>
                <a:gd name="T10" fmla="*/ 117 w 186"/>
                <a:gd name="T11" fmla="*/ 31 h 168"/>
                <a:gd name="T12" fmla="*/ 103 w 186"/>
                <a:gd name="T13" fmla="*/ 40 h 168"/>
                <a:gd name="T14" fmla="*/ 99 w 186"/>
                <a:gd name="T15" fmla="*/ 52 h 168"/>
                <a:gd name="T16" fmla="*/ 90 w 186"/>
                <a:gd name="T17" fmla="*/ 69 h 168"/>
                <a:gd name="T18" fmla="*/ 70 w 186"/>
                <a:gd name="T19" fmla="*/ 75 h 168"/>
                <a:gd name="T20" fmla="*/ 62 w 186"/>
                <a:gd name="T21" fmla="*/ 91 h 168"/>
                <a:gd name="T22" fmla="*/ 0 w 186"/>
                <a:gd name="T23" fmla="*/ 95 h 168"/>
                <a:gd name="T24" fmla="*/ 17 w 186"/>
                <a:gd name="T25" fmla="*/ 111 h 168"/>
                <a:gd name="T26" fmla="*/ 25 w 186"/>
                <a:gd name="T27" fmla="*/ 132 h 168"/>
                <a:gd name="T28" fmla="*/ 7 w 186"/>
                <a:gd name="T29" fmla="*/ 146 h 168"/>
                <a:gd name="T30" fmla="*/ 29 w 186"/>
                <a:gd name="T31" fmla="*/ 148 h 168"/>
                <a:gd name="T32" fmla="*/ 55 w 186"/>
                <a:gd name="T33" fmla="*/ 146 h 168"/>
                <a:gd name="T34" fmla="*/ 70 w 186"/>
                <a:gd name="T35" fmla="*/ 155 h 168"/>
                <a:gd name="T36" fmla="*/ 82 w 186"/>
                <a:gd name="T37" fmla="*/ 167 h 168"/>
                <a:gd name="T38" fmla="*/ 84 w 186"/>
                <a:gd name="T39" fmla="*/ 167 h 168"/>
                <a:gd name="T40" fmla="*/ 105 w 186"/>
                <a:gd name="T41" fmla="*/ 160 h 168"/>
                <a:gd name="T42" fmla="*/ 110 w 186"/>
                <a:gd name="T43" fmla="*/ 147 h 168"/>
                <a:gd name="T44" fmla="*/ 98 w 186"/>
                <a:gd name="T45" fmla="*/ 128 h 168"/>
                <a:gd name="T46" fmla="*/ 114 w 186"/>
                <a:gd name="T47" fmla="*/ 118 h 168"/>
                <a:gd name="T48" fmla="*/ 128 w 186"/>
                <a:gd name="T49" fmla="*/ 109 h 168"/>
                <a:gd name="T50" fmla="*/ 142 w 186"/>
                <a:gd name="T51" fmla="*/ 91 h 168"/>
                <a:gd name="T52" fmla="*/ 154 w 186"/>
                <a:gd name="T53" fmla="*/ 80 h 168"/>
                <a:gd name="T54" fmla="*/ 162 w 186"/>
                <a:gd name="T55" fmla="*/ 63 h 168"/>
                <a:gd name="T56" fmla="*/ 150 w 186"/>
                <a:gd name="T57" fmla="*/ 47 h 168"/>
                <a:gd name="T58" fmla="*/ 154 w 186"/>
                <a:gd name="T59" fmla="*/ 30 h 168"/>
                <a:gd name="T60" fmla="*/ 182 w 186"/>
                <a:gd name="T61" fmla="*/ 29 h 168"/>
                <a:gd name="T62" fmla="*/ 177 w 186"/>
                <a:gd name="T63" fmla="*/ 17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6"/>
                <a:gd name="T97" fmla="*/ 0 h 168"/>
                <a:gd name="T98" fmla="*/ 186 w 186"/>
                <a:gd name="T99" fmla="*/ 168 h 1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4" name="Freeform 171"/>
            <p:cNvSpPr>
              <a:spLocks noEditPoints="1" noChangeArrowheads="1"/>
            </p:cNvSpPr>
            <p:nvPr/>
          </p:nvSpPr>
          <p:spPr bwMode="auto">
            <a:xfrm>
              <a:off x="5672155" y="2346328"/>
              <a:ext cx="992191" cy="360363"/>
            </a:xfrm>
            <a:custGeom>
              <a:avLst/>
              <a:gdLst>
                <a:gd name="T0" fmla="*/ 38 w 519"/>
                <a:gd name="T1" fmla="*/ 80 h 189"/>
                <a:gd name="T2" fmla="*/ 147 w 519"/>
                <a:gd name="T3" fmla="*/ 101 h 189"/>
                <a:gd name="T4" fmla="*/ 22 w 519"/>
                <a:gd name="T5" fmla="*/ 52 h 189"/>
                <a:gd name="T6" fmla="*/ 278 w 519"/>
                <a:gd name="T7" fmla="*/ 134 h 189"/>
                <a:gd name="T8" fmla="*/ 290 w 519"/>
                <a:gd name="T9" fmla="*/ 107 h 189"/>
                <a:gd name="T10" fmla="*/ 306 w 519"/>
                <a:gd name="T11" fmla="*/ 111 h 189"/>
                <a:gd name="T12" fmla="*/ 317 w 519"/>
                <a:gd name="T13" fmla="*/ 76 h 189"/>
                <a:gd name="T14" fmla="*/ 318 w 519"/>
                <a:gd name="T15" fmla="*/ 63 h 189"/>
                <a:gd name="T16" fmla="*/ 297 w 519"/>
                <a:gd name="T17" fmla="*/ 53 h 189"/>
                <a:gd name="T18" fmla="*/ 266 w 519"/>
                <a:gd name="T19" fmla="*/ 97 h 189"/>
                <a:gd name="T20" fmla="*/ 123 w 519"/>
                <a:gd name="T21" fmla="*/ 106 h 189"/>
                <a:gd name="T22" fmla="*/ 118 w 519"/>
                <a:gd name="T23" fmla="*/ 87 h 189"/>
                <a:gd name="T24" fmla="*/ 114 w 519"/>
                <a:gd name="T25" fmla="*/ 95 h 189"/>
                <a:gd name="T26" fmla="*/ 95 w 519"/>
                <a:gd name="T27" fmla="*/ 71 h 189"/>
                <a:gd name="T28" fmla="*/ 78 w 519"/>
                <a:gd name="T29" fmla="*/ 50 h 189"/>
                <a:gd name="T30" fmla="*/ 52 w 519"/>
                <a:gd name="T31" fmla="*/ 34 h 189"/>
                <a:gd name="T32" fmla="*/ 2 w 519"/>
                <a:gd name="T33" fmla="*/ 5 h 189"/>
                <a:gd name="T34" fmla="*/ 45 w 519"/>
                <a:gd name="T35" fmla="*/ 65 h 189"/>
                <a:gd name="T36" fmla="*/ 99 w 519"/>
                <a:gd name="T37" fmla="*/ 128 h 189"/>
                <a:gd name="T38" fmla="*/ 121 w 519"/>
                <a:gd name="T39" fmla="*/ 117 h 189"/>
                <a:gd name="T40" fmla="*/ 373 w 519"/>
                <a:gd name="T41" fmla="*/ 53 h 189"/>
                <a:gd name="T42" fmla="*/ 376 w 519"/>
                <a:gd name="T43" fmla="*/ 64 h 189"/>
                <a:gd name="T44" fmla="*/ 348 w 519"/>
                <a:gd name="T45" fmla="*/ 106 h 189"/>
                <a:gd name="T46" fmla="*/ 277 w 519"/>
                <a:gd name="T47" fmla="*/ 167 h 189"/>
                <a:gd name="T48" fmla="*/ 322 w 519"/>
                <a:gd name="T49" fmla="*/ 162 h 189"/>
                <a:gd name="T50" fmla="*/ 387 w 519"/>
                <a:gd name="T51" fmla="*/ 107 h 189"/>
                <a:gd name="T52" fmla="*/ 218 w 519"/>
                <a:gd name="T53" fmla="*/ 158 h 189"/>
                <a:gd name="T54" fmla="*/ 196 w 519"/>
                <a:gd name="T55" fmla="*/ 147 h 189"/>
                <a:gd name="T56" fmla="*/ 122 w 519"/>
                <a:gd name="T57" fmla="*/ 138 h 189"/>
                <a:gd name="T58" fmla="*/ 131 w 519"/>
                <a:gd name="T59" fmla="*/ 153 h 189"/>
                <a:gd name="T60" fmla="*/ 201 w 519"/>
                <a:gd name="T61" fmla="*/ 164 h 189"/>
                <a:gd name="T62" fmla="*/ 218 w 519"/>
                <a:gd name="T63" fmla="*/ 158 h 189"/>
                <a:gd name="T64" fmla="*/ 452 w 519"/>
                <a:gd name="T65" fmla="*/ 106 h 189"/>
                <a:gd name="T66" fmla="*/ 404 w 519"/>
                <a:gd name="T67" fmla="*/ 82 h 189"/>
                <a:gd name="T68" fmla="*/ 435 w 519"/>
                <a:gd name="T69" fmla="*/ 94 h 189"/>
                <a:gd name="T70" fmla="*/ 417 w 519"/>
                <a:gd name="T71" fmla="*/ 101 h 189"/>
                <a:gd name="T72" fmla="*/ 444 w 519"/>
                <a:gd name="T73" fmla="*/ 114 h 189"/>
                <a:gd name="T74" fmla="*/ 492 w 519"/>
                <a:gd name="T75" fmla="*/ 143 h 189"/>
                <a:gd name="T76" fmla="*/ 507 w 519"/>
                <a:gd name="T77" fmla="*/ 161 h 189"/>
                <a:gd name="T78" fmla="*/ 480 w 519"/>
                <a:gd name="T79" fmla="*/ 86 h 189"/>
                <a:gd name="T80" fmla="*/ 330 w 519"/>
                <a:gd name="T81" fmla="*/ 175 h 189"/>
                <a:gd name="T82" fmla="*/ 336 w 519"/>
                <a:gd name="T83" fmla="*/ 177 h 189"/>
                <a:gd name="T84" fmla="*/ 339 w 519"/>
                <a:gd name="T85" fmla="*/ 174 h 189"/>
                <a:gd name="T86" fmla="*/ 250 w 519"/>
                <a:gd name="T87" fmla="*/ 67 h 189"/>
                <a:gd name="T88" fmla="*/ 255 w 519"/>
                <a:gd name="T89" fmla="*/ 39 h 189"/>
                <a:gd name="T90" fmla="*/ 254 w 519"/>
                <a:gd name="T91" fmla="*/ 20 h 189"/>
                <a:gd name="T92" fmla="*/ 225 w 519"/>
                <a:gd name="T93" fmla="*/ 36 h 189"/>
                <a:gd name="T94" fmla="*/ 201 w 519"/>
                <a:gd name="T95" fmla="*/ 51 h 189"/>
                <a:gd name="T96" fmla="*/ 165 w 519"/>
                <a:gd name="T97" fmla="*/ 52 h 189"/>
                <a:gd name="T98" fmla="*/ 153 w 519"/>
                <a:gd name="T99" fmla="*/ 61 h 189"/>
                <a:gd name="T100" fmla="*/ 180 w 519"/>
                <a:gd name="T101" fmla="*/ 103 h 189"/>
                <a:gd name="T102" fmla="*/ 218 w 519"/>
                <a:gd name="T103" fmla="*/ 112 h 189"/>
                <a:gd name="T104" fmla="*/ 268 w 519"/>
                <a:gd name="T105" fmla="*/ 178 h 189"/>
                <a:gd name="T106" fmla="*/ 268 w 519"/>
                <a:gd name="T107" fmla="*/ 178 h 189"/>
                <a:gd name="T108" fmla="*/ 236 w 519"/>
                <a:gd name="T109" fmla="*/ 169 h 189"/>
                <a:gd name="T110" fmla="*/ 251 w 519"/>
                <a:gd name="T111" fmla="*/ 161 h 1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9"/>
                <a:gd name="T169" fmla="*/ 0 h 189"/>
                <a:gd name="T170" fmla="*/ 519 w 519"/>
                <a:gd name="T171" fmla="*/ 189 h 1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5" name="Freeform 172"/>
            <p:cNvSpPr>
              <a:spLocks noEditPoints="1" noChangeArrowheads="1"/>
            </p:cNvSpPr>
            <p:nvPr/>
          </p:nvSpPr>
          <p:spPr bwMode="auto">
            <a:xfrm>
              <a:off x="6297630" y="2651128"/>
              <a:ext cx="69851" cy="30163"/>
            </a:xfrm>
            <a:custGeom>
              <a:avLst/>
              <a:gdLst>
                <a:gd name="T0" fmla="*/ 3 w 37"/>
                <a:gd name="T1" fmla="*/ 12 h 16"/>
                <a:gd name="T2" fmla="*/ 0 w 37"/>
                <a:gd name="T3" fmla="*/ 13 h 16"/>
                <a:gd name="T4" fmla="*/ 3 w 37"/>
                <a:gd name="T5" fmla="*/ 15 h 16"/>
                <a:gd name="T6" fmla="*/ 5 w 37"/>
                <a:gd name="T7" fmla="*/ 12 h 16"/>
                <a:gd name="T8" fmla="*/ 4 w 37"/>
                <a:gd name="T9" fmla="*/ 12 h 16"/>
                <a:gd name="T10" fmla="*/ 3 w 37"/>
                <a:gd name="T11" fmla="*/ 12 h 16"/>
                <a:gd name="T12" fmla="*/ 19 w 37"/>
                <a:gd name="T13" fmla="*/ 3 h 16"/>
                <a:gd name="T14" fmla="*/ 10 w 37"/>
                <a:gd name="T15" fmla="*/ 9 h 16"/>
                <a:gd name="T16" fmla="*/ 9 w 37"/>
                <a:gd name="T17" fmla="*/ 10 h 16"/>
                <a:gd name="T18" fmla="*/ 12 w 37"/>
                <a:gd name="T19" fmla="*/ 14 h 16"/>
                <a:gd name="T20" fmla="*/ 36 w 37"/>
                <a:gd name="T21" fmla="*/ 3 h 16"/>
                <a:gd name="T22" fmla="*/ 19 w 37"/>
                <a:gd name="T23" fmla="*/ 3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16"/>
                <a:gd name="T38" fmla="*/ 37 w 37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6" name="Freeform 173"/>
            <p:cNvSpPr>
              <a:spLocks noChangeArrowheads="1"/>
            </p:cNvSpPr>
            <p:nvPr/>
          </p:nvSpPr>
          <p:spPr bwMode="auto">
            <a:xfrm>
              <a:off x="3925899" y="1370013"/>
              <a:ext cx="73025" cy="39688"/>
            </a:xfrm>
            <a:custGeom>
              <a:avLst/>
              <a:gdLst>
                <a:gd name="T0" fmla="*/ 0 w 38"/>
                <a:gd name="T1" fmla="*/ 19 h 21"/>
                <a:gd name="T2" fmla="*/ 7 w 38"/>
                <a:gd name="T3" fmla="*/ 18 h 21"/>
                <a:gd name="T4" fmla="*/ 9 w 38"/>
                <a:gd name="T5" fmla="*/ 21 h 21"/>
                <a:gd name="T6" fmla="*/ 17 w 38"/>
                <a:gd name="T7" fmla="*/ 20 h 21"/>
                <a:gd name="T8" fmla="*/ 24 w 38"/>
                <a:gd name="T9" fmla="*/ 20 h 21"/>
                <a:gd name="T10" fmla="*/ 28 w 38"/>
                <a:gd name="T11" fmla="*/ 15 h 21"/>
                <a:gd name="T12" fmla="*/ 31 w 38"/>
                <a:gd name="T13" fmla="*/ 9 h 21"/>
                <a:gd name="T14" fmla="*/ 38 w 38"/>
                <a:gd name="T15" fmla="*/ 5 h 21"/>
                <a:gd name="T16" fmla="*/ 35 w 38"/>
                <a:gd name="T17" fmla="*/ 0 h 21"/>
                <a:gd name="T18" fmla="*/ 27 w 38"/>
                <a:gd name="T19" fmla="*/ 3 h 21"/>
                <a:gd name="T20" fmla="*/ 18 w 38"/>
                <a:gd name="T21" fmla="*/ 6 h 21"/>
                <a:gd name="T22" fmla="*/ 5 w 38"/>
                <a:gd name="T23" fmla="*/ 4 h 21"/>
                <a:gd name="T24" fmla="*/ 1 w 38"/>
                <a:gd name="T25" fmla="*/ 4 h 21"/>
                <a:gd name="T26" fmla="*/ 0 w 38"/>
                <a:gd name="T27" fmla="*/ 19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21"/>
                <a:gd name="T44" fmla="*/ 38 w 38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7" name="Freeform 174"/>
            <p:cNvSpPr>
              <a:spLocks noEditPoints="1" noChangeArrowheads="1"/>
            </p:cNvSpPr>
            <p:nvPr/>
          </p:nvSpPr>
          <p:spPr bwMode="auto">
            <a:xfrm>
              <a:off x="3790962" y="1365248"/>
              <a:ext cx="247651" cy="269874"/>
            </a:xfrm>
            <a:custGeom>
              <a:avLst/>
              <a:gdLst>
                <a:gd name="T0" fmla="*/ 90 w 130"/>
                <a:gd name="T1" fmla="*/ 122 h 141"/>
                <a:gd name="T2" fmla="*/ 77 w 130"/>
                <a:gd name="T3" fmla="*/ 122 h 141"/>
                <a:gd name="T4" fmla="*/ 67 w 130"/>
                <a:gd name="T5" fmla="*/ 127 h 141"/>
                <a:gd name="T6" fmla="*/ 79 w 130"/>
                <a:gd name="T7" fmla="*/ 133 h 141"/>
                <a:gd name="T8" fmla="*/ 92 w 130"/>
                <a:gd name="T9" fmla="*/ 141 h 141"/>
                <a:gd name="T10" fmla="*/ 95 w 130"/>
                <a:gd name="T11" fmla="*/ 134 h 141"/>
                <a:gd name="T12" fmla="*/ 99 w 130"/>
                <a:gd name="T13" fmla="*/ 123 h 141"/>
                <a:gd name="T14" fmla="*/ 90 w 130"/>
                <a:gd name="T15" fmla="*/ 122 h 141"/>
                <a:gd name="T16" fmla="*/ 26 w 130"/>
                <a:gd name="T17" fmla="*/ 85 h 141"/>
                <a:gd name="T18" fmla="*/ 18 w 130"/>
                <a:gd name="T19" fmla="*/ 87 h 141"/>
                <a:gd name="T20" fmla="*/ 22 w 130"/>
                <a:gd name="T21" fmla="*/ 101 h 141"/>
                <a:gd name="T22" fmla="*/ 27 w 130"/>
                <a:gd name="T23" fmla="*/ 112 h 141"/>
                <a:gd name="T24" fmla="*/ 34 w 130"/>
                <a:gd name="T25" fmla="*/ 107 h 141"/>
                <a:gd name="T26" fmla="*/ 36 w 130"/>
                <a:gd name="T27" fmla="*/ 89 h 141"/>
                <a:gd name="T28" fmla="*/ 26 w 130"/>
                <a:gd name="T29" fmla="*/ 85 h 141"/>
                <a:gd name="T30" fmla="*/ 108 w 130"/>
                <a:gd name="T31" fmla="*/ 79 h 141"/>
                <a:gd name="T32" fmla="*/ 99 w 130"/>
                <a:gd name="T33" fmla="*/ 73 h 141"/>
                <a:gd name="T34" fmla="*/ 82 w 130"/>
                <a:gd name="T35" fmla="*/ 55 h 141"/>
                <a:gd name="T36" fmla="*/ 66 w 130"/>
                <a:gd name="T37" fmla="*/ 38 h 141"/>
                <a:gd name="T38" fmla="*/ 66 w 130"/>
                <a:gd name="T39" fmla="*/ 27 h 141"/>
                <a:gd name="T40" fmla="*/ 71 w 130"/>
                <a:gd name="T41" fmla="*/ 21 h 141"/>
                <a:gd name="T42" fmla="*/ 72 w 130"/>
                <a:gd name="T43" fmla="*/ 6 h 141"/>
                <a:gd name="T44" fmla="*/ 66 w 130"/>
                <a:gd name="T45" fmla="*/ 5 h 141"/>
                <a:gd name="T46" fmla="*/ 64 w 130"/>
                <a:gd name="T47" fmla="*/ 0 h 141"/>
                <a:gd name="T48" fmla="*/ 55 w 130"/>
                <a:gd name="T49" fmla="*/ 1 h 141"/>
                <a:gd name="T50" fmla="*/ 48 w 130"/>
                <a:gd name="T51" fmla="*/ 3 h 141"/>
                <a:gd name="T52" fmla="*/ 46 w 130"/>
                <a:gd name="T53" fmla="*/ 2 h 141"/>
                <a:gd name="T54" fmla="*/ 44 w 130"/>
                <a:gd name="T55" fmla="*/ 5 h 141"/>
                <a:gd name="T56" fmla="*/ 42 w 130"/>
                <a:gd name="T57" fmla="*/ 7 h 141"/>
                <a:gd name="T58" fmla="*/ 39 w 130"/>
                <a:gd name="T59" fmla="*/ 9 h 141"/>
                <a:gd name="T60" fmla="*/ 34 w 130"/>
                <a:gd name="T61" fmla="*/ 10 h 141"/>
                <a:gd name="T62" fmla="*/ 30 w 130"/>
                <a:gd name="T63" fmla="*/ 12 h 141"/>
                <a:gd name="T64" fmla="*/ 27 w 130"/>
                <a:gd name="T65" fmla="*/ 16 h 141"/>
                <a:gd name="T66" fmla="*/ 20 w 130"/>
                <a:gd name="T67" fmla="*/ 9 h 141"/>
                <a:gd name="T68" fmla="*/ 15 w 130"/>
                <a:gd name="T69" fmla="*/ 17 h 141"/>
                <a:gd name="T70" fmla="*/ 5 w 130"/>
                <a:gd name="T71" fmla="*/ 17 h 141"/>
                <a:gd name="T72" fmla="*/ 6 w 130"/>
                <a:gd name="T73" fmla="*/ 23 h 141"/>
                <a:gd name="T74" fmla="*/ 4 w 130"/>
                <a:gd name="T75" fmla="*/ 27 h 141"/>
                <a:gd name="T76" fmla="*/ 2 w 130"/>
                <a:gd name="T77" fmla="*/ 30 h 141"/>
                <a:gd name="T78" fmla="*/ 5 w 130"/>
                <a:gd name="T79" fmla="*/ 36 h 141"/>
                <a:gd name="T80" fmla="*/ 8 w 130"/>
                <a:gd name="T81" fmla="*/ 41 h 141"/>
                <a:gd name="T82" fmla="*/ 13 w 130"/>
                <a:gd name="T83" fmla="*/ 43 h 141"/>
                <a:gd name="T84" fmla="*/ 12 w 130"/>
                <a:gd name="T85" fmla="*/ 47 h 141"/>
                <a:gd name="T86" fmla="*/ 17 w 130"/>
                <a:gd name="T87" fmla="*/ 45 h 141"/>
                <a:gd name="T88" fmla="*/ 25 w 130"/>
                <a:gd name="T89" fmla="*/ 38 h 141"/>
                <a:gd name="T90" fmla="*/ 41 w 130"/>
                <a:gd name="T91" fmla="*/ 45 h 141"/>
                <a:gd name="T92" fmla="*/ 44 w 130"/>
                <a:gd name="T93" fmla="*/ 52 h 141"/>
                <a:gd name="T94" fmla="*/ 55 w 130"/>
                <a:gd name="T95" fmla="*/ 65 h 141"/>
                <a:gd name="T96" fmla="*/ 70 w 130"/>
                <a:gd name="T97" fmla="*/ 79 h 141"/>
                <a:gd name="T98" fmla="*/ 81 w 130"/>
                <a:gd name="T99" fmla="*/ 83 h 141"/>
                <a:gd name="T100" fmla="*/ 91 w 130"/>
                <a:gd name="T101" fmla="*/ 90 h 141"/>
                <a:gd name="T102" fmla="*/ 99 w 130"/>
                <a:gd name="T103" fmla="*/ 96 h 141"/>
                <a:gd name="T104" fmla="*/ 103 w 130"/>
                <a:gd name="T105" fmla="*/ 103 h 141"/>
                <a:gd name="T106" fmla="*/ 103 w 130"/>
                <a:gd name="T107" fmla="*/ 115 h 141"/>
                <a:gd name="T108" fmla="*/ 104 w 130"/>
                <a:gd name="T109" fmla="*/ 124 h 141"/>
                <a:gd name="T110" fmla="*/ 109 w 130"/>
                <a:gd name="T111" fmla="*/ 115 h 141"/>
                <a:gd name="T112" fmla="*/ 116 w 130"/>
                <a:gd name="T113" fmla="*/ 108 h 141"/>
                <a:gd name="T114" fmla="*/ 111 w 130"/>
                <a:gd name="T115" fmla="*/ 99 h 141"/>
                <a:gd name="T116" fmla="*/ 121 w 130"/>
                <a:gd name="T117" fmla="*/ 95 h 141"/>
                <a:gd name="T118" fmla="*/ 130 w 130"/>
                <a:gd name="T119" fmla="*/ 95 h 141"/>
                <a:gd name="T120" fmla="*/ 108 w 130"/>
                <a:gd name="T121" fmla="*/ 79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0"/>
                <a:gd name="T184" fmla="*/ 0 h 141"/>
                <a:gd name="T185" fmla="*/ 130 w 130"/>
                <a:gd name="T186" fmla="*/ 141 h 14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8" name="Freeform 175"/>
            <p:cNvSpPr>
              <a:spLocks noChangeArrowheads="1"/>
            </p:cNvSpPr>
            <p:nvPr/>
          </p:nvSpPr>
          <p:spPr bwMode="auto">
            <a:xfrm>
              <a:off x="4038596" y="1465261"/>
              <a:ext cx="26988" cy="33338"/>
            </a:xfrm>
            <a:custGeom>
              <a:avLst/>
              <a:gdLst>
                <a:gd name="T0" fmla="*/ 5 w 14"/>
                <a:gd name="T1" fmla="*/ 0 h 18"/>
                <a:gd name="T2" fmla="*/ 1 w 14"/>
                <a:gd name="T3" fmla="*/ 8 h 18"/>
                <a:gd name="T4" fmla="*/ 0 w 14"/>
                <a:gd name="T5" fmla="*/ 12 h 18"/>
                <a:gd name="T6" fmla="*/ 8 w 14"/>
                <a:gd name="T7" fmla="*/ 18 h 18"/>
                <a:gd name="T8" fmla="*/ 9 w 14"/>
                <a:gd name="T9" fmla="*/ 18 h 18"/>
                <a:gd name="T10" fmla="*/ 14 w 14"/>
                <a:gd name="T11" fmla="*/ 10 h 18"/>
                <a:gd name="T12" fmla="*/ 5 w 1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8"/>
                <a:gd name="T23" fmla="*/ 14 w 1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9" name="Freeform 176"/>
            <p:cNvSpPr>
              <a:spLocks noChangeArrowheads="1"/>
            </p:cNvSpPr>
            <p:nvPr/>
          </p:nvSpPr>
          <p:spPr bwMode="auto">
            <a:xfrm>
              <a:off x="4044950" y="1389062"/>
              <a:ext cx="90488" cy="106363"/>
            </a:xfrm>
            <a:custGeom>
              <a:avLst/>
              <a:gdLst>
                <a:gd name="T0" fmla="*/ 41 w 47"/>
                <a:gd name="T1" fmla="*/ 37 h 56"/>
                <a:gd name="T2" fmla="*/ 41 w 47"/>
                <a:gd name="T3" fmla="*/ 29 h 56"/>
                <a:gd name="T4" fmla="*/ 42 w 47"/>
                <a:gd name="T5" fmla="*/ 23 h 56"/>
                <a:gd name="T6" fmla="*/ 29 w 47"/>
                <a:gd name="T7" fmla="*/ 20 h 56"/>
                <a:gd name="T8" fmla="*/ 28 w 47"/>
                <a:gd name="T9" fmla="*/ 13 h 56"/>
                <a:gd name="T10" fmla="*/ 24 w 47"/>
                <a:gd name="T11" fmla="*/ 9 h 56"/>
                <a:gd name="T12" fmla="*/ 20 w 47"/>
                <a:gd name="T13" fmla="*/ 2 h 56"/>
                <a:gd name="T14" fmla="*/ 20 w 47"/>
                <a:gd name="T15" fmla="*/ 2 h 56"/>
                <a:gd name="T16" fmla="*/ 17 w 47"/>
                <a:gd name="T17" fmla="*/ 1 h 56"/>
                <a:gd name="T18" fmla="*/ 12 w 47"/>
                <a:gd name="T19" fmla="*/ 0 h 56"/>
                <a:gd name="T20" fmla="*/ 0 w 47"/>
                <a:gd name="T21" fmla="*/ 3 h 56"/>
                <a:gd name="T22" fmla="*/ 3 w 47"/>
                <a:gd name="T23" fmla="*/ 10 h 56"/>
                <a:gd name="T24" fmla="*/ 7 w 47"/>
                <a:gd name="T25" fmla="*/ 18 h 56"/>
                <a:gd name="T26" fmla="*/ 6 w 47"/>
                <a:gd name="T27" fmla="*/ 36 h 56"/>
                <a:gd name="T28" fmla="*/ 2 w 47"/>
                <a:gd name="T29" fmla="*/ 40 h 56"/>
                <a:gd name="T30" fmla="*/ 11 w 47"/>
                <a:gd name="T31" fmla="*/ 50 h 56"/>
                <a:gd name="T32" fmla="*/ 11 w 47"/>
                <a:gd name="T33" fmla="*/ 50 h 56"/>
                <a:gd name="T34" fmla="*/ 21 w 47"/>
                <a:gd name="T35" fmla="*/ 56 h 56"/>
                <a:gd name="T36" fmla="*/ 41 w 47"/>
                <a:gd name="T37" fmla="*/ 52 h 56"/>
                <a:gd name="T38" fmla="*/ 41 w 47"/>
                <a:gd name="T39" fmla="*/ 49 h 56"/>
                <a:gd name="T40" fmla="*/ 45 w 47"/>
                <a:gd name="T41" fmla="*/ 44 h 56"/>
                <a:gd name="T42" fmla="*/ 41 w 47"/>
                <a:gd name="T43" fmla="*/ 3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7"/>
                <a:gd name="T67" fmla="*/ 0 h 56"/>
                <a:gd name="T68" fmla="*/ 47 w 47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l="32090" t="14744" r="17163" b="38884"/>
          <a:stretch/>
        </p:blipFill>
        <p:spPr>
          <a:xfrm>
            <a:off x="1141619" y="3005786"/>
            <a:ext cx="2784037" cy="228103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80711" y="3983871"/>
            <a:ext cx="2024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en-US" altLang="zh-CN" sz="6600" b="1" dirty="0" smtClean="0">
                <a:solidFill>
                  <a:prstClr val="white">
                    <a:lumMod val="95000"/>
                  </a:prstClr>
                </a:solidFill>
                <a:latin typeface="Kartika" panose="02020503030404060203" pitchFamily="18" charset="0"/>
                <a:ea typeface="Verdana" panose="020B0604030504040204" pitchFamily="34" charset="0"/>
                <a:cs typeface="Kartika" panose="02020503030404060203" pitchFamily="18" charset="0"/>
              </a:rPr>
              <a:t>2018</a:t>
            </a:r>
            <a:endParaRPr lang="zh-CN" altLang="en-US" sz="6600" b="1" dirty="0">
              <a:solidFill>
                <a:prstClr val="white">
                  <a:lumMod val="95000"/>
                </a:prstClr>
              </a:solidFill>
              <a:latin typeface="Kartika" panose="02020503030404060203" pitchFamily="18" charset="0"/>
              <a:cs typeface="Kartika" panose="02020503030404060203" pitchFamily="18" charset="0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826394" y="1053702"/>
            <a:ext cx="6356227" cy="76944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gradFill>
                  <a:gsLst>
                    <a:gs pos="29000">
                      <a:srgbClr val="B91319"/>
                    </a:gs>
                    <a:gs pos="0">
                      <a:srgbClr val="DC1218"/>
                    </a:gs>
                    <a:gs pos="79000">
                      <a:srgbClr val="9E0E18"/>
                    </a:gs>
                    <a:gs pos="58000">
                      <a:srgbClr val="A61319"/>
                    </a:gs>
                    <a:gs pos="100000">
                      <a:srgbClr val="901518"/>
                    </a:gs>
                  </a:gsLst>
                  <a:path path="circle">
                    <a:fillToRect l="50000" t="50000" r="50000" b="50000"/>
                  </a:path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通用型年终总结</a:t>
            </a:r>
            <a:r>
              <a:rPr lang="en-US" altLang="zh-CN" sz="4400" b="1" dirty="0" smtClean="0">
                <a:gradFill>
                  <a:gsLst>
                    <a:gs pos="29000">
                      <a:srgbClr val="B91319"/>
                    </a:gs>
                    <a:gs pos="0">
                      <a:srgbClr val="DC1218"/>
                    </a:gs>
                    <a:gs pos="79000">
                      <a:srgbClr val="9E0E18"/>
                    </a:gs>
                    <a:gs pos="58000">
                      <a:srgbClr val="A61319"/>
                    </a:gs>
                    <a:gs pos="100000">
                      <a:srgbClr val="901518"/>
                    </a:gs>
                  </a:gsLst>
                  <a:path path="circle">
                    <a:fillToRect l="50000" t="50000" r="50000" b="50000"/>
                  </a:path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PPT</a:t>
            </a:r>
            <a:r>
              <a:rPr lang="zh-CN" altLang="en-US" sz="4400" b="1" dirty="0" smtClean="0">
                <a:gradFill>
                  <a:gsLst>
                    <a:gs pos="29000">
                      <a:srgbClr val="B91319"/>
                    </a:gs>
                    <a:gs pos="0">
                      <a:srgbClr val="DC1218"/>
                    </a:gs>
                    <a:gs pos="79000">
                      <a:srgbClr val="9E0E18"/>
                    </a:gs>
                    <a:gs pos="58000">
                      <a:srgbClr val="A61319"/>
                    </a:gs>
                    <a:gs pos="100000">
                      <a:srgbClr val="901518"/>
                    </a:gs>
                  </a:gsLst>
                  <a:path path="circle">
                    <a:fillToRect l="50000" t="50000" r="50000" b="50000"/>
                  </a:path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模板</a:t>
            </a:r>
          </a:p>
        </p:txBody>
      </p:sp>
      <p:sp>
        <p:nvSpPr>
          <p:cNvPr id="371" name="矩形 370"/>
          <p:cNvSpPr/>
          <p:nvPr/>
        </p:nvSpPr>
        <p:spPr>
          <a:xfrm>
            <a:off x="1835705" y="2083396"/>
            <a:ext cx="4337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54883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商务报告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新年计划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商务展示 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2" name="直接连接符 371"/>
          <p:cNvCxnSpPr/>
          <p:nvPr/>
        </p:nvCxnSpPr>
        <p:spPr>
          <a:xfrm flipV="1">
            <a:off x="974304" y="1880795"/>
            <a:ext cx="5976000" cy="234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矩形 374"/>
          <p:cNvSpPr/>
          <p:nvPr/>
        </p:nvSpPr>
        <p:spPr>
          <a:xfrm>
            <a:off x="9234529" y="1405169"/>
            <a:ext cx="1496231" cy="141378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矩形 375"/>
          <p:cNvSpPr/>
          <p:nvPr/>
        </p:nvSpPr>
        <p:spPr>
          <a:xfrm>
            <a:off x="7756814" y="2824328"/>
            <a:ext cx="1479296" cy="1422501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8" name="Skrillex-Scary Monsters And Nice Sprit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083528" y="-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8"/>
                </p:tgtEl>
              </p:cMediaNode>
            </p:audio>
          </p:childTnLst>
        </p:cTn>
      </p:par>
    </p:tnLst>
    <p:bldLst>
      <p:bldP spid="20" grpId="0" animBg="1"/>
      <p:bldP spid="14" grpId="0" animBg="1"/>
      <p:bldP spid="16" grpId="0" animBg="1"/>
      <p:bldP spid="17" grpId="0" animBg="1"/>
      <p:bldP spid="23" grpId="0"/>
      <p:bldP spid="370" grpId="0"/>
      <p:bldP spid="371" grpId="0"/>
      <p:bldP spid="375" grpId="0" animBg="1"/>
      <p:bldP spid="37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7061992" y="4743176"/>
            <a:ext cx="1653540" cy="476251"/>
            <a:chOff x="6576060" y="4676775"/>
            <a:chExt cx="1653540" cy="476250"/>
          </a:xfrm>
        </p:grpSpPr>
        <p:sp>
          <p:nvSpPr>
            <p:cNvPr id="8" name="圆角矩形 7"/>
            <p:cNvSpPr/>
            <p:nvPr/>
          </p:nvSpPr>
          <p:spPr>
            <a:xfrm>
              <a:off x="6576060" y="4676775"/>
              <a:ext cx="1653540" cy="476250"/>
            </a:xfrm>
            <a:prstGeom prst="roundRect">
              <a:avLst>
                <a:gd name="adj" fmla="val 8975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77388" y="4745622"/>
              <a:ext cx="145088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srgbClr val="E7E7E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srgbClr val="E7E7E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42848" y="4266930"/>
            <a:ext cx="1428751" cy="1428751"/>
            <a:chOff x="933450" y="4152900"/>
            <a:chExt cx="1428750" cy="1428750"/>
          </a:xfrm>
        </p:grpSpPr>
        <p:sp>
          <p:nvSpPr>
            <p:cNvPr id="5" name="椭圆 4"/>
            <p:cNvSpPr/>
            <p:nvPr/>
          </p:nvSpPr>
          <p:spPr>
            <a:xfrm>
              <a:off x="933450" y="4152900"/>
              <a:ext cx="1428750" cy="14287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219200" y="4724400"/>
              <a:ext cx="857250" cy="8572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Freeform 280"/>
            <p:cNvSpPr>
              <a:spLocks noEditPoints="1"/>
            </p:cNvSpPr>
            <p:nvPr/>
          </p:nvSpPr>
          <p:spPr bwMode="auto">
            <a:xfrm>
              <a:off x="1474788" y="4854575"/>
              <a:ext cx="346075" cy="322263"/>
            </a:xfrm>
            <a:custGeom>
              <a:avLst/>
              <a:gdLst>
                <a:gd name="T0" fmla="*/ 73 w 92"/>
                <a:gd name="T1" fmla="*/ 0 h 86"/>
                <a:gd name="T2" fmla="*/ 69 w 92"/>
                <a:gd name="T3" fmla="*/ 0 h 86"/>
                <a:gd name="T4" fmla="*/ 50 w 92"/>
                <a:gd name="T5" fmla="*/ 19 h 86"/>
                <a:gd name="T6" fmla="*/ 50 w 92"/>
                <a:gd name="T7" fmla="*/ 33 h 86"/>
                <a:gd name="T8" fmla="*/ 10 w 92"/>
                <a:gd name="T9" fmla="*/ 33 h 86"/>
                <a:gd name="T10" fmla="*/ 0 w 92"/>
                <a:gd name="T11" fmla="*/ 43 h 86"/>
                <a:gd name="T12" fmla="*/ 0 w 92"/>
                <a:gd name="T13" fmla="*/ 76 h 86"/>
                <a:gd name="T14" fmla="*/ 10 w 92"/>
                <a:gd name="T15" fmla="*/ 86 h 86"/>
                <a:gd name="T16" fmla="*/ 62 w 92"/>
                <a:gd name="T17" fmla="*/ 86 h 86"/>
                <a:gd name="T18" fmla="*/ 72 w 92"/>
                <a:gd name="T19" fmla="*/ 76 h 86"/>
                <a:gd name="T20" fmla="*/ 72 w 92"/>
                <a:gd name="T21" fmla="*/ 43 h 86"/>
                <a:gd name="T22" fmla="*/ 62 w 92"/>
                <a:gd name="T23" fmla="*/ 33 h 86"/>
                <a:gd name="T24" fmla="*/ 57 w 92"/>
                <a:gd name="T25" fmla="*/ 33 h 86"/>
                <a:gd name="T26" fmla="*/ 57 w 92"/>
                <a:gd name="T27" fmla="*/ 19 h 86"/>
                <a:gd name="T28" fmla="*/ 69 w 92"/>
                <a:gd name="T29" fmla="*/ 7 h 86"/>
                <a:gd name="T30" fmla="*/ 73 w 92"/>
                <a:gd name="T31" fmla="*/ 7 h 86"/>
                <a:gd name="T32" fmla="*/ 85 w 92"/>
                <a:gd name="T33" fmla="*/ 19 h 86"/>
                <a:gd name="T34" fmla="*/ 85 w 92"/>
                <a:gd name="T35" fmla="*/ 33 h 86"/>
                <a:gd name="T36" fmla="*/ 92 w 92"/>
                <a:gd name="T37" fmla="*/ 33 h 86"/>
                <a:gd name="T38" fmla="*/ 92 w 92"/>
                <a:gd name="T39" fmla="*/ 19 h 86"/>
                <a:gd name="T40" fmla="*/ 73 w 92"/>
                <a:gd name="T41" fmla="*/ 0 h 86"/>
                <a:gd name="T42" fmla="*/ 41 w 92"/>
                <a:gd name="T43" fmla="*/ 78 h 86"/>
                <a:gd name="T44" fmla="*/ 30 w 92"/>
                <a:gd name="T45" fmla="*/ 78 h 86"/>
                <a:gd name="T46" fmla="*/ 32 w 92"/>
                <a:gd name="T47" fmla="*/ 64 h 86"/>
                <a:gd name="T48" fmla="*/ 29 w 92"/>
                <a:gd name="T49" fmla="*/ 58 h 86"/>
                <a:gd name="T50" fmla="*/ 36 w 92"/>
                <a:gd name="T51" fmla="*/ 51 h 86"/>
                <a:gd name="T52" fmla="*/ 43 w 92"/>
                <a:gd name="T53" fmla="*/ 58 h 86"/>
                <a:gd name="T54" fmla="*/ 40 w 92"/>
                <a:gd name="T55" fmla="*/ 64 h 86"/>
                <a:gd name="T56" fmla="*/ 41 w 92"/>
                <a:gd name="T57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86">
                  <a:moveTo>
                    <a:pt x="73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58" y="0"/>
                    <a:pt x="50" y="9"/>
                    <a:pt x="50" y="19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4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7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7" y="33"/>
                    <a:pt x="62" y="33"/>
                  </a:cubicBez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3"/>
                    <a:pt x="62" y="7"/>
                    <a:pt x="69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9" y="7"/>
                    <a:pt x="85" y="13"/>
                    <a:pt x="85" y="19"/>
                  </a:cubicBezTo>
                  <a:cubicBezTo>
                    <a:pt x="85" y="33"/>
                    <a:pt x="85" y="33"/>
                    <a:pt x="85" y="33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2" y="9"/>
                    <a:pt x="83" y="0"/>
                    <a:pt x="73" y="0"/>
                  </a:cubicBezTo>
                  <a:close/>
                  <a:moveTo>
                    <a:pt x="41" y="78"/>
                  </a:moveTo>
                  <a:cubicBezTo>
                    <a:pt x="30" y="78"/>
                    <a:pt x="30" y="78"/>
                    <a:pt x="30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1" y="63"/>
                    <a:pt x="40" y="64"/>
                  </a:cubicBezTo>
                  <a:lnTo>
                    <a:pt x="41" y="78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267446" y="5195680"/>
              <a:ext cx="731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srgbClr val="E7E7E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30%</a:t>
              </a:r>
              <a:endParaRPr lang="zh-CN" altLang="en-US" sz="1600" baseline="-3000" dirty="0">
                <a:solidFill>
                  <a:srgbClr val="E7E7E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42848" y="2057130"/>
            <a:ext cx="1428751" cy="1428751"/>
            <a:chOff x="933449" y="1943100"/>
            <a:chExt cx="1428750" cy="1428750"/>
          </a:xfrm>
        </p:grpSpPr>
        <p:sp>
          <p:nvSpPr>
            <p:cNvPr id="3" name="椭圆 2"/>
            <p:cNvSpPr/>
            <p:nvPr/>
          </p:nvSpPr>
          <p:spPr>
            <a:xfrm>
              <a:off x="933449" y="1943100"/>
              <a:ext cx="1428750" cy="14287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219200" y="2514600"/>
              <a:ext cx="857250" cy="8572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Freeform 277"/>
            <p:cNvSpPr>
              <a:spLocks noEditPoints="1"/>
            </p:cNvSpPr>
            <p:nvPr/>
          </p:nvSpPr>
          <p:spPr bwMode="auto">
            <a:xfrm>
              <a:off x="1512094" y="2652553"/>
              <a:ext cx="271463" cy="322263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282878" y="2996908"/>
              <a:ext cx="731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srgbClr val="E7E7E7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70%</a:t>
              </a:r>
              <a:endParaRPr lang="zh-CN" altLang="en-US" sz="1600" baseline="-3000" dirty="0">
                <a:solidFill>
                  <a:srgbClr val="E7E7E7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6724" y="2395347"/>
            <a:ext cx="3375591" cy="752316"/>
            <a:chOff x="2760613" y="2249194"/>
            <a:chExt cx="3375591" cy="752316"/>
          </a:xfrm>
        </p:grpSpPr>
        <p:grpSp>
          <p:nvGrpSpPr>
            <p:cNvPr id="21" name="组合 20"/>
            <p:cNvGrpSpPr/>
            <p:nvPr/>
          </p:nvGrpSpPr>
          <p:grpSpPr>
            <a:xfrm>
              <a:off x="2760613" y="2249194"/>
              <a:ext cx="293688" cy="747713"/>
              <a:chOff x="4396191" y="2359886"/>
              <a:chExt cx="293688" cy="747713"/>
            </a:xfrm>
            <a:gradFill>
              <a:gsLst>
                <a:gs pos="50000">
                  <a:srgbClr val="E7E7E7">
                    <a:alpha val="90000"/>
                  </a:srgbClr>
                </a:gs>
                <a:gs pos="50000">
                  <a:srgbClr val="E7E7E7"/>
                </a:gs>
              </a:gsLst>
              <a:lin ang="16200000" scaled="1"/>
            </a:gradFill>
          </p:grpSpPr>
          <p:sp>
            <p:nvSpPr>
              <p:cNvPr id="22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103047" y="2249194"/>
              <a:ext cx="293688" cy="747713"/>
              <a:chOff x="4396191" y="2359886"/>
              <a:chExt cx="293688" cy="747713"/>
            </a:xfrm>
          </p:grpSpPr>
          <p:sp>
            <p:nvSpPr>
              <p:cNvPr id="32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3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445481" y="2249194"/>
              <a:ext cx="293688" cy="747713"/>
              <a:chOff x="4396191" y="2359886"/>
              <a:chExt cx="293688" cy="747713"/>
            </a:xfrm>
          </p:grpSpPr>
          <p:sp>
            <p:nvSpPr>
              <p:cNvPr id="35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3787915" y="2249194"/>
              <a:ext cx="293688" cy="747713"/>
              <a:chOff x="4396191" y="2359886"/>
              <a:chExt cx="293688" cy="747713"/>
            </a:xfrm>
          </p:grpSpPr>
          <p:sp>
            <p:nvSpPr>
              <p:cNvPr id="38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130349" y="2249194"/>
              <a:ext cx="293688" cy="747713"/>
              <a:chOff x="4396191" y="2359886"/>
              <a:chExt cx="293688" cy="747713"/>
            </a:xfrm>
          </p:grpSpPr>
          <p:sp>
            <p:nvSpPr>
              <p:cNvPr id="41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4472783" y="2249194"/>
              <a:ext cx="293688" cy="747713"/>
              <a:chOff x="4396191" y="2368484"/>
              <a:chExt cx="293688" cy="747713"/>
            </a:xfrm>
          </p:grpSpPr>
          <p:sp>
            <p:nvSpPr>
              <p:cNvPr id="44" name="Freeform 141"/>
              <p:cNvSpPr>
                <a:spLocks/>
              </p:cNvSpPr>
              <p:nvPr/>
            </p:nvSpPr>
            <p:spPr bwMode="auto">
              <a:xfrm>
                <a:off x="4396191" y="2497072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Oval 142"/>
              <p:cNvSpPr>
                <a:spLocks noChangeArrowheads="1"/>
              </p:cNvSpPr>
              <p:nvPr/>
            </p:nvSpPr>
            <p:spPr bwMode="auto">
              <a:xfrm>
                <a:off x="4486678" y="2368484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815217" y="2249194"/>
              <a:ext cx="293688" cy="747713"/>
              <a:chOff x="4396191" y="2359886"/>
              <a:chExt cx="293688" cy="747713"/>
            </a:xfrm>
          </p:grpSpPr>
          <p:sp>
            <p:nvSpPr>
              <p:cNvPr id="47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157651" y="2249194"/>
              <a:ext cx="293688" cy="747713"/>
              <a:chOff x="4396191" y="2359886"/>
              <a:chExt cx="293688" cy="747713"/>
            </a:xfrm>
          </p:grpSpPr>
          <p:sp>
            <p:nvSpPr>
              <p:cNvPr id="50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1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500085" y="2253797"/>
              <a:ext cx="293688" cy="747713"/>
              <a:chOff x="4396191" y="2359886"/>
              <a:chExt cx="293688" cy="747713"/>
            </a:xfrm>
          </p:grpSpPr>
          <p:sp>
            <p:nvSpPr>
              <p:cNvPr id="53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5" name="组合 54"/>
            <p:cNvGrpSpPr/>
            <p:nvPr/>
          </p:nvGrpSpPr>
          <p:grpSpPr>
            <a:xfrm>
              <a:off x="5842516" y="2249194"/>
              <a:ext cx="293688" cy="747713"/>
              <a:chOff x="4396191" y="2359886"/>
              <a:chExt cx="293688" cy="747713"/>
            </a:xfrm>
          </p:grpSpPr>
          <p:sp>
            <p:nvSpPr>
              <p:cNvPr id="56" name="Freeform 141"/>
              <p:cNvSpPr>
                <a:spLocks/>
              </p:cNvSpPr>
              <p:nvPr/>
            </p:nvSpPr>
            <p:spPr bwMode="auto">
              <a:xfrm>
                <a:off x="4396191" y="2488474"/>
                <a:ext cx="293688" cy="619125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7" name="Oval 142"/>
              <p:cNvSpPr>
                <a:spLocks noChangeArrowheads="1"/>
              </p:cNvSpPr>
              <p:nvPr/>
            </p:nvSpPr>
            <p:spPr bwMode="auto">
              <a:xfrm>
                <a:off x="4486678" y="2359886"/>
                <a:ext cx="115888" cy="11747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296722" y="4607444"/>
            <a:ext cx="3426888" cy="747712"/>
            <a:chOff x="2733626" y="4482789"/>
            <a:chExt cx="3426888" cy="747712"/>
          </a:xfrm>
        </p:grpSpPr>
        <p:grpSp>
          <p:nvGrpSpPr>
            <p:cNvPr id="24" name="组合 23"/>
            <p:cNvGrpSpPr/>
            <p:nvPr/>
          </p:nvGrpSpPr>
          <p:grpSpPr>
            <a:xfrm>
              <a:off x="2733626" y="4482789"/>
              <a:ext cx="346075" cy="747712"/>
              <a:chOff x="4369203" y="3199674"/>
              <a:chExt cx="346075" cy="747712"/>
            </a:xfrm>
          </p:grpSpPr>
          <p:sp>
            <p:nvSpPr>
              <p:cNvPr id="25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3075939" y="4482789"/>
              <a:ext cx="346075" cy="747712"/>
              <a:chOff x="4369203" y="3199674"/>
              <a:chExt cx="346075" cy="747712"/>
            </a:xfrm>
          </p:grpSpPr>
          <p:sp>
            <p:nvSpPr>
              <p:cNvPr id="59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3418252" y="4482789"/>
              <a:ext cx="346075" cy="747712"/>
              <a:chOff x="4369203" y="3199674"/>
              <a:chExt cx="346075" cy="747712"/>
            </a:xfrm>
          </p:grpSpPr>
          <p:sp>
            <p:nvSpPr>
              <p:cNvPr id="62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760565" y="4482789"/>
              <a:ext cx="346075" cy="747712"/>
              <a:chOff x="4369203" y="3199674"/>
              <a:chExt cx="346075" cy="747712"/>
            </a:xfrm>
          </p:grpSpPr>
          <p:sp>
            <p:nvSpPr>
              <p:cNvPr id="65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102878" y="4482789"/>
              <a:ext cx="346075" cy="747712"/>
              <a:chOff x="4369203" y="3199674"/>
              <a:chExt cx="346075" cy="747712"/>
            </a:xfrm>
          </p:grpSpPr>
          <p:sp>
            <p:nvSpPr>
              <p:cNvPr id="68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4445191" y="4482789"/>
              <a:ext cx="346075" cy="747712"/>
              <a:chOff x="4369203" y="3199674"/>
              <a:chExt cx="346075" cy="747712"/>
            </a:xfrm>
          </p:grpSpPr>
          <p:sp>
            <p:nvSpPr>
              <p:cNvPr id="71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787504" y="4482789"/>
              <a:ext cx="346075" cy="747712"/>
              <a:chOff x="4369203" y="3199674"/>
              <a:chExt cx="346075" cy="747712"/>
            </a:xfrm>
          </p:grpSpPr>
          <p:sp>
            <p:nvSpPr>
              <p:cNvPr id="74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5129817" y="4482789"/>
              <a:ext cx="346075" cy="747712"/>
              <a:chOff x="4369203" y="3199674"/>
              <a:chExt cx="346075" cy="747712"/>
            </a:xfrm>
          </p:grpSpPr>
          <p:sp>
            <p:nvSpPr>
              <p:cNvPr id="77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5472130" y="4482789"/>
              <a:ext cx="346075" cy="747712"/>
              <a:chOff x="4369203" y="3199674"/>
              <a:chExt cx="346075" cy="747712"/>
            </a:xfrm>
          </p:grpSpPr>
          <p:sp>
            <p:nvSpPr>
              <p:cNvPr id="80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1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5814439" y="4482789"/>
              <a:ext cx="346075" cy="747712"/>
              <a:chOff x="4369203" y="3199674"/>
              <a:chExt cx="346075" cy="747712"/>
            </a:xfrm>
          </p:grpSpPr>
          <p:sp>
            <p:nvSpPr>
              <p:cNvPr id="83" name="Oval 147"/>
              <p:cNvSpPr>
                <a:spLocks noChangeArrowheads="1"/>
              </p:cNvSpPr>
              <p:nvPr/>
            </p:nvSpPr>
            <p:spPr bwMode="auto">
              <a:xfrm>
                <a:off x="4486678" y="3199674"/>
                <a:ext cx="109538" cy="1127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4" name="Freeform 148"/>
              <p:cNvSpPr>
                <a:spLocks/>
              </p:cNvSpPr>
              <p:nvPr/>
            </p:nvSpPr>
            <p:spPr bwMode="auto">
              <a:xfrm>
                <a:off x="4369203" y="3334611"/>
                <a:ext cx="346075" cy="612775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061993" y="2533376"/>
            <a:ext cx="1653540" cy="476250"/>
            <a:chOff x="6576060" y="2327910"/>
            <a:chExt cx="1653540" cy="476250"/>
          </a:xfrm>
        </p:grpSpPr>
        <p:sp>
          <p:nvSpPr>
            <p:cNvPr id="7" name="圆角矩形 6"/>
            <p:cNvSpPr/>
            <p:nvPr/>
          </p:nvSpPr>
          <p:spPr>
            <a:xfrm>
              <a:off x="6576060" y="2327910"/>
              <a:ext cx="1653540" cy="476250"/>
            </a:xfrm>
            <a:prstGeom prst="roundRect">
              <a:avLst>
                <a:gd name="adj" fmla="val 897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645757" y="2372137"/>
              <a:ext cx="1514144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600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88" name="直接连接符 87"/>
          <p:cNvCxnSpPr/>
          <p:nvPr/>
        </p:nvCxnSpPr>
        <p:spPr>
          <a:xfrm>
            <a:off x="1586389" y="3888152"/>
            <a:ext cx="9377365" cy="0"/>
          </a:xfrm>
          <a:prstGeom prst="line">
            <a:avLst/>
          </a:prstGeom>
          <a:ln w="12700">
            <a:solidFill>
              <a:srgbClr val="9DA8B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1828599" y="6032273"/>
            <a:ext cx="8980824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90" name="矩形 89"/>
          <p:cNvSpPr/>
          <p:nvPr/>
        </p:nvSpPr>
        <p:spPr>
          <a:xfrm>
            <a:off x="8995319" y="216977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8995319" y="2525576"/>
            <a:ext cx="196843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2" name="矩形 91"/>
          <p:cNvSpPr/>
          <p:nvPr/>
        </p:nvSpPr>
        <p:spPr>
          <a:xfrm>
            <a:off x="8995319" y="437208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8995319" y="4727885"/>
            <a:ext cx="196843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9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95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071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75" decel="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75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9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7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75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75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675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9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 p14:presetBounceEnd="4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6" presetClass="entr" presetSubtype="37" fill="hold" nodeType="withEffect">
                                      <p:stCondLst>
                                        <p:cond delay="6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37" presetClass="entr" presetSubtype="0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675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675" decel="100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7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675" decel="100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9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37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675" decel="100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7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75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7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675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" accel="100000" fill="hold">
                                              <p:stCondLst>
                                                <p:cond delay="675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9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1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16" presetClass="entr" presetSubtype="37" fill="hold" nodeType="withEffect">
                                      <p:stCondLst>
                                        <p:cond delay="61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9" dur="3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71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/>
          <p:bldP spid="90" grpId="0"/>
          <p:bldP spid="91" grpId="0"/>
          <p:bldP spid="92" grpId="0"/>
          <p:bldP spid="93" grpId="0"/>
          <p:bldP spid="94" grpId="0"/>
          <p:bldP spid="9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524756" y="6123575"/>
            <a:ext cx="8935656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3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Oval 4"/>
          <p:cNvSpPr/>
          <p:nvPr/>
        </p:nvSpPr>
        <p:spPr>
          <a:xfrm>
            <a:off x="6455076" y="1572223"/>
            <a:ext cx="1041032" cy="1047005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1733">
              <a:solidFill>
                <a:prstClr val="white"/>
              </a:solidFill>
            </a:endParaRPr>
          </a:p>
        </p:txBody>
      </p:sp>
      <p:sp>
        <p:nvSpPr>
          <p:cNvPr id="49" name="Oval 5"/>
          <p:cNvSpPr/>
          <p:nvPr/>
        </p:nvSpPr>
        <p:spPr>
          <a:xfrm>
            <a:off x="4653593" y="1572223"/>
            <a:ext cx="1041032" cy="1047005"/>
          </a:xfrm>
          <a:prstGeom prst="ellipse">
            <a:avLst/>
          </a:prstGeom>
          <a:solidFill>
            <a:srgbClr val="B01319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1733">
              <a:solidFill>
                <a:prstClr val="white"/>
              </a:solidFill>
            </a:endParaRPr>
          </a:p>
        </p:txBody>
      </p:sp>
      <p:sp>
        <p:nvSpPr>
          <p:cNvPr id="52" name="Rectangle 9"/>
          <p:cNvSpPr/>
          <p:nvPr/>
        </p:nvSpPr>
        <p:spPr>
          <a:xfrm>
            <a:off x="6553786" y="3675515"/>
            <a:ext cx="2171596" cy="3763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53" name="Text Box 10"/>
          <p:cNvSpPr txBox="1">
            <a:spLocks noChangeArrowheads="1"/>
          </p:cNvSpPr>
          <p:nvPr/>
        </p:nvSpPr>
        <p:spPr bwMode="auto">
          <a:xfrm>
            <a:off x="6652494" y="3689250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en-US" sz="1867" b="1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58%</a:t>
            </a:r>
            <a:endParaRPr lang="en-US" sz="1333" dirty="0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4" name="Rectangle 13"/>
          <p:cNvSpPr/>
          <p:nvPr/>
        </p:nvSpPr>
        <p:spPr>
          <a:xfrm>
            <a:off x="6553786" y="4140614"/>
            <a:ext cx="2961268" cy="376348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6652494" y="4163065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72%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6" name="Rectangle 15"/>
          <p:cNvSpPr/>
          <p:nvPr/>
        </p:nvSpPr>
        <p:spPr>
          <a:xfrm>
            <a:off x="6553785" y="4605713"/>
            <a:ext cx="2933427" cy="3763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6652494" y="4626922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70%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58" name="Rectangle 17"/>
          <p:cNvSpPr/>
          <p:nvPr/>
        </p:nvSpPr>
        <p:spPr>
          <a:xfrm>
            <a:off x="6553785" y="5070811"/>
            <a:ext cx="2763851" cy="376348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6652494" y="5090779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67%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0" name="Rectangle 19"/>
          <p:cNvSpPr/>
          <p:nvPr/>
        </p:nvSpPr>
        <p:spPr>
          <a:xfrm>
            <a:off x="6553786" y="5535909"/>
            <a:ext cx="1678052" cy="3763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6652494" y="5554638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39%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2" name="Rectangle 21"/>
          <p:cNvSpPr/>
          <p:nvPr/>
        </p:nvSpPr>
        <p:spPr>
          <a:xfrm>
            <a:off x="3430902" y="3675515"/>
            <a:ext cx="2171596" cy="376348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4627783" y="3689250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en-US" sz="1867" b="1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55%</a:t>
            </a:r>
            <a:endParaRPr lang="en-US" sz="1333" dirty="0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4" name="Rectangle 23"/>
          <p:cNvSpPr/>
          <p:nvPr/>
        </p:nvSpPr>
        <p:spPr>
          <a:xfrm>
            <a:off x="2641230" y="4140614"/>
            <a:ext cx="2961268" cy="3763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4627783" y="4163065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69%</a:t>
            </a:r>
            <a:endParaRPr lang="en-US" sz="1333" dirty="0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6" name="Rectangle 25"/>
          <p:cNvSpPr/>
          <p:nvPr/>
        </p:nvSpPr>
        <p:spPr>
          <a:xfrm>
            <a:off x="2147686" y="4605713"/>
            <a:ext cx="3454812" cy="376348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4627783" y="4626922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83%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8" name="Rectangle 27"/>
          <p:cNvSpPr/>
          <p:nvPr/>
        </p:nvSpPr>
        <p:spPr>
          <a:xfrm>
            <a:off x="2838647" y="5070811"/>
            <a:ext cx="2763851" cy="3763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69" name="Text Box 10"/>
          <p:cNvSpPr txBox="1">
            <a:spLocks noChangeArrowheads="1"/>
          </p:cNvSpPr>
          <p:nvPr/>
        </p:nvSpPr>
        <p:spPr bwMode="auto">
          <a:xfrm>
            <a:off x="4627783" y="5090779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68%</a:t>
            </a:r>
            <a:endParaRPr lang="en-US" sz="1333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0" name="Rectangle 29"/>
          <p:cNvSpPr/>
          <p:nvPr/>
        </p:nvSpPr>
        <p:spPr>
          <a:xfrm>
            <a:off x="3430902" y="5535909"/>
            <a:ext cx="2171596" cy="376348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en-US" sz="1867">
              <a:solidFill>
                <a:prstClr val="white"/>
              </a:solidFill>
            </a:endParaRPr>
          </a:p>
        </p:txBody>
      </p: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4627783" y="5554638"/>
            <a:ext cx="888380" cy="34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r" defTabSz="1450940"/>
            <a:r>
              <a:rPr lang="en-US" sz="1867" b="1" dirty="0">
                <a:solidFill>
                  <a:prstClr val="white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68%</a:t>
            </a:r>
            <a:endParaRPr lang="en-US" sz="1333" dirty="0">
              <a:solidFill>
                <a:prstClr val="white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72" name="Freeform 45"/>
          <p:cNvSpPr>
            <a:spLocks noEditPoints="1"/>
          </p:cNvSpPr>
          <p:nvPr/>
        </p:nvSpPr>
        <p:spPr bwMode="auto">
          <a:xfrm>
            <a:off x="4925539" y="1779261"/>
            <a:ext cx="468788" cy="604575"/>
          </a:xfrm>
          <a:custGeom>
            <a:avLst/>
            <a:gdLst>
              <a:gd name="T0" fmla="*/ 104 w 109"/>
              <a:gd name="T1" fmla="*/ 67 h 141"/>
              <a:gd name="T2" fmla="*/ 96 w 109"/>
              <a:gd name="T3" fmla="*/ 67 h 141"/>
              <a:gd name="T4" fmla="*/ 96 w 109"/>
              <a:gd name="T5" fmla="*/ 44 h 141"/>
              <a:gd name="T6" fmla="*/ 84 w 109"/>
              <a:gd name="T7" fmla="*/ 13 h 141"/>
              <a:gd name="T8" fmla="*/ 55 w 109"/>
              <a:gd name="T9" fmla="*/ 0 h 141"/>
              <a:gd name="T10" fmla="*/ 25 w 109"/>
              <a:gd name="T11" fmla="*/ 13 h 141"/>
              <a:gd name="T12" fmla="*/ 13 w 109"/>
              <a:gd name="T13" fmla="*/ 44 h 141"/>
              <a:gd name="T14" fmla="*/ 13 w 109"/>
              <a:gd name="T15" fmla="*/ 67 h 141"/>
              <a:gd name="T16" fmla="*/ 6 w 109"/>
              <a:gd name="T17" fmla="*/ 67 h 141"/>
              <a:gd name="T18" fmla="*/ 0 w 109"/>
              <a:gd name="T19" fmla="*/ 73 h 141"/>
              <a:gd name="T20" fmla="*/ 0 w 109"/>
              <a:gd name="T21" fmla="*/ 136 h 141"/>
              <a:gd name="T22" fmla="*/ 6 w 109"/>
              <a:gd name="T23" fmla="*/ 141 h 141"/>
              <a:gd name="T24" fmla="*/ 104 w 109"/>
              <a:gd name="T25" fmla="*/ 141 h 141"/>
              <a:gd name="T26" fmla="*/ 109 w 109"/>
              <a:gd name="T27" fmla="*/ 136 h 141"/>
              <a:gd name="T28" fmla="*/ 109 w 109"/>
              <a:gd name="T29" fmla="*/ 73 h 141"/>
              <a:gd name="T30" fmla="*/ 104 w 109"/>
              <a:gd name="T31" fmla="*/ 67 h 141"/>
              <a:gd name="T32" fmla="*/ 67 w 109"/>
              <a:gd name="T33" fmla="*/ 124 h 141"/>
              <a:gd name="T34" fmla="*/ 55 w 109"/>
              <a:gd name="T35" fmla="*/ 136 h 141"/>
              <a:gd name="T36" fmla="*/ 43 w 109"/>
              <a:gd name="T37" fmla="*/ 124 h 141"/>
              <a:gd name="T38" fmla="*/ 43 w 109"/>
              <a:gd name="T39" fmla="*/ 102 h 141"/>
              <a:gd name="T40" fmla="*/ 55 w 109"/>
              <a:gd name="T41" fmla="*/ 90 h 141"/>
              <a:gd name="T42" fmla="*/ 67 w 109"/>
              <a:gd name="T43" fmla="*/ 102 h 141"/>
              <a:gd name="T44" fmla="*/ 67 w 109"/>
              <a:gd name="T45" fmla="*/ 124 h 141"/>
              <a:gd name="T46" fmla="*/ 77 w 109"/>
              <a:gd name="T47" fmla="*/ 67 h 141"/>
              <a:gd name="T48" fmla="*/ 33 w 109"/>
              <a:gd name="T49" fmla="*/ 67 h 141"/>
              <a:gd name="T50" fmla="*/ 33 w 109"/>
              <a:gd name="T51" fmla="*/ 44 h 141"/>
              <a:gd name="T52" fmla="*/ 39 w 109"/>
              <a:gd name="T53" fmla="*/ 26 h 141"/>
              <a:gd name="T54" fmla="*/ 55 w 109"/>
              <a:gd name="T55" fmla="*/ 19 h 141"/>
              <a:gd name="T56" fmla="*/ 70 w 109"/>
              <a:gd name="T57" fmla="*/ 26 h 141"/>
              <a:gd name="T58" fmla="*/ 77 w 109"/>
              <a:gd name="T59" fmla="*/ 44 h 141"/>
              <a:gd name="T60" fmla="*/ 77 w 109"/>
              <a:gd name="T61" fmla="*/ 6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41">
                <a:moveTo>
                  <a:pt x="104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32"/>
                  <a:pt x="92" y="21"/>
                  <a:pt x="84" y="13"/>
                </a:cubicBezTo>
                <a:cubicBezTo>
                  <a:pt x="77" y="5"/>
                  <a:pt x="66" y="0"/>
                  <a:pt x="55" y="0"/>
                </a:cubicBezTo>
                <a:cubicBezTo>
                  <a:pt x="43" y="0"/>
                  <a:pt x="32" y="5"/>
                  <a:pt x="25" y="13"/>
                </a:cubicBezTo>
                <a:cubicBezTo>
                  <a:pt x="18" y="21"/>
                  <a:pt x="13" y="32"/>
                  <a:pt x="13" y="44"/>
                </a:cubicBezTo>
                <a:cubicBezTo>
                  <a:pt x="13" y="67"/>
                  <a:pt x="13" y="67"/>
                  <a:pt x="13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3" y="67"/>
                  <a:pt x="0" y="70"/>
                  <a:pt x="0" y="73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9"/>
                  <a:pt x="3" y="141"/>
                  <a:pt x="6" y="141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107" y="141"/>
                  <a:pt x="109" y="139"/>
                  <a:pt x="109" y="136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09" y="70"/>
                  <a:pt x="107" y="67"/>
                  <a:pt x="104" y="67"/>
                </a:cubicBezTo>
                <a:close/>
                <a:moveTo>
                  <a:pt x="67" y="124"/>
                </a:moveTo>
                <a:cubicBezTo>
                  <a:pt x="67" y="130"/>
                  <a:pt x="61" y="136"/>
                  <a:pt x="55" y="136"/>
                </a:cubicBezTo>
                <a:cubicBezTo>
                  <a:pt x="48" y="136"/>
                  <a:pt x="43" y="130"/>
                  <a:pt x="43" y="124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43" y="95"/>
                  <a:pt x="48" y="90"/>
                  <a:pt x="55" y="90"/>
                </a:cubicBezTo>
                <a:cubicBezTo>
                  <a:pt x="61" y="90"/>
                  <a:pt x="67" y="95"/>
                  <a:pt x="67" y="102"/>
                </a:cubicBezTo>
                <a:lnTo>
                  <a:pt x="67" y="124"/>
                </a:lnTo>
                <a:close/>
                <a:moveTo>
                  <a:pt x="77" y="67"/>
                </a:moveTo>
                <a:cubicBezTo>
                  <a:pt x="33" y="67"/>
                  <a:pt x="33" y="67"/>
                  <a:pt x="33" y="67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37"/>
                  <a:pt x="35" y="31"/>
                  <a:pt x="39" y="26"/>
                </a:cubicBezTo>
                <a:cubicBezTo>
                  <a:pt x="44" y="22"/>
                  <a:pt x="49" y="19"/>
                  <a:pt x="55" y="19"/>
                </a:cubicBezTo>
                <a:cubicBezTo>
                  <a:pt x="61" y="19"/>
                  <a:pt x="66" y="22"/>
                  <a:pt x="70" y="26"/>
                </a:cubicBezTo>
                <a:cubicBezTo>
                  <a:pt x="74" y="31"/>
                  <a:pt x="77" y="37"/>
                  <a:pt x="77" y="44"/>
                </a:cubicBezTo>
                <a:lnTo>
                  <a:pt x="77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grpSp>
        <p:nvGrpSpPr>
          <p:cNvPr id="73" name="Group 32"/>
          <p:cNvGrpSpPr/>
          <p:nvPr/>
        </p:nvGrpSpPr>
        <p:grpSpPr>
          <a:xfrm>
            <a:off x="6668430" y="1793438"/>
            <a:ext cx="614325" cy="604575"/>
            <a:chOff x="1587575" y="2265358"/>
            <a:chExt cx="314468" cy="309477"/>
          </a:xfrm>
          <a:solidFill>
            <a:schemeClr val="bg1"/>
          </a:solidFill>
        </p:grpSpPr>
        <p:sp>
          <p:nvSpPr>
            <p:cNvPr id="74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75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sp>
        <p:nvSpPr>
          <p:cNvPr id="76" name="Text Box 10"/>
          <p:cNvSpPr txBox="1">
            <a:spLocks noChangeArrowheads="1"/>
          </p:cNvSpPr>
          <p:nvPr/>
        </p:nvSpPr>
        <p:spPr bwMode="auto">
          <a:xfrm>
            <a:off x="1877084" y="3730350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zh-CN" altLang="en-US" sz="1333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452277" y="2662771"/>
            <a:ext cx="941265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en-US" altLang="zh-CN" sz="2400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</a:p>
        </p:txBody>
      </p:sp>
      <p:sp>
        <p:nvSpPr>
          <p:cNvPr id="87" name="矩形 47"/>
          <p:cNvSpPr>
            <a:spLocks noChangeArrowheads="1"/>
          </p:cNvSpPr>
          <p:nvPr/>
        </p:nvSpPr>
        <p:spPr bwMode="auto">
          <a:xfrm>
            <a:off x="6455077" y="3044386"/>
            <a:ext cx="3300420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88" name="矩形 87"/>
          <p:cNvSpPr/>
          <p:nvPr/>
        </p:nvSpPr>
        <p:spPr>
          <a:xfrm>
            <a:off x="4661233" y="2662771"/>
            <a:ext cx="941265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en-US" altLang="zh-CN" sz="2400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2302078" y="3044386"/>
            <a:ext cx="3300420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91" name="Text Box 10"/>
          <p:cNvSpPr txBox="1">
            <a:spLocks noChangeArrowheads="1"/>
          </p:cNvSpPr>
          <p:nvPr/>
        </p:nvSpPr>
        <p:spPr bwMode="auto">
          <a:xfrm>
            <a:off x="1861413" y="5590743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zh-CN" altLang="en-US" sz="1333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2" name="Text Box 10"/>
          <p:cNvSpPr txBox="1">
            <a:spLocks noChangeArrowheads="1"/>
          </p:cNvSpPr>
          <p:nvPr/>
        </p:nvSpPr>
        <p:spPr bwMode="auto">
          <a:xfrm>
            <a:off x="1272455" y="5125646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zh-CN" altLang="en-US" sz="1333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3" name="Text Box 10"/>
          <p:cNvSpPr txBox="1">
            <a:spLocks noChangeArrowheads="1"/>
          </p:cNvSpPr>
          <p:nvPr/>
        </p:nvSpPr>
        <p:spPr bwMode="auto">
          <a:xfrm>
            <a:off x="1073515" y="4195448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zh-CN" altLang="en-US" sz="1333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4" name="Text Box 10"/>
          <p:cNvSpPr txBox="1">
            <a:spLocks noChangeArrowheads="1"/>
          </p:cNvSpPr>
          <p:nvPr/>
        </p:nvSpPr>
        <p:spPr bwMode="auto">
          <a:xfrm>
            <a:off x="581495" y="4660547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algn="r" defTabSz="1450940"/>
            <a:r>
              <a:rPr lang="zh-CN" altLang="en-US" sz="1333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5" name="Text Box 10"/>
          <p:cNvSpPr txBox="1">
            <a:spLocks noChangeArrowheads="1"/>
          </p:cNvSpPr>
          <p:nvPr/>
        </p:nvSpPr>
        <p:spPr bwMode="auto">
          <a:xfrm>
            <a:off x="8782633" y="3730350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zh-CN" altLang="en-US" sz="1333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8274369" y="5590743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zh-CN" altLang="en-US" sz="1333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7" name="Text Box 10"/>
          <p:cNvSpPr txBox="1">
            <a:spLocks noChangeArrowheads="1"/>
          </p:cNvSpPr>
          <p:nvPr/>
        </p:nvSpPr>
        <p:spPr bwMode="auto">
          <a:xfrm>
            <a:off x="9359225" y="5125646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zh-CN" altLang="en-US" sz="1333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8" name="Text Box 10"/>
          <p:cNvSpPr txBox="1">
            <a:spLocks noChangeArrowheads="1"/>
          </p:cNvSpPr>
          <p:nvPr/>
        </p:nvSpPr>
        <p:spPr bwMode="auto">
          <a:xfrm>
            <a:off x="9544463" y="4195448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zh-CN" altLang="en-US" sz="1333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9" name="Text Box 10"/>
          <p:cNvSpPr txBox="1">
            <a:spLocks noChangeArrowheads="1"/>
          </p:cNvSpPr>
          <p:nvPr/>
        </p:nvSpPr>
        <p:spPr bwMode="auto">
          <a:xfrm>
            <a:off x="9529744" y="4660547"/>
            <a:ext cx="1523659" cy="266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 anchor="ctr">
            <a:spAutoFit/>
          </a:bodyPr>
          <a:lstStyle/>
          <a:p>
            <a:pPr defTabSz="1450940"/>
            <a:r>
              <a:rPr lang="zh-CN" altLang="en-US" sz="1333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输入标签</a:t>
            </a:r>
            <a:endParaRPr lang="en-US" sz="1333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381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75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2" grpId="0"/>
      <p:bldP spid="43" grpId="0"/>
      <p:bldP spid="41" grpId="0" animBg="1"/>
      <p:bldP spid="49" grpId="0" animBg="1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  <p:bldP spid="68" grpId="0" animBg="1"/>
      <p:bldP spid="69" grpId="0"/>
      <p:bldP spid="70" grpId="0" animBg="1"/>
      <p:bldP spid="71" grpId="0"/>
      <p:bldP spid="72" grpId="0" animBg="1"/>
      <p:bldP spid="76" grpId="0"/>
      <p:bldP spid="86" grpId="0"/>
      <p:bldP spid="87" grpId="0"/>
      <p:bldP spid="88" grpId="0"/>
      <p:bldP spid="89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17307692">
            <a:off x="5399456" y="2564970"/>
            <a:ext cx="1726648" cy="930287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 rot="17307692">
            <a:off x="4973089" y="2082352"/>
            <a:ext cx="1133915" cy="793944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" name="形状 2"/>
          <p:cNvSpPr/>
          <p:nvPr/>
        </p:nvSpPr>
        <p:spPr>
          <a:xfrm>
            <a:off x="4303551" y="3068690"/>
            <a:ext cx="1991860" cy="199216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" name="空心弧 3"/>
          <p:cNvSpPr/>
          <p:nvPr/>
        </p:nvSpPr>
        <p:spPr>
          <a:xfrm>
            <a:off x="5018249" y="4372306"/>
            <a:ext cx="1711315" cy="1712001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B01319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5" name="矩形 4"/>
          <p:cNvSpPr/>
          <p:nvPr/>
        </p:nvSpPr>
        <p:spPr>
          <a:xfrm>
            <a:off x="7450179" y="212727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37215" y="446679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60469" y="318367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等腰三角形 7"/>
          <p:cNvSpPr>
            <a:spLocks noChangeAspect="1" noChangeArrowheads="1"/>
          </p:cNvSpPr>
          <p:nvPr/>
        </p:nvSpPr>
        <p:spPr bwMode="auto">
          <a:xfrm rot="5400000" flipV="1">
            <a:off x="7189960" y="263621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B01319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7437217" y="2542014"/>
            <a:ext cx="275288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0" name="等腰三角形 18"/>
          <p:cNvSpPr>
            <a:spLocks noChangeAspect="1" noChangeArrowheads="1"/>
          </p:cNvSpPr>
          <p:nvPr/>
        </p:nvSpPr>
        <p:spPr bwMode="auto">
          <a:xfrm rot="5400000" flipV="1">
            <a:off x="7189960" y="4979699"/>
            <a:ext cx="239249" cy="206315"/>
          </a:xfrm>
          <a:prstGeom prst="triangle">
            <a:avLst>
              <a:gd name="adj" fmla="val 50000"/>
            </a:avLst>
          </a:prstGeom>
          <a:solidFill>
            <a:srgbClr val="B01319"/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7437217" y="4885506"/>
            <a:ext cx="275288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2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3937642" y="3689323"/>
            <a:ext cx="239249" cy="206315"/>
          </a:xfrm>
          <a:prstGeom prst="triangle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0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1239008" y="3595122"/>
            <a:ext cx="2681712" cy="120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在此录入图表的描述说明，在此录入上述图表的描述说明，在此录入上述图表的描述说明。在此录入上述图表的描述说明，在此录入上述图表的描述说明。</a:t>
            </a: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239008" y="6209906"/>
            <a:ext cx="8935656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 rot="2736489">
            <a:off x="5602938" y="2575789"/>
            <a:ext cx="616572" cy="540371"/>
            <a:chOff x="4212441" y="1835306"/>
            <a:chExt cx="645570" cy="565784"/>
          </a:xfrm>
          <a:solidFill>
            <a:srgbClr val="B01319"/>
          </a:solidFill>
        </p:grpSpPr>
        <p:sp>
          <p:nvSpPr>
            <p:cNvPr id="28" name="Freeform 143"/>
            <p:cNvSpPr>
              <a:spLocks/>
            </p:cNvSpPr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29" name="Freeform 144"/>
            <p:cNvSpPr>
              <a:spLocks/>
            </p:cNvSpPr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30" name="Freeform 145"/>
            <p:cNvSpPr>
              <a:spLocks/>
            </p:cNvSpPr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31" name="Freeform 146"/>
            <p:cNvSpPr>
              <a:spLocks/>
            </p:cNvSpPr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988131" y="3808247"/>
            <a:ext cx="591168" cy="471487"/>
            <a:chOff x="3009633" y="2833220"/>
            <a:chExt cx="591168" cy="47148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4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35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36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613905" y="4932718"/>
            <a:ext cx="453351" cy="591172"/>
            <a:chOff x="6889388" y="2720789"/>
            <a:chExt cx="453350" cy="591172"/>
          </a:xfrm>
          <a:solidFill>
            <a:srgbClr val="B01319"/>
          </a:solidFill>
        </p:grpSpPr>
        <p:sp>
          <p:nvSpPr>
            <p:cNvPr id="38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39" name="Freeform 198"/>
            <p:cNvSpPr>
              <a:spLocks/>
            </p:cNvSpPr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sp>
        <p:nvSpPr>
          <p:cNvPr id="33" name="空心弧 32"/>
          <p:cNvSpPr/>
          <p:nvPr/>
        </p:nvSpPr>
        <p:spPr>
          <a:xfrm>
            <a:off x="5018249" y="4372306"/>
            <a:ext cx="1711315" cy="17120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B01319"/>
          </a:solidFill>
          <a:ln>
            <a:noFill/>
          </a:ln>
          <a:effectLst/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</p:sp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3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5221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6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50"/>
                            </p:stCondLst>
                            <p:childTnLst>
                              <p:par>
                                <p:cTn id="6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9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4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95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450"/>
                            </p:stCondLst>
                            <p:childTnLst>
                              <p:par>
                                <p:cTn id="8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" grpId="0"/>
      <p:bldP spid="6" grpId="0"/>
      <p:bldP spid="7" grpId="0"/>
      <p:bldP spid="8" grpId="0" animBg="1"/>
      <p:bldP spid="8" grpId="1" animBg="1"/>
      <p:bldP spid="9" grpId="0"/>
      <p:bldP spid="10" grpId="0" animBg="1"/>
      <p:bldP spid="10" grpId="1" animBg="1"/>
      <p:bldP spid="11" grpId="0"/>
      <p:bldP spid="12" grpId="0" animBg="1"/>
      <p:bldP spid="12" grpId="1" animBg="1"/>
      <p:bldP spid="13" grpId="0"/>
      <p:bldP spid="15" grpId="0"/>
      <p:bldP spid="42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91755" y="3009285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取得的成绩及经验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4031346" y="1566267"/>
            <a:ext cx="1184720" cy="949695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229996" y="923890"/>
            <a:ext cx="801350" cy="6423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2465296"/>
            <a:ext cx="2026824" cy="1954307"/>
          </a:xfrm>
          <a:prstGeom prst="rect">
            <a:avLst/>
          </a:prstGeom>
          <a:solidFill>
            <a:schemeClr val="bg1">
              <a:lumMod val="75000"/>
            </a:schemeClr>
          </a:soli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441" y="4419600"/>
            <a:ext cx="2026824" cy="19543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0441" y="510989"/>
            <a:ext cx="2026824" cy="1954307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2075904" y="2522301"/>
            <a:ext cx="1955442" cy="1897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0425" y="4419599"/>
            <a:ext cx="1957304" cy="19543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615" y="964232"/>
            <a:ext cx="13644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02</a:t>
            </a:r>
            <a:endParaRPr lang="zh-CN" altLang="en-US" sz="8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750" y="4143057"/>
            <a:ext cx="5040000" cy="80962"/>
            <a:chOff x="6426750" y="4143057"/>
            <a:chExt cx="5040000" cy="8096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426750" y="4143057"/>
              <a:ext cx="5040000" cy="0"/>
            </a:xfrm>
            <a:prstGeom prst="line">
              <a:avLst/>
            </a:prstGeom>
            <a:ln w="127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26750" y="4224019"/>
              <a:ext cx="5040000" cy="0"/>
            </a:xfrm>
            <a:prstGeom prst="line">
              <a:avLst/>
            </a:prstGeom>
            <a:ln w="381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856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5" grpId="0" animBg="1"/>
      <p:bldP spid="6" grpId="0" animBg="1"/>
      <p:bldP spid="11" grpId="0" animBg="1"/>
      <p:bldP spid="17" grpId="0" animBg="1"/>
      <p:bldP spid="19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83902" y="3082379"/>
            <a:ext cx="3952876" cy="441648"/>
            <a:chOff x="1173162" y="3209924"/>
            <a:chExt cx="3952876" cy="441648"/>
          </a:xfrm>
        </p:grpSpPr>
        <p:sp>
          <p:nvSpPr>
            <p:cNvPr id="3" name="圆角矩形 2"/>
            <p:cNvSpPr/>
            <p:nvPr/>
          </p:nvSpPr>
          <p:spPr>
            <a:xfrm>
              <a:off x="2178050" y="32099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173162" y="32099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302125" y="322294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30342" y="32549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302125" y="3253039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173162" y="3240011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483902" y="3799022"/>
            <a:ext cx="3952876" cy="433388"/>
            <a:chOff x="1173162" y="3857624"/>
            <a:chExt cx="3952876" cy="433388"/>
          </a:xfrm>
        </p:grpSpPr>
        <p:sp>
          <p:nvSpPr>
            <p:cNvPr id="8" name="圆角矩形 7"/>
            <p:cNvSpPr/>
            <p:nvPr/>
          </p:nvSpPr>
          <p:spPr>
            <a:xfrm>
              <a:off x="2178050" y="3857624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173162" y="3857624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02125" y="3862387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330342" y="3902659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302125" y="389247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173162" y="3887712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83902" y="4507405"/>
            <a:ext cx="3952876" cy="433388"/>
            <a:chOff x="1173162" y="4440236"/>
            <a:chExt cx="3952876" cy="433388"/>
          </a:xfrm>
        </p:grpSpPr>
        <p:sp>
          <p:nvSpPr>
            <p:cNvPr id="11" name="圆角矩形 10"/>
            <p:cNvSpPr/>
            <p:nvPr/>
          </p:nvSpPr>
          <p:spPr>
            <a:xfrm>
              <a:off x="2178050" y="4440236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173162" y="4440236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02125" y="4444999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30342" y="4485271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302125" y="4475089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73162" y="4470327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80%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483902" y="5215793"/>
            <a:ext cx="3952876" cy="431007"/>
            <a:chOff x="1173162" y="5048248"/>
            <a:chExt cx="3952876" cy="431007"/>
          </a:xfrm>
        </p:grpSpPr>
        <p:sp>
          <p:nvSpPr>
            <p:cNvPr id="14" name="圆角矩形 13"/>
            <p:cNvSpPr/>
            <p:nvPr/>
          </p:nvSpPr>
          <p:spPr>
            <a:xfrm>
              <a:off x="2178050" y="5048248"/>
              <a:ext cx="1952625" cy="428625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173162" y="5048248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302125" y="5050630"/>
              <a:ext cx="823913" cy="42862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30342" y="5093283"/>
              <a:ext cx="16480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302125" y="5080720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73162" y="5078336"/>
              <a:ext cx="823913" cy="3384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333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333" baseline="-3000" dirty="0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1447522" y="1740621"/>
            <a:ext cx="9307645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6067620" y="2925304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6067622" y="3313605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610919" y="2925304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8610921" y="3313605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6067620" y="4553632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6067622" y="4941931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8610919" y="4553632"/>
            <a:ext cx="1280000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610921" y="4941931"/>
            <a:ext cx="2144244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2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3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102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44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  <p:bldP spid="52" grpId="0"/>
      <p:bldP spid="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620038" y="2956008"/>
            <a:ext cx="9509125" cy="2006600"/>
            <a:chOff x="1362075" y="2755900"/>
            <a:chExt cx="9509125" cy="2006600"/>
          </a:xfrm>
        </p:grpSpPr>
        <p:grpSp>
          <p:nvGrpSpPr>
            <p:cNvPr id="11" name="组合 10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" name="组合 8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</p:grpSpPr>
            <p:cxnSp>
              <p:nvCxnSpPr>
                <p:cNvPr id="10" name="直接连接符 9"/>
                <p:cNvCxnSpPr>
                  <a:stCxn id="8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>
                  <a:endCxn id="7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ln w="12700"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7" name="椭圆 6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39465" y="3419562"/>
            <a:ext cx="1276351" cy="1276351"/>
            <a:chOff x="4381500" y="3219450"/>
            <a:chExt cx="1276350" cy="1276350"/>
          </a:xfrm>
        </p:grpSpPr>
        <p:sp>
          <p:nvSpPr>
            <p:cNvPr id="4" name="椭圆 3"/>
            <p:cNvSpPr/>
            <p:nvPr/>
          </p:nvSpPr>
          <p:spPr>
            <a:xfrm>
              <a:off x="4381500" y="3219450"/>
              <a:ext cx="1276350" cy="12763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42" name="Freeform 173"/>
            <p:cNvSpPr>
              <a:spLocks noChangeAspect="1" noEditPoints="1"/>
            </p:cNvSpPr>
            <p:nvPr/>
          </p:nvSpPr>
          <p:spPr bwMode="auto">
            <a:xfrm>
              <a:off x="4790107" y="3612825"/>
              <a:ext cx="459136" cy="48960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144791" y="3419562"/>
            <a:ext cx="1276351" cy="1276351"/>
            <a:chOff x="8886825" y="3219450"/>
            <a:chExt cx="1276350" cy="1276350"/>
          </a:xfrm>
        </p:grpSpPr>
        <p:sp>
          <p:nvSpPr>
            <p:cNvPr id="6" name="椭圆 5"/>
            <p:cNvSpPr/>
            <p:nvPr/>
          </p:nvSpPr>
          <p:spPr>
            <a:xfrm>
              <a:off x="8886825" y="3219450"/>
              <a:ext cx="1276350" cy="127635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43" name="Freeform 122"/>
            <p:cNvSpPr>
              <a:spLocks noChangeAspect="1" noEditPoints="1"/>
            </p:cNvSpPr>
            <p:nvPr/>
          </p:nvSpPr>
          <p:spPr bwMode="auto">
            <a:xfrm>
              <a:off x="9365640" y="3612825"/>
              <a:ext cx="318721" cy="489600"/>
            </a:xfrm>
            <a:custGeom>
              <a:avLst/>
              <a:gdLst>
                <a:gd name="T0" fmla="*/ 31 w 70"/>
                <a:gd name="T1" fmla="*/ 20 h 108"/>
                <a:gd name="T2" fmla="*/ 36 w 70"/>
                <a:gd name="T3" fmla="*/ 20 h 108"/>
                <a:gd name="T4" fmla="*/ 51 w 70"/>
                <a:gd name="T5" fmla="*/ 32 h 108"/>
                <a:gd name="T6" fmla="*/ 62 w 70"/>
                <a:gd name="T7" fmla="*/ 51 h 108"/>
                <a:gd name="T8" fmla="*/ 64 w 70"/>
                <a:gd name="T9" fmla="*/ 69 h 108"/>
                <a:gd name="T10" fmla="*/ 63 w 70"/>
                <a:gd name="T11" fmla="*/ 74 h 108"/>
                <a:gd name="T12" fmla="*/ 54 w 70"/>
                <a:gd name="T13" fmla="*/ 60 h 108"/>
                <a:gd name="T14" fmla="*/ 49 w 70"/>
                <a:gd name="T15" fmla="*/ 55 h 108"/>
                <a:gd name="T16" fmla="*/ 41 w 70"/>
                <a:gd name="T17" fmla="*/ 42 h 108"/>
                <a:gd name="T18" fmla="*/ 40 w 70"/>
                <a:gd name="T19" fmla="*/ 34 h 108"/>
                <a:gd name="T20" fmla="*/ 31 w 70"/>
                <a:gd name="T21" fmla="*/ 20 h 108"/>
                <a:gd name="T22" fmla="*/ 39 w 70"/>
                <a:gd name="T23" fmla="*/ 60 h 108"/>
                <a:gd name="T24" fmla="*/ 36 w 70"/>
                <a:gd name="T25" fmla="*/ 70 h 108"/>
                <a:gd name="T26" fmla="*/ 54 w 70"/>
                <a:gd name="T27" fmla="*/ 103 h 108"/>
                <a:gd name="T28" fmla="*/ 65 w 70"/>
                <a:gd name="T29" fmla="*/ 106 h 108"/>
                <a:gd name="T30" fmla="*/ 65 w 70"/>
                <a:gd name="T31" fmla="*/ 106 h 108"/>
                <a:gd name="T32" fmla="*/ 68 w 70"/>
                <a:gd name="T33" fmla="*/ 95 h 108"/>
                <a:gd name="T34" fmla="*/ 49 w 70"/>
                <a:gd name="T35" fmla="*/ 63 h 108"/>
                <a:gd name="T36" fmla="*/ 39 w 70"/>
                <a:gd name="T37" fmla="*/ 60 h 108"/>
                <a:gd name="T38" fmla="*/ 39 w 70"/>
                <a:gd name="T39" fmla="*/ 60 h 108"/>
                <a:gd name="T40" fmla="*/ 5 w 70"/>
                <a:gd name="T41" fmla="*/ 2 h 108"/>
                <a:gd name="T42" fmla="*/ 2 w 70"/>
                <a:gd name="T43" fmla="*/ 13 h 108"/>
                <a:gd name="T44" fmla="*/ 21 w 70"/>
                <a:gd name="T45" fmla="*/ 45 h 108"/>
                <a:gd name="T46" fmla="*/ 32 w 70"/>
                <a:gd name="T47" fmla="*/ 48 h 108"/>
                <a:gd name="T48" fmla="*/ 32 w 70"/>
                <a:gd name="T49" fmla="*/ 48 h 108"/>
                <a:gd name="T50" fmla="*/ 35 w 70"/>
                <a:gd name="T51" fmla="*/ 37 h 108"/>
                <a:gd name="T52" fmla="*/ 16 w 70"/>
                <a:gd name="T53" fmla="*/ 5 h 108"/>
                <a:gd name="T54" fmla="*/ 5 w 70"/>
                <a:gd name="T55" fmla="*/ 2 h 108"/>
                <a:gd name="T56" fmla="*/ 5 w 70"/>
                <a:gd name="T57" fmla="*/ 2 h 108"/>
                <a:gd name="T58" fmla="*/ 39 w 70"/>
                <a:gd name="T59" fmla="*/ 88 h 108"/>
                <a:gd name="T60" fmla="*/ 31 w 70"/>
                <a:gd name="T61" fmla="*/ 73 h 108"/>
                <a:gd name="T62" fmla="*/ 29 w 70"/>
                <a:gd name="T63" fmla="*/ 66 h 108"/>
                <a:gd name="T64" fmla="*/ 22 w 70"/>
                <a:gd name="T65" fmla="*/ 53 h 108"/>
                <a:gd name="T66" fmla="*/ 16 w 70"/>
                <a:gd name="T67" fmla="*/ 48 h 108"/>
                <a:gd name="T68" fmla="*/ 8 w 70"/>
                <a:gd name="T69" fmla="*/ 33 h 108"/>
                <a:gd name="T70" fmla="*/ 6 w 70"/>
                <a:gd name="T71" fmla="*/ 38 h 108"/>
                <a:gd name="T72" fmla="*/ 8 w 70"/>
                <a:gd name="T73" fmla="*/ 57 h 108"/>
                <a:gd name="T74" fmla="*/ 19 w 70"/>
                <a:gd name="T75" fmla="*/ 75 h 108"/>
                <a:gd name="T76" fmla="*/ 34 w 70"/>
                <a:gd name="T77" fmla="*/ 87 h 108"/>
                <a:gd name="T78" fmla="*/ 39 w 70"/>
                <a:gd name="T79" fmla="*/ 8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" h="108">
                  <a:moveTo>
                    <a:pt x="31" y="20"/>
                  </a:moveTo>
                  <a:cubicBezTo>
                    <a:pt x="33" y="20"/>
                    <a:pt x="34" y="20"/>
                    <a:pt x="36" y="20"/>
                  </a:cubicBezTo>
                  <a:cubicBezTo>
                    <a:pt x="42" y="22"/>
                    <a:pt x="48" y="26"/>
                    <a:pt x="51" y="3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5" y="56"/>
                    <a:pt x="66" y="63"/>
                    <a:pt x="64" y="69"/>
                  </a:cubicBezTo>
                  <a:cubicBezTo>
                    <a:pt x="64" y="71"/>
                    <a:pt x="63" y="73"/>
                    <a:pt x="63" y="74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3" y="58"/>
                    <a:pt x="51" y="56"/>
                    <a:pt x="49" y="55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39"/>
                    <a:pt x="41" y="37"/>
                    <a:pt x="40" y="34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39" y="60"/>
                  </a:moveTo>
                  <a:cubicBezTo>
                    <a:pt x="35" y="62"/>
                    <a:pt x="34" y="67"/>
                    <a:pt x="36" y="70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7" y="107"/>
                    <a:pt x="61" y="108"/>
                    <a:pt x="65" y="10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9" y="104"/>
                    <a:pt x="70" y="99"/>
                    <a:pt x="68" y="95"/>
                  </a:cubicBezTo>
                  <a:cubicBezTo>
                    <a:pt x="49" y="63"/>
                    <a:pt x="49" y="63"/>
                    <a:pt x="49" y="63"/>
                  </a:cubicBezTo>
                  <a:cubicBezTo>
                    <a:pt x="47" y="59"/>
                    <a:pt x="42" y="57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lose/>
                  <a:moveTo>
                    <a:pt x="5" y="2"/>
                  </a:moveTo>
                  <a:cubicBezTo>
                    <a:pt x="2" y="4"/>
                    <a:pt x="0" y="9"/>
                    <a:pt x="2" y="13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9"/>
                    <a:pt x="28" y="50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6" y="46"/>
                    <a:pt x="37" y="41"/>
                    <a:pt x="35" y="3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1"/>
                    <a:pt x="9" y="0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39" y="88"/>
                  </a:moveTo>
                  <a:cubicBezTo>
                    <a:pt x="31" y="73"/>
                    <a:pt x="31" y="73"/>
                    <a:pt x="31" y="73"/>
                  </a:cubicBezTo>
                  <a:cubicBezTo>
                    <a:pt x="30" y="71"/>
                    <a:pt x="29" y="69"/>
                    <a:pt x="29" y="66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2"/>
                    <a:pt x="18" y="50"/>
                    <a:pt x="16" y="48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4"/>
                    <a:pt x="6" y="36"/>
                    <a:pt x="6" y="38"/>
                  </a:cubicBezTo>
                  <a:cubicBezTo>
                    <a:pt x="4" y="44"/>
                    <a:pt x="5" y="51"/>
                    <a:pt x="8" y="57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22" y="81"/>
                    <a:pt x="28" y="85"/>
                    <a:pt x="34" y="87"/>
                  </a:cubicBezTo>
                  <a:cubicBezTo>
                    <a:pt x="36" y="87"/>
                    <a:pt x="38" y="88"/>
                    <a:pt x="39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67766" y="3419562"/>
            <a:ext cx="1276351" cy="1276351"/>
            <a:chOff x="2209800" y="3219450"/>
            <a:chExt cx="1276350" cy="1276350"/>
          </a:xfrm>
        </p:grpSpPr>
        <p:sp>
          <p:nvSpPr>
            <p:cNvPr id="3" name="椭圆 2"/>
            <p:cNvSpPr/>
            <p:nvPr/>
          </p:nvSpPr>
          <p:spPr>
            <a:xfrm>
              <a:off x="2209800" y="3219450"/>
              <a:ext cx="1276350" cy="12763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44" name="Freeform 357"/>
            <p:cNvSpPr>
              <a:spLocks noChangeAspect="1" noEditPoints="1"/>
            </p:cNvSpPr>
            <p:nvPr/>
          </p:nvSpPr>
          <p:spPr bwMode="auto">
            <a:xfrm>
              <a:off x="2543114" y="3641625"/>
              <a:ext cx="609723" cy="432000"/>
            </a:xfrm>
            <a:custGeom>
              <a:avLst/>
              <a:gdLst>
                <a:gd name="T0" fmla="*/ 47 w 94"/>
                <a:gd name="T1" fmla="*/ 17 h 67"/>
                <a:gd name="T2" fmla="*/ 31 w 94"/>
                <a:gd name="T3" fmla="*/ 33 h 67"/>
                <a:gd name="T4" fmla="*/ 47 w 94"/>
                <a:gd name="T5" fmla="*/ 49 h 67"/>
                <a:gd name="T6" fmla="*/ 63 w 94"/>
                <a:gd name="T7" fmla="*/ 33 h 67"/>
                <a:gd name="T8" fmla="*/ 47 w 94"/>
                <a:gd name="T9" fmla="*/ 17 h 67"/>
                <a:gd name="T10" fmla="*/ 71 w 94"/>
                <a:gd name="T11" fmla="*/ 10 h 67"/>
                <a:gd name="T12" fmla="*/ 65 w 94"/>
                <a:gd name="T13" fmla="*/ 15 h 67"/>
                <a:gd name="T14" fmla="*/ 72 w 94"/>
                <a:gd name="T15" fmla="*/ 33 h 67"/>
                <a:gd name="T16" fmla="*/ 65 w 94"/>
                <a:gd name="T17" fmla="*/ 51 h 67"/>
                <a:gd name="T18" fmla="*/ 71 w 94"/>
                <a:gd name="T19" fmla="*/ 57 h 67"/>
                <a:gd name="T20" fmla="*/ 80 w 94"/>
                <a:gd name="T21" fmla="*/ 33 h 67"/>
                <a:gd name="T22" fmla="*/ 71 w 94"/>
                <a:gd name="T23" fmla="*/ 10 h 67"/>
                <a:gd name="T24" fmla="*/ 81 w 94"/>
                <a:gd name="T25" fmla="*/ 0 h 67"/>
                <a:gd name="T26" fmla="*/ 75 w 94"/>
                <a:gd name="T27" fmla="*/ 5 h 67"/>
                <a:gd name="T28" fmla="*/ 86 w 94"/>
                <a:gd name="T29" fmla="*/ 33 h 67"/>
                <a:gd name="T30" fmla="*/ 75 w 94"/>
                <a:gd name="T31" fmla="*/ 61 h 67"/>
                <a:gd name="T32" fmla="*/ 81 w 94"/>
                <a:gd name="T33" fmla="*/ 67 h 67"/>
                <a:gd name="T34" fmla="*/ 94 w 94"/>
                <a:gd name="T35" fmla="*/ 33 h 67"/>
                <a:gd name="T36" fmla="*/ 81 w 94"/>
                <a:gd name="T37" fmla="*/ 0 h 67"/>
                <a:gd name="T38" fmla="*/ 24 w 94"/>
                <a:gd name="T39" fmla="*/ 10 h 67"/>
                <a:gd name="T40" fmla="*/ 14 w 94"/>
                <a:gd name="T41" fmla="*/ 33 h 67"/>
                <a:gd name="T42" fmla="*/ 24 w 94"/>
                <a:gd name="T43" fmla="*/ 57 h 67"/>
                <a:gd name="T44" fmla="*/ 30 w 94"/>
                <a:gd name="T45" fmla="*/ 51 h 67"/>
                <a:gd name="T46" fmla="*/ 22 w 94"/>
                <a:gd name="T47" fmla="*/ 33 h 67"/>
                <a:gd name="T48" fmla="*/ 30 w 94"/>
                <a:gd name="T49" fmla="*/ 15 h 67"/>
                <a:gd name="T50" fmla="*/ 24 w 94"/>
                <a:gd name="T51" fmla="*/ 10 h 67"/>
                <a:gd name="T52" fmla="*/ 19 w 94"/>
                <a:gd name="T53" fmla="*/ 5 h 67"/>
                <a:gd name="T54" fmla="*/ 14 w 94"/>
                <a:gd name="T55" fmla="*/ 0 h 67"/>
                <a:gd name="T56" fmla="*/ 0 w 94"/>
                <a:gd name="T57" fmla="*/ 33 h 67"/>
                <a:gd name="T58" fmla="*/ 14 w 94"/>
                <a:gd name="T59" fmla="*/ 67 h 67"/>
                <a:gd name="T60" fmla="*/ 19 w 94"/>
                <a:gd name="T61" fmla="*/ 61 h 67"/>
                <a:gd name="T62" fmla="*/ 8 w 94"/>
                <a:gd name="T63" fmla="*/ 33 h 67"/>
                <a:gd name="T64" fmla="*/ 19 w 94"/>
                <a:gd name="T65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4" h="67">
                  <a:moveTo>
                    <a:pt x="47" y="17"/>
                  </a:moveTo>
                  <a:cubicBezTo>
                    <a:pt x="38" y="17"/>
                    <a:pt x="31" y="24"/>
                    <a:pt x="31" y="33"/>
                  </a:cubicBezTo>
                  <a:cubicBezTo>
                    <a:pt x="31" y="42"/>
                    <a:pt x="38" y="49"/>
                    <a:pt x="47" y="49"/>
                  </a:cubicBezTo>
                  <a:cubicBezTo>
                    <a:pt x="56" y="49"/>
                    <a:pt x="63" y="42"/>
                    <a:pt x="63" y="33"/>
                  </a:cubicBezTo>
                  <a:cubicBezTo>
                    <a:pt x="63" y="24"/>
                    <a:pt x="56" y="17"/>
                    <a:pt x="47" y="17"/>
                  </a:cubicBezTo>
                  <a:close/>
                  <a:moveTo>
                    <a:pt x="71" y="10"/>
                  </a:moveTo>
                  <a:cubicBezTo>
                    <a:pt x="65" y="15"/>
                    <a:pt x="65" y="15"/>
                    <a:pt x="65" y="15"/>
                  </a:cubicBezTo>
                  <a:cubicBezTo>
                    <a:pt x="69" y="20"/>
                    <a:pt x="72" y="26"/>
                    <a:pt x="72" y="33"/>
                  </a:cubicBezTo>
                  <a:cubicBezTo>
                    <a:pt x="72" y="40"/>
                    <a:pt x="69" y="46"/>
                    <a:pt x="65" y="51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77" y="50"/>
                    <a:pt x="80" y="42"/>
                    <a:pt x="80" y="33"/>
                  </a:cubicBezTo>
                  <a:cubicBezTo>
                    <a:pt x="80" y="24"/>
                    <a:pt x="77" y="16"/>
                    <a:pt x="71" y="10"/>
                  </a:cubicBezTo>
                  <a:close/>
                  <a:moveTo>
                    <a:pt x="81" y="0"/>
                  </a:moveTo>
                  <a:cubicBezTo>
                    <a:pt x="75" y="5"/>
                    <a:pt x="75" y="5"/>
                    <a:pt x="75" y="5"/>
                  </a:cubicBezTo>
                  <a:cubicBezTo>
                    <a:pt x="82" y="13"/>
                    <a:pt x="86" y="22"/>
                    <a:pt x="86" y="33"/>
                  </a:cubicBezTo>
                  <a:cubicBezTo>
                    <a:pt x="86" y="44"/>
                    <a:pt x="82" y="54"/>
                    <a:pt x="75" y="61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9" y="58"/>
                    <a:pt x="94" y="46"/>
                    <a:pt x="94" y="33"/>
                  </a:cubicBezTo>
                  <a:cubicBezTo>
                    <a:pt x="94" y="20"/>
                    <a:pt x="89" y="8"/>
                    <a:pt x="81" y="0"/>
                  </a:cubicBezTo>
                  <a:close/>
                  <a:moveTo>
                    <a:pt x="24" y="10"/>
                  </a:moveTo>
                  <a:cubicBezTo>
                    <a:pt x="18" y="16"/>
                    <a:pt x="14" y="24"/>
                    <a:pt x="14" y="33"/>
                  </a:cubicBezTo>
                  <a:cubicBezTo>
                    <a:pt x="14" y="42"/>
                    <a:pt x="18" y="50"/>
                    <a:pt x="24" y="5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5" y="46"/>
                    <a:pt x="22" y="40"/>
                    <a:pt x="22" y="33"/>
                  </a:cubicBezTo>
                  <a:cubicBezTo>
                    <a:pt x="22" y="26"/>
                    <a:pt x="25" y="20"/>
                    <a:pt x="30" y="15"/>
                  </a:cubicBezTo>
                  <a:lnTo>
                    <a:pt x="24" y="10"/>
                  </a:lnTo>
                  <a:close/>
                  <a:moveTo>
                    <a:pt x="19" y="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5" y="8"/>
                    <a:pt x="0" y="20"/>
                    <a:pt x="0" y="33"/>
                  </a:cubicBezTo>
                  <a:cubicBezTo>
                    <a:pt x="0" y="46"/>
                    <a:pt x="5" y="58"/>
                    <a:pt x="14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2" y="54"/>
                    <a:pt x="8" y="44"/>
                    <a:pt x="8" y="33"/>
                  </a:cubicBezTo>
                  <a:cubicBezTo>
                    <a:pt x="8" y="22"/>
                    <a:pt x="12" y="12"/>
                    <a:pt x="19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980347" y="3419562"/>
            <a:ext cx="1276351" cy="1276351"/>
            <a:chOff x="6724650" y="3219450"/>
            <a:chExt cx="1276350" cy="1276350"/>
          </a:xfrm>
        </p:grpSpPr>
        <p:sp>
          <p:nvSpPr>
            <p:cNvPr id="5" name="椭圆 4"/>
            <p:cNvSpPr/>
            <p:nvPr/>
          </p:nvSpPr>
          <p:spPr>
            <a:xfrm>
              <a:off x="6724650" y="3219450"/>
              <a:ext cx="1276350" cy="12763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45" name="Freeform 359"/>
            <p:cNvSpPr>
              <a:spLocks noChangeAspect="1" noEditPoints="1"/>
            </p:cNvSpPr>
            <p:nvPr/>
          </p:nvSpPr>
          <p:spPr bwMode="auto">
            <a:xfrm>
              <a:off x="7167647" y="3612825"/>
              <a:ext cx="390357" cy="489600"/>
            </a:xfrm>
            <a:custGeom>
              <a:avLst/>
              <a:gdLst>
                <a:gd name="T0" fmla="*/ 144 w 177"/>
                <a:gd name="T1" fmla="*/ 61 h 222"/>
                <a:gd name="T2" fmla="*/ 144 w 177"/>
                <a:gd name="T3" fmla="*/ 222 h 222"/>
                <a:gd name="T4" fmla="*/ 177 w 177"/>
                <a:gd name="T5" fmla="*/ 222 h 222"/>
                <a:gd name="T6" fmla="*/ 177 w 177"/>
                <a:gd name="T7" fmla="*/ 61 h 222"/>
                <a:gd name="T8" fmla="*/ 144 w 177"/>
                <a:gd name="T9" fmla="*/ 61 h 222"/>
                <a:gd name="T10" fmla="*/ 96 w 177"/>
                <a:gd name="T11" fmla="*/ 222 h 222"/>
                <a:gd name="T12" fmla="*/ 130 w 177"/>
                <a:gd name="T13" fmla="*/ 222 h 222"/>
                <a:gd name="T14" fmla="*/ 130 w 177"/>
                <a:gd name="T15" fmla="*/ 90 h 222"/>
                <a:gd name="T16" fmla="*/ 96 w 177"/>
                <a:gd name="T17" fmla="*/ 90 h 222"/>
                <a:gd name="T18" fmla="*/ 96 w 177"/>
                <a:gd name="T19" fmla="*/ 222 h 222"/>
                <a:gd name="T20" fmla="*/ 47 w 177"/>
                <a:gd name="T21" fmla="*/ 222 h 222"/>
                <a:gd name="T22" fmla="*/ 80 w 177"/>
                <a:gd name="T23" fmla="*/ 222 h 222"/>
                <a:gd name="T24" fmla="*/ 80 w 177"/>
                <a:gd name="T25" fmla="*/ 0 h 222"/>
                <a:gd name="T26" fmla="*/ 47 w 177"/>
                <a:gd name="T27" fmla="*/ 0 h 222"/>
                <a:gd name="T28" fmla="*/ 47 w 177"/>
                <a:gd name="T29" fmla="*/ 222 h 222"/>
                <a:gd name="T30" fmla="*/ 0 w 177"/>
                <a:gd name="T31" fmla="*/ 222 h 222"/>
                <a:gd name="T32" fmla="*/ 33 w 177"/>
                <a:gd name="T33" fmla="*/ 222 h 222"/>
                <a:gd name="T34" fmla="*/ 33 w 177"/>
                <a:gd name="T35" fmla="*/ 139 h 222"/>
                <a:gd name="T36" fmla="*/ 0 w 177"/>
                <a:gd name="T37" fmla="*/ 139 h 222"/>
                <a:gd name="T38" fmla="*/ 0 w 177"/>
                <a:gd name="T3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222">
                  <a:moveTo>
                    <a:pt x="144" y="61"/>
                  </a:moveTo>
                  <a:lnTo>
                    <a:pt x="144" y="222"/>
                  </a:lnTo>
                  <a:lnTo>
                    <a:pt x="177" y="222"/>
                  </a:lnTo>
                  <a:lnTo>
                    <a:pt x="177" y="61"/>
                  </a:lnTo>
                  <a:lnTo>
                    <a:pt x="144" y="61"/>
                  </a:lnTo>
                  <a:close/>
                  <a:moveTo>
                    <a:pt x="96" y="222"/>
                  </a:moveTo>
                  <a:lnTo>
                    <a:pt x="130" y="222"/>
                  </a:lnTo>
                  <a:lnTo>
                    <a:pt x="130" y="90"/>
                  </a:lnTo>
                  <a:lnTo>
                    <a:pt x="96" y="90"/>
                  </a:lnTo>
                  <a:lnTo>
                    <a:pt x="96" y="222"/>
                  </a:lnTo>
                  <a:close/>
                  <a:moveTo>
                    <a:pt x="47" y="222"/>
                  </a:moveTo>
                  <a:lnTo>
                    <a:pt x="80" y="222"/>
                  </a:lnTo>
                  <a:lnTo>
                    <a:pt x="80" y="0"/>
                  </a:lnTo>
                  <a:lnTo>
                    <a:pt x="47" y="0"/>
                  </a:lnTo>
                  <a:lnTo>
                    <a:pt x="47" y="222"/>
                  </a:lnTo>
                  <a:close/>
                  <a:moveTo>
                    <a:pt x="0" y="222"/>
                  </a:moveTo>
                  <a:lnTo>
                    <a:pt x="33" y="222"/>
                  </a:lnTo>
                  <a:lnTo>
                    <a:pt x="33" y="139"/>
                  </a:lnTo>
                  <a:lnTo>
                    <a:pt x="0" y="139"/>
                  </a:lnTo>
                  <a:lnTo>
                    <a:pt x="0" y="22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40337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1548318" y="2083579"/>
            <a:ext cx="2124077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418678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929325" y="5411311"/>
            <a:ext cx="211874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5347465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4962123" y="2083579"/>
            <a:ext cx="2018224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60" name="矩形 59"/>
          <p:cNvSpPr/>
          <p:nvPr/>
        </p:nvSpPr>
        <p:spPr>
          <a:xfrm>
            <a:off x="8496281" y="1728114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矩形 47"/>
          <p:cNvSpPr>
            <a:spLocks noChangeArrowheads="1"/>
          </p:cNvSpPr>
          <p:nvPr/>
        </p:nvSpPr>
        <p:spPr bwMode="auto">
          <a:xfrm>
            <a:off x="7988489" y="2083579"/>
            <a:ext cx="21556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7561907" y="504007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980347" y="5411312"/>
            <a:ext cx="23031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9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200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38" grpId="0"/>
      <p:bldP spid="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1136473" y="3480270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136473" y="4820059"/>
            <a:ext cx="1776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3283187" y="4146818"/>
            <a:ext cx="2195017" cy="1752600"/>
            <a:chOff x="3474720" y="4038600"/>
            <a:chExt cx="2331720" cy="1752600"/>
          </a:xfrm>
        </p:grpSpPr>
        <p:sp>
          <p:nvSpPr>
            <p:cNvPr id="20" name="文本框 19"/>
            <p:cNvSpPr txBox="1"/>
            <p:nvPr/>
          </p:nvSpPr>
          <p:spPr>
            <a:xfrm>
              <a:off x="3596580" y="4758223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734119" y="4146818"/>
            <a:ext cx="2195017" cy="1752600"/>
            <a:chOff x="3474720" y="4038600"/>
            <a:chExt cx="2331720" cy="1752600"/>
          </a:xfrm>
        </p:grpSpPr>
        <p:sp>
          <p:nvSpPr>
            <p:cNvPr id="31" name="文本框 30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8142368" y="4146818"/>
            <a:ext cx="2195017" cy="1752600"/>
            <a:chOff x="3474720" y="4038600"/>
            <a:chExt cx="2331720" cy="1752600"/>
          </a:xfrm>
        </p:grpSpPr>
        <p:sp>
          <p:nvSpPr>
            <p:cNvPr id="38" name="文本框 37"/>
            <p:cNvSpPr txBox="1"/>
            <p:nvPr/>
          </p:nvSpPr>
          <p:spPr>
            <a:xfrm>
              <a:off x="3596580" y="475822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596580" y="5299085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596580" y="4217364"/>
              <a:ext cx="20880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6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474720" y="4038600"/>
              <a:ext cx="2331720" cy="1752600"/>
            </a:xfrm>
            <a:prstGeom prst="rect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>
                    <a:lumMod val="8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3596580" y="464348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596580" y="5189592"/>
              <a:ext cx="2088000" cy="0"/>
            </a:xfrm>
            <a:prstGeom prst="line">
              <a:avLst/>
            </a:prstGeom>
            <a:ln w="12700">
              <a:solidFill>
                <a:srgbClr val="9DA8B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3283187" y="2226580"/>
            <a:ext cx="2195017" cy="1920240"/>
            <a:chOff x="3569970" y="1908810"/>
            <a:chExt cx="2331720" cy="1920240"/>
          </a:xfrm>
        </p:grpSpPr>
        <p:sp>
          <p:nvSpPr>
            <p:cNvPr id="3" name="矩形 2"/>
            <p:cNvSpPr/>
            <p:nvPr/>
          </p:nvSpPr>
          <p:spPr>
            <a:xfrm>
              <a:off x="3569970" y="1908810"/>
              <a:ext cx="2331720" cy="1920240"/>
            </a:xfrm>
            <a:prstGeom prst="rect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151"/>
            <p:cNvSpPr>
              <a:spLocks noEditPoints="1"/>
            </p:cNvSpPr>
            <p:nvPr/>
          </p:nvSpPr>
          <p:spPr bwMode="auto">
            <a:xfrm>
              <a:off x="4243782" y="2245834"/>
              <a:ext cx="984095" cy="973616"/>
            </a:xfrm>
            <a:custGeom>
              <a:avLst/>
              <a:gdLst>
                <a:gd name="T0" fmla="*/ 93 w 123"/>
                <a:gd name="T1" fmla="*/ 129 h 129"/>
                <a:gd name="T2" fmla="*/ 62 w 123"/>
                <a:gd name="T3" fmla="*/ 111 h 129"/>
                <a:gd name="T4" fmla="*/ 89 w 123"/>
                <a:gd name="T5" fmla="*/ 84 h 129"/>
                <a:gd name="T6" fmla="*/ 91 w 123"/>
                <a:gd name="T7" fmla="*/ 98 h 129"/>
                <a:gd name="T8" fmla="*/ 111 w 123"/>
                <a:gd name="T9" fmla="*/ 70 h 129"/>
                <a:gd name="T10" fmla="*/ 109 w 123"/>
                <a:gd name="T11" fmla="*/ 62 h 129"/>
                <a:gd name="T12" fmla="*/ 114 w 123"/>
                <a:gd name="T13" fmla="*/ 59 h 129"/>
                <a:gd name="T14" fmla="*/ 122 w 123"/>
                <a:gd name="T15" fmla="*/ 79 h 129"/>
                <a:gd name="T16" fmla="*/ 92 w 123"/>
                <a:gd name="T17" fmla="*/ 118 h 129"/>
                <a:gd name="T18" fmla="*/ 93 w 123"/>
                <a:gd name="T19" fmla="*/ 129 h 129"/>
                <a:gd name="T20" fmla="*/ 0 w 123"/>
                <a:gd name="T21" fmla="*/ 58 h 129"/>
                <a:gd name="T22" fmla="*/ 30 w 123"/>
                <a:gd name="T23" fmla="*/ 38 h 129"/>
                <a:gd name="T24" fmla="*/ 42 w 123"/>
                <a:gd name="T25" fmla="*/ 74 h 129"/>
                <a:gd name="T26" fmla="*/ 29 w 123"/>
                <a:gd name="T27" fmla="*/ 69 h 129"/>
                <a:gd name="T28" fmla="*/ 45 w 123"/>
                <a:gd name="T29" fmla="*/ 99 h 129"/>
                <a:gd name="T30" fmla="*/ 53 w 123"/>
                <a:gd name="T31" fmla="*/ 101 h 129"/>
                <a:gd name="T32" fmla="*/ 53 w 123"/>
                <a:gd name="T33" fmla="*/ 107 h 129"/>
                <a:gd name="T34" fmla="*/ 33 w 123"/>
                <a:gd name="T35" fmla="*/ 105 h 129"/>
                <a:gd name="T36" fmla="*/ 11 w 123"/>
                <a:gd name="T37" fmla="*/ 62 h 129"/>
                <a:gd name="T38" fmla="*/ 0 w 123"/>
                <a:gd name="T39" fmla="*/ 58 h 129"/>
                <a:gd name="T40" fmla="*/ 111 w 123"/>
                <a:gd name="T41" fmla="*/ 9 h 129"/>
                <a:gd name="T42" fmla="*/ 102 w 123"/>
                <a:gd name="T43" fmla="*/ 16 h 129"/>
                <a:gd name="T44" fmla="*/ 54 w 123"/>
                <a:gd name="T45" fmla="*/ 12 h 129"/>
                <a:gd name="T46" fmla="*/ 41 w 123"/>
                <a:gd name="T47" fmla="*/ 28 h 129"/>
                <a:gd name="T48" fmla="*/ 46 w 123"/>
                <a:gd name="T49" fmla="*/ 32 h 129"/>
                <a:gd name="T50" fmla="*/ 52 w 123"/>
                <a:gd name="T51" fmla="*/ 26 h 129"/>
                <a:gd name="T52" fmla="*/ 86 w 123"/>
                <a:gd name="T53" fmla="*/ 28 h 129"/>
                <a:gd name="T54" fmla="*/ 75 w 123"/>
                <a:gd name="T55" fmla="*/ 37 h 129"/>
                <a:gd name="T56" fmla="*/ 112 w 123"/>
                <a:gd name="T57" fmla="*/ 46 h 129"/>
                <a:gd name="T58" fmla="*/ 111 w 123"/>
                <a:gd name="T59" fmla="*/ 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3" h="129">
                  <a:moveTo>
                    <a:pt x="93" y="129"/>
                  </a:moveTo>
                  <a:cubicBezTo>
                    <a:pt x="62" y="111"/>
                    <a:pt x="62" y="111"/>
                    <a:pt x="62" y="111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103" y="95"/>
                    <a:pt x="112" y="83"/>
                    <a:pt x="111" y="70"/>
                  </a:cubicBezTo>
                  <a:cubicBezTo>
                    <a:pt x="110" y="67"/>
                    <a:pt x="110" y="64"/>
                    <a:pt x="109" y="62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8" y="65"/>
                    <a:pt x="121" y="71"/>
                    <a:pt x="122" y="79"/>
                  </a:cubicBezTo>
                  <a:cubicBezTo>
                    <a:pt x="123" y="98"/>
                    <a:pt x="111" y="114"/>
                    <a:pt x="92" y="118"/>
                  </a:cubicBezTo>
                  <a:cubicBezTo>
                    <a:pt x="93" y="129"/>
                    <a:pt x="93" y="129"/>
                    <a:pt x="93" y="129"/>
                  </a:cubicBezTo>
                  <a:close/>
                  <a:moveTo>
                    <a:pt x="0" y="58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6" y="82"/>
                    <a:pt x="33" y="95"/>
                    <a:pt x="45" y="99"/>
                  </a:cubicBezTo>
                  <a:cubicBezTo>
                    <a:pt x="48" y="100"/>
                    <a:pt x="51" y="101"/>
                    <a:pt x="53" y="101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47" y="108"/>
                    <a:pt x="39" y="108"/>
                    <a:pt x="33" y="105"/>
                  </a:cubicBezTo>
                  <a:cubicBezTo>
                    <a:pt x="15" y="99"/>
                    <a:pt x="6" y="80"/>
                    <a:pt x="11" y="62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11" y="9"/>
                  </a:moveTo>
                  <a:cubicBezTo>
                    <a:pt x="102" y="16"/>
                    <a:pt x="102" y="16"/>
                    <a:pt x="102" y="16"/>
                  </a:cubicBezTo>
                  <a:cubicBezTo>
                    <a:pt x="90" y="3"/>
                    <a:pt x="69" y="0"/>
                    <a:pt x="54" y="12"/>
                  </a:cubicBezTo>
                  <a:cubicBezTo>
                    <a:pt x="48" y="16"/>
                    <a:pt x="44" y="22"/>
                    <a:pt x="41" y="28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8" y="29"/>
                    <a:pt x="49" y="27"/>
                    <a:pt x="52" y="26"/>
                  </a:cubicBezTo>
                  <a:cubicBezTo>
                    <a:pt x="62" y="18"/>
                    <a:pt x="77" y="19"/>
                    <a:pt x="86" y="28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12" y="46"/>
                    <a:pt x="112" y="46"/>
                    <a:pt x="112" y="46"/>
                  </a:cubicBezTo>
                  <a:lnTo>
                    <a:pt x="111" y="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691830" y="3381327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baseline="-30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49360" y="2226580"/>
            <a:ext cx="2195017" cy="1920240"/>
            <a:chOff x="6252210" y="1908810"/>
            <a:chExt cx="2331720" cy="1920240"/>
          </a:xfrm>
        </p:grpSpPr>
        <p:sp>
          <p:nvSpPr>
            <p:cNvPr id="4" name="矩形 3"/>
            <p:cNvSpPr/>
            <p:nvPr/>
          </p:nvSpPr>
          <p:spPr>
            <a:xfrm>
              <a:off x="6252210" y="1908810"/>
              <a:ext cx="2331720" cy="19202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3588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E7E7E7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en-US" altLang="zh-CN" sz="1867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49990" y="2226580"/>
            <a:ext cx="2195017" cy="1920240"/>
            <a:chOff x="9025890" y="1908810"/>
            <a:chExt cx="2331720" cy="1920240"/>
          </a:xfrm>
        </p:grpSpPr>
        <p:sp>
          <p:nvSpPr>
            <p:cNvPr id="5" name="矩形 4"/>
            <p:cNvSpPr/>
            <p:nvPr/>
          </p:nvSpPr>
          <p:spPr>
            <a:xfrm>
              <a:off x="9025890" y="1908810"/>
              <a:ext cx="2331720" cy="1920240"/>
            </a:xfrm>
            <a:prstGeom prst="rect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45"/>
            <p:cNvSpPr>
              <a:spLocks noEditPoints="1"/>
            </p:cNvSpPr>
            <p:nvPr/>
          </p:nvSpPr>
          <p:spPr bwMode="auto">
            <a:xfrm>
              <a:off x="9712449" y="2282642"/>
              <a:ext cx="958600" cy="900000"/>
            </a:xfrm>
            <a:custGeom>
              <a:avLst/>
              <a:gdLst>
                <a:gd name="T0" fmla="*/ 95 w 111"/>
                <a:gd name="T1" fmla="*/ 16 h 111"/>
                <a:gd name="T2" fmla="*/ 95 w 111"/>
                <a:gd name="T3" fmla="*/ 94 h 111"/>
                <a:gd name="T4" fmla="*/ 16 w 111"/>
                <a:gd name="T5" fmla="*/ 94 h 111"/>
                <a:gd name="T6" fmla="*/ 16 w 111"/>
                <a:gd name="T7" fmla="*/ 16 h 111"/>
                <a:gd name="T8" fmla="*/ 51 w 111"/>
                <a:gd name="T9" fmla="*/ 100 h 111"/>
                <a:gd name="T10" fmla="*/ 38 w 111"/>
                <a:gd name="T11" fmla="*/ 85 h 111"/>
                <a:gd name="T12" fmla="*/ 51 w 111"/>
                <a:gd name="T13" fmla="*/ 100 h 111"/>
                <a:gd name="T14" fmla="*/ 51 w 111"/>
                <a:gd name="T15" fmla="*/ 60 h 111"/>
                <a:gd name="T16" fmla="*/ 35 w 111"/>
                <a:gd name="T17" fmla="*/ 75 h 111"/>
                <a:gd name="T18" fmla="*/ 51 w 111"/>
                <a:gd name="T19" fmla="*/ 50 h 111"/>
                <a:gd name="T20" fmla="*/ 35 w 111"/>
                <a:gd name="T21" fmla="*/ 36 h 111"/>
                <a:gd name="T22" fmla="*/ 51 w 111"/>
                <a:gd name="T23" fmla="*/ 50 h 111"/>
                <a:gd name="T24" fmla="*/ 51 w 111"/>
                <a:gd name="T25" fmla="*/ 10 h 111"/>
                <a:gd name="T26" fmla="*/ 38 w 111"/>
                <a:gd name="T27" fmla="*/ 25 h 111"/>
                <a:gd name="T28" fmla="*/ 61 w 111"/>
                <a:gd name="T29" fmla="*/ 10 h 111"/>
                <a:gd name="T30" fmla="*/ 73 w 111"/>
                <a:gd name="T31" fmla="*/ 25 h 111"/>
                <a:gd name="T32" fmla="*/ 61 w 111"/>
                <a:gd name="T33" fmla="*/ 10 h 111"/>
                <a:gd name="T34" fmla="*/ 61 w 111"/>
                <a:gd name="T35" fmla="*/ 50 h 111"/>
                <a:gd name="T36" fmla="*/ 77 w 111"/>
                <a:gd name="T37" fmla="*/ 36 h 111"/>
                <a:gd name="T38" fmla="*/ 61 w 111"/>
                <a:gd name="T39" fmla="*/ 60 h 111"/>
                <a:gd name="T40" fmla="*/ 77 w 111"/>
                <a:gd name="T41" fmla="*/ 75 h 111"/>
                <a:gd name="T42" fmla="*/ 61 w 111"/>
                <a:gd name="T43" fmla="*/ 60 h 111"/>
                <a:gd name="T44" fmla="*/ 61 w 111"/>
                <a:gd name="T45" fmla="*/ 100 h 111"/>
                <a:gd name="T46" fmla="*/ 73 w 111"/>
                <a:gd name="T47" fmla="*/ 85 h 111"/>
                <a:gd name="T48" fmla="*/ 11 w 111"/>
                <a:gd name="T49" fmla="*/ 50 h 111"/>
                <a:gd name="T50" fmla="*/ 24 w 111"/>
                <a:gd name="T51" fmla="*/ 39 h 111"/>
                <a:gd name="T52" fmla="*/ 11 w 111"/>
                <a:gd name="T53" fmla="*/ 50 h 111"/>
                <a:gd name="T54" fmla="*/ 100 w 111"/>
                <a:gd name="T55" fmla="*/ 50 h 111"/>
                <a:gd name="T56" fmla="*/ 87 w 111"/>
                <a:gd name="T57" fmla="*/ 39 h 111"/>
                <a:gd name="T58" fmla="*/ 100 w 111"/>
                <a:gd name="T59" fmla="*/ 60 h 111"/>
                <a:gd name="T60" fmla="*/ 87 w 111"/>
                <a:gd name="T61" fmla="*/ 71 h 111"/>
                <a:gd name="T62" fmla="*/ 100 w 111"/>
                <a:gd name="T63" fmla="*/ 60 h 111"/>
                <a:gd name="T64" fmla="*/ 11 w 111"/>
                <a:gd name="T65" fmla="*/ 60 h 111"/>
                <a:gd name="T66" fmla="*/ 24 w 111"/>
                <a:gd name="T67" fmla="*/ 71 h 111"/>
                <a:gd name="T68" fmla="*/ 96 w 111"/>
                <a:gd name="T69" fmla="*/ 77 h 111"/>
                <a:gd name="T70" fmla="*/ 84 w 111"/>
                <a:gd name="T71" fmla="*/ 82 h 111"/>
                <a:gd name="T72" fmla="*/ 79 w 111"/>
                <a:gd name="T73" fmla="*/ 95 h 111"/>
                <a:gd name="T74" fmla="*/ 96 w 111"/>
                <a:gd name="T75" fmla="*/ 77 h 111"/>
                <a:gd name="T76" fmla="*/ 18 w 111"/>
                <a:gd name="T77" fmla="*/ 78 h 111"/>
                <a:gd name="T78" fmla="*/ 23 w 111"/>
                <a:gd name="T79" fmla="*/ 88 h 111"/>
                <a:gd name="T80" fmla="*/ 32 w 111"/>
                <a:gd name="T81" fmla="*/ 93 h 111"/>
                <a:gd name="T82" fmla="*/ 15 w 111"/>
                <a:gd name="T83" fmla="*/ 33 h 111"/>
                <a:gd name="T84" fmla="*/ 27 w 111"/>
                <a:gd name="T85" fmla="*/ 28 h 111"/>
                <a:gd name="T86" fmla="*/ 33 w 111"/>
                <a:gd name="T87" fmla="*/ 16 h 111"/>
                <a:gd name="T88" fmla="*/ 15 w 111"/>
                <a:gd name="T89" fmla="*/ 33 h 111"/>
                <a:gd name="T90" fmla="*/ 94 w 111"/>
                <a:gd name="T91" fmla="*/ 32 h 111"/>
                <a:gd name="T92" fmla="*/ 88 w 111"/>
                <a:gd name="T93" fmla="*/ 23 h 111"/>
                <a:gd name="T94" fmla="*/ 80 w 111"/>
                <a:gd name="T95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1" h="111">
                  <a:moveTo>
                    <a:pt x="56" y="0"/>
                  </a:moveTo>
                  <a:cubicBezTo>
                    <a:pt x="71" y="0"/>
                    <a:pt x="85" y="6"/>
                    <a:pt x="95" y="16"/>
                  </a:cubicBezTo>
                  <a:cubicBezTo>
                    <a:pt x="105" y="26"/>
                    <a:pt x="111" y="40"/>
                    <a:pt x="111" y="55"/>
                  </a:cubicBezTo>
                  <a:cubicBezTo>
                    <a:pt x="111" y="71"/>
                    <a:pt x="105" y="84"/>
                    <a:pt x="95" y="94"/>
                  </a:cubicBezTo>
                  <a:cubicBezTo>
                    <a:pt x="85" y="104"/>
                    <a:pt x="71" y="111"/>
                    <a:pt x="56" y="111"/>
                  </a:cubicBezTo>
                  <a:cubicBezTo>
                    <a:pt x="40" y="111"/>
                    <a:pt x="27" y="104"/>
                    <a:pt x="16" y="94"/>
                  </a:cubicBezTo>
                  <a:cubicBezTo>
                    <a:pt x="6" y="84"/>
                    <a:pt x="0" y="71"/>
                    <a:pt x="0" y="55"/>
                  </a:cubicBezTo>
                  <a:cubicBezTo>
                    <a:pt x="0" y="40"/>
                    <a:pt x="6" y="26"/>
                    <a:pt x="16" y="16"/>
                  </a:cubicBezTo>
                  <a:cubicBezTo>
                    <a:pt x="27" y="6"/>
                    <a:pt x="40" y="0"/>
                    <a:pt x="56" y="0"/>
                  </a:cubicBezTo>
                  <a:close/>
                  <a:moveTo>
                    <a:pt x="51" y="100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47" y="87"/>
                    <a:pt x="42" y="86"/>
                    <a:pt x="38" y="85"/>
                  </a:cubicBezTo>
                  <a:cubicBezTo>
                    <a:pt x="39" y="87"/>
                    <a:pt x="40" y="88"/>
                    <a:pt x="40" y="89"/>
                  </a:cubicBezTo>
                  <a:cubicBezTo>
                    <a:pt x="43" y="94"/>
                    <a:pt x="47" y="98"/>
                    <a:pt x="51" y="100"/>
                  </a:cubicBezTo>
                  <a:close/>
                  <a:moveTo>
                    <a:pt x="51" y="77"/>
                  </a:moveTo>
                  <a:cubicBezTo>
                    <a:pt x="51" y="60"/>
                    <a:pt x="51" y="60"/>
                    <a:pt x="51" y="60"/>
                  </a:cubicBezTo>
                  <a:cubicBezTo>
                    <a:pt x="33" y="60"/>
                    <a:pt x="33" y="60"/>
                    <a:pt x="33" y="60"/>
                  </a:cubicBezTo>
                  <a:cubicBezTo>
                    <a:pt x="33" y="65"/>
                    <a:pt x="34" y="70"/>
                    <a:pt x="35" y="75"/>
                  </a:cubicBezTo>
                  <a:cubicBezTo>
                    <a:pt x="40" y="76"/>
                    <a:pt x="45" y="77"/>
                    <a:pt x="51" y="77"/>
                  </a:cubicBezTo>
                  <a:close/>
                  <a:moveTo>
                    <a:pt x="51" y="50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45" y="34"/>
                    <a:pt x="40" y="34"/>
                    <a:pt x="35" y="36"/>
                  </a:cubicBezTo>
                  <a:cubicBezTo>
                    <a:pt x="34" y="40"/>
                    <a:pt x="33" y="45"/>
                    <a:pt x="33" y="50"/>
                  </a:cubicBezTo>
                  <a:cubicBezTo>
                    <a:pt x="51" y="50"/>
                    <a:pt x="51" y="50"/>
                    <a:pt x="51" y="50"/>
                  </a:cubicBezTo>
                  <a:close/>
                  <a:moveTo>
                    <a:pt x="51" y="24"/>
                  </a:moveTo>
                  <a:cubicBezTo>
                    <a:pt x="51" y="10"/>
                    <a:pt x="51" y="10"/>
                    <a:pt x="51" y="10"/>
                  </a:cubicBezTo>
                  <a:cubicBezTo>
                    <a:pt x="47" y="12"/>
                    <a:pt x="43" y="16"/>
                    <a:pt x="40" y="22"/>
                  </a:cubicBezTo>
                  <a:cubicBezTo>
                    <a:pt x="40" y="23"/>
                    <a:pt x="39" y="24"/>
                    <a:pt x="38" y="25"/>
                  </a:cubicBezTo>
                  <a:cubicBezTo>
                    <a:pt x="42" y="24"/>
                    <a:pt x="47" y="24"/>
                    <a:pt x="51" y="24"/>
                  </a:cubicBezTo>
                  <a:close/>
                  <a:moveTo>
                    <a:pt x="61" y="10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5" y="24"/>
                    <a:pt x="69" y="24"/>
                    <a:pt x="73" y="25"/>
                  </a:cubicBezTo>
                  <a:cubicBezTo>
                    <a:pt x="72" y="24"/>
                    <a:pt x="72" y="23"/>
                    <a:pt x="71" y="22"/>
                  </a:cubicBezTo>
                  <a:cubicBezTo>
                    <a:pt x="68" y="16"/>
                    <a:pt x="65" y="12"/>
                    <a:pt x="61" y="10"/>
                  </a:cubicBezTo>
                  <a:close/>
                  <a:moveTo>
                    <a:pt x="61" y="33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8" y="45"/>
                    <a:pt x="78" y="40"/>
                    <a:pt x="77" y="36"/>
                  </a:cubicBezTo>
                  <a:cubicBezTo>
                    <a:pt x="72" y="34"/>
                    <a:pt x="66" y="34"/>
                    <a:pt x="61" y="33"/>
                  </a:cubicBezTo>
                  <a:close/>
                  <a:moveTo>
                    <a:pt x="61" y="60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6" y="77"/>
                    <a:pt x="72" y="76"/>
                    <a:pt x="77" y="75"/>
                  </a:cubicBezTo>
                  <a:cubicBezTo>
                    <a:pt x="78" y="70"/>
                    <a:pt x="78" y="65"/>
                    <a:pt x="79" y="60"/>
                  </a:cubicBezTo>
                  <a:cubicBezTo>
                    <a:pt x="61" y="60"/>
                    <a:pt x="61" y="60"/>
                    <a:pt x="61" y="60"/>
                  </a:cubicBezTo>
                  <a:close/>
                  <a:moveTo>
                    <a:pt x="61" y="87"/>
                  </a:moveTo>
                  <a:cubicBezTo>
                    <a:pt x="61" y="100"/>
                    <a:pt x="61" y="100"/>
                    <a:pt x="61" y="100"/>
                  </a:cubicBezTo>
                  <a:cubicBezTo>
                    <a:pt x="65" y="98"/>
                    <a:pt x="68" y="94"/>
                    <a:pt x="71" y="89"/>
                  </a:cubicBezTo>
                  <a:cubicBezTo>
                    <a:pt x="72" y="88"/>
                    <a:pt x="72" y="87"/>
                    <a:pt x="73" y="85"/>
                  </a:cubicBezTo>
                  <a:cubicBezTo>
                    <a:pt x="69" y="86"/>
                    <a:pt x="65" y="87"/>
                    <a:pt x="61" y="87"/>
                  </a:cubicBezTo>
                  <a:close/>
                  <a:moveTo>
                    <a:pt x="11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3" y="47"/>
                    <a:pt x="24" y="43"/>
                    <a:pt x="24" y="39"/>
                  </a:cubicBezTo>
                  <a:cubicBezTo>
                    <a:pt x="24" y="40"/>
                    <a:pt x="23" y="40"/>
                    <a:pt x="22" y="40"/>
                  </a:cubicBezTo>
                  <a:cubicBezTo>
                    <a:pt x="17" y="43"/>
                    <a:pt x="13" y="47"/>
                    <a:pt x="11" y="50"/>
                  </a:cubicBezTo>
                  <a:close/>
                  <a:moveTo>
                    <a:pt x="88" y="50"/>
                  </a:moveTo>
                  <a:cubicBezTo>
                    <a:pt x="100" y="50"/>
                    <a:pt x="100" y="50"/>
                    <a:pt x="100" y="50"/>
                  </a:cubicBezTo>
                  <a:cubicBezTo>
                    <a:pt x="99" y="47"/>
                    <a:pt x="95" y="43"/>
                    <a:pt x="89" y="40"/>
                  </a:cubicBezTo>
                  <a:cubicBezTo>
                    <a:pt x="89" y="40"/>
                    <a:pt x="88" y="40"/>
                    <a:pt x="87" y="39"/>
                  </a:cubicBezTo>
                  <a:cubicBezTo>
                    <a:pt x="88" y="43"/>
                    <a:pt x="88" y="47"/>
                    <a:pt x="88" y="50"/>
                  </a:cubicBezTo>
                  <a:close/>
                  <a:moveTo>
                    <a:pt x="100" y="60"/>
                  </a:moveTo>
                  <a:cubicBezTo>
                    <a:pt x="88" y="60"/>
                    <a:pt x="88" y="60"/>
                    <a:pt x="88" y="60"/>
                  </a:cubicBezTo>
                  <a:cubicBezTo>
                    <a:pt x="88" y="64"/>
                    <a:pt x="88" y="67"/>
                    <a:pt x="87" y="71"/>
                  </a:cubicBezTo>
                  <a:cubicBezTo>
                    <a:pt x="88" y="71"/>
                    <a:pt x="89" y="70"/>
                    <a:pt x="89" y="70"/>
                  </a:cubicBezTo>
                  <a:cubicBezTo>
                    <a:pt x="95" y="67"/>
                    <a:pt x="99" y="64"/>
                    <a:pt x="100" y="60"/>
                  </a:cubicBezTo>
                  <a:close/>
                  <a:moveTo>
                    <a:pt x="23" y="60"/>
                  </a:moveTo>
                  <a:cubicBezTo>
                    <a:pt x="11" y="60"/>
                    <a:pt x="11" y="60"/>
                    <a:pt x="11" y="60"/>
                  </a:cubicBezTo>
                  <a:cubicBezTo>
                    <a:pt x="13" y="64"/>
                    <a:pt x="17" y="67"/>
                    <a:pt x="22" y="70"/>
                  </a:cubicBezTo>
                  <a:cubicBezTo>
                    <a:pt x="23" y="70"/>
                    <a:pt x="24" y="71"/>
                    <a:pt x="24" y="71"/>
                  </a:cubicBezTo>
                  <a:cubicBezTo>
                    <a:pt x="24" y="67"/>
                    <a:pt x="23" y="64"/>
                    <a:pt x="23" y="60"/>
                  </a:cubicBezTo>
                  <a:close/>
                  <a:moveTo>
                    <a:pt x="96" y="77"/>
                  </a:moveTo>
                  <a:cubicBezTo>
                    <a:pt x="95" y="78"/>
                    <a:pt x="95" y="78"/>
                    <a:pt x="94" y="78"/>
                  </a:cubicBezTo>
                  <a:cubicBezTo>
                    <a:pt x="91" y="80"/>
                    <a:pt x="88" y="81"/>
                    <a:pt x="84" y="82"/>
                  </a:cubicBezTo>
                  <a:cubicBezTo>
                    <a:pt x="83" y="86"/>
                    <a:pt x="81" y="90"/>
                    <a:pt x="80" y="93"/>
                  </a:cubicBezTo>
                  <a:cubicBezTo>
                    <a:pt x="79" y="94"/>
                    <a:pt x="79" y="94"/>
                    <a:pt x="79" y="95"/>
                  </a:cubicBezTo>
                  <a:cubicBezTo>
                    <a:pt x="82" y="93"/>
                    <a:pt x="85" y="90"/>
                    <a:pt x="88" y="88"/>
                  </a:cubicBezTo>
                  <a:cubicBezTo>
                    <a:pt x="91" y="85"/>
                    <a:pt x="94" y="81"/>
                    <a:pt x="96" y="77"/>
                  </a:cubicBezTo>
                  <a:close/>
                  <a:moveTo>
                    <a:pt x="27" y="82"/>
                  </a:moveTo>
                  <a:cubicBezTo>
                    <a:pt x="24" y="81"/>
                    <a:pt x="20" y="80"/>
                    <a:pt x="18" y="78"/>
                  </a:cubicBezTo>
                  <a:cubicBezTo>
                    <a:pt x="17" y="78"/>
                    <a:pt x="16" y="78"/>
                    <a:pt x="15" y="77"/>
                  </a:cubicBezTo>
                  <a:cubicBezTo>
                    <a:pt x="18" y="81"/>
                    <a:pt x="20" y="85"/>
                    <a:pt x="23" y="88"/>
                  </a:cubicBezTo>
                  <a:cubicBezTo>
                    <a:pt x="26" y="90"/>
                    <a:pt x="29" y="93"/>
                    <a:pt x="33" y="95"/>
                  </a:cubicBezTo>
                  <a:cubicBezTo>
                    <a:pt x="32" y="94"/>
                    <a:pt x="32" y="94"/>
                    <a:pt x="32" y="93"/>
                  </a:cubicBezTo>
                  <a:cubicBezTo>
                    <a:pt x="30" y="90"/>
                    <a:pt x="28" y="86"/>
                    <a:pt x="27" y="82"/>
                  </a:cubicBezTo>
                  <a:close/>
                  <a:moveTo>
                    <a:pt x="15" y="33"/>
                  </a:moveTo>
                  <a:cubicBezTo>
                    <a:pt x="16" y="33"/>
                    <a:pt x="17" y="32"/>
                    <a:pt x="18" y="32"/>
                  </a:cubicBezTo>
                  <a:cubicBezTo>
                    <a:pt x="20" y="30"/>
                    <a:pt x="24" y="29"/>
                    <a:pt x="27" y="28"/>
                  </a:cubicBezTo>
                  <a:cubicBezTo>
                    <a:pt x="28" y="24"/>
                    <a:pt x="30" y="20"/>
                    <a:pt x="32" y="17"/>
                  </a:cubicBezTo>
                  <a:cubicBezTo>
                    <a:pt x="32" y="17"/>
                    <a:pt x="32" y="16"/>
                    <a:pt x="33" y="16"/>
                  </a:cubicBezTo>
                  <a:cubicBezTo>
                    <a:pt x="29" y="18"/>
                    <a:pt x="26" y="20"/>
                    <a:pt x="23" y="23"/>
                  </a:cubicBezTo>
                  <a:cubicBezTo>
                    <a:pt x="20" y="26"/>
                    <a:pt x="18" y="29"/>
                    <a:pt x="15" y="33"/>
                  </a:cubicBezTo>
                  <a:close/>
                  <a:moveTo>
                    <a:pt x="84" y="28"/>
                  </a:moveTo>
                  <a:cubicBezTo>
                    <a:pt x="88" y="29"/>
                    <a:pt x="91" y="30"/>
                    <a:pt x="94" y="32"/>
                  </a:cubicBezTo>
                  <a:cubicBezTo>
                    <a:pt x="95" y="32"/>
                    <a:pt x="95" y="33"/>
                    <a:pt x="96" y="33"/>
                  </a:cubicBezTo>
                  <a:cubicBezTo>
                    <a:pt x="94" y="29"/>
                    <a:pt x="91" y="26"/>
                    <a:pt x="88" y="23"/>
                  </a:cubicBezTo>
                  <a:cubicBezTo>
                    <a:pt x="85" y="20"/>
                    <a:pt x="82" y="18"/>
                    <a:pt x="79" y="16"/>
                  </a:cubicBezTo>
                  <a:cubicBezTo>
                    <a:pt x="79" y="16"/>
                    <a:pt x="79" y="17"/>
                    <a:pt x="80" y="17"/>
                  </a:cubicBezTo>
                  <a:cubicBezTo>
                    <a:pt x="81" y="20"/>
                    <a:pt x="83" y="24"/>
                    <a:pt x="84" y="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>
                    <a:lumMod val="75000"/>
                    <a:lumOff val="2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140130" y="3381326"/>
              <a:ext cx="2088001" cy="379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>
                  <a:solidFill>
                    <a:srgbClr val="9DA8B1"/>
                  </a:solidFill>
                  <a:latin typeface="TeXGyreAdventor" panose="00000500000000000000" pitchFamily="50" charset="0"/>
                </a:defRPr>
              </a:lvl1pPr>
            </a:lstStyle>
            <a:p>
              <a:pPr defTabSz="914273"/>
              <a:r>
                <a:rPr lang="en-US" altLang="zh-CN" sz="1867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 HERE</a:t>
              </a:r>
              <a:endParaRPr lang="zh-CN" altLang="en-US" sz="1867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073743" y="219137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060781" y="2590340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4" name="Freeform 123"/>
          <p:cNvSpPr>
            <a:spLocks noEditPoints="1"/>
          </p:cNvSpPr>
          <p:nvPr/>
        </p:nvSpPr>
        <p:spPr bwMode="auto">
          <a:xfrm>
            <a:off x="6443666" y="2793631"/>
            <a:ext cx="806400" cy="527592"/>
          </a:xfrm>
          <a:custGeom>
            <a:avLst/>
            <a:gdLst>
              <a:gd name="T0" fmla="*/ 0 w 61"/>
              <a:gd name="T1" fmla="*/ 5 h 40"/>
              <a:gd name="T2" fmla="*/ 0 w 61"/>
              <a:gd name="T3" fmla="*/ 5 h 40"/>
              <a:gd name="T4" fmla="*/ 0 w 61"/>
              <a:gd name="T5" fmla="*/ 35 h 40"/>
              <a:gd name="T6" fmla="*/ 0 w 61"/>
              <a:gd name="T7" fmla="*/ 35 h 40"/>
              <a:gd name="T8" fmla="*/ 16 w 61"/>
              <a:gd name="T9" fmla="*/ 20 h 40"/>
              <a:gd name="T10" fmla="*/ 0 w 61"/>
              <a:gd name="T11" fmla="*/ 5 h 40"/>
              <a:gd name="T12" fmla="*/ 19 w 61"/>
              <a:gd name="T13" fmla="*/ 17 h 40"/>
              <a:gd name="T14" fmla="*/ 22 w 61"/>
              <a:gd name="T15" fmla="*/ 20 h 40"/>
              <a:gd name="T16" fmla="*/ 26 w 61"/>
              <a:gd name="T17" fmla="*/ 23 h 40"/>
              <a:gd name="T18" fmla="*/ 31 w 61"/>
              <a:gd name="T19" fmla="*/ 25 h 40"/>
              <a:gd name="T20" fmla="*/ 36 w 61"/>
              <a:gd name="T21" fmla="*/ 23 h 40"/>
              <a:gd name="T22" fmla="*/ 38 w 61"/>
              <a:gd name="T23" fmla="*/ 21 h 40"/>
              <a:gd name="T24" fmla="*/ 42 w 61"/>
              <a:gd name="T25" fmla="*/ 17 h 40"/>
              <a:gd name="T26" fmla="*/ 58 w 61"/>
              <a:gd name="T27" fmla="*/ 2 h 40"/>
              <a:gd name="T28" fmla="*/ 59 w 61"/>
              <a:gd name="T29" fmla="*/ 0 h 40"/>
              <a:gd name="T30" fmla="*/ 2 w 61"/>
              <a:gd name="T31" fmla="*/ 0 h 40"/>
              <a:gd name="T32" fmla="*/ 3 w 61"/>
              <a:gd name="T33" fmla="*/ 1 h 40"/>
              <a:gd name="T34" fmla="*/ 19 w 61"/>
              <a:gd name="T35" fmla="*/ 17 h 40"/>
              <a:gd name="T36" fmla="*/ 42 w 61"/>
              <a:gd name="T37" fmla="*/ 24 h 40"/>
              <a:gd name="T38" fmla="*/ 38 w 61"/>
              <a:gd name="T39" fmla="*/ 27 h 40"/>
              <a:gd name="T40" fmla="*/ 31 w 61"/>
              <a:gd name="T41" fmla="*/ 30 h 40"/>
              <a:gd name="T42" fmla="*/ 23 w 61"/>
              <a:gd name="T43" fmla="*/ 27 h 40"/>
              <a:gd name="T44" fmla="*/ 19 w 61"/>
              <a:gd name="T45" fmla="*/ 23 h 40"/>
              <a:gd name="T46" fmla="*/ 3 w 61"/>
              <a:gd name="T47" fmla="*/ 39 h 40"/>
              <a:gd name="T48" fmla="*/ 2 w 61"/>
              <a:gd name="T49" fmla="*/ 40 h 40"/>
              <a:gd name="T50" fmla="*/ 59 w 61"/>
              <a:gd name="T51" fmla="*/ 40 h 40"/>
              <a:gd name="T52" fmla="*/ 58 w 61"/>
              <a:gd name="T53" fmla="*/ 39 h 40"/>
              <a:gd name="T54" fmla="*/ 42 w 61"/>
              <a:gd name="T55" fmla="*/ 24 h 40"/>
              <a:gd name="T56" fmla="*/ 60 w 61"/>
              <a:gd name="T57" fmla="*/ 6 h 40"/>
              <a:gd name="T58" fmla="*/ 45 w 61"/>
              <a:gd name="T59" fmla="*/ 21 h 40"/>
              <a:gd name="T60" fmla="*/ 60 w 61"/>
              <a:gd name="T61" fmla="*/ 36 h 40"/>
              <a:gd name="T62" fmla="*/ 61 w 61"/>
              <a:gd name="T63" fmla="*/ 36 h 40"/>
              <a:gd name="T64" fmla="*/ 61 w 61"/>
              <a:gd name="T65" fmla="*/ 5 h 40"/>
              <a:gd name="T66" fmla="*/ 60 w 61"/>
              <a:gd name="T67" fmla="*/ 6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40">
                <a:moveTo>
                  <a:pt x="0" y="5"/>
                </a:moveTo>
                <a:cubicBezTo>
                  <a:pt x="0" y="5"/>
                  <a:pt x="0" y="5"/>
                  <a:pt x="0" y="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16" y="20"/>
                  <a:pt x="16" y="20"/>
                  <a:pt x="16" y="20"/>
                </a:cubicBezTo>
                <a:lnTo>
                  <a:pt x="0" y="5"/>
                </a:lnTo>
                <a:close/>
                <a:moveTo>
                  <a:pt x="19" y="17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4"/>
                  <a:pt x="29" y="25"/>
                  <a:pt x="31" y="25"/>
                </a:cubicBezTo>
                <a:cubicBezTo>
                  <a:pt x="32" y="25"/>
                  <a:pt x="34" y="24"/>
                  <a:pt x="36" y="23"/>
                </a:cubicBezTo>
                <a:cubicBezTo>
                  <a:pt x="38" y="21"/>
                  <a:pt x="38" y="21"/>
                  <a:pt x="38" y="21"/>
                </a:cubicBezTo>
                <a:cubicBezTo>
                  <a:pt x="42" y="17"/>
                  <a:pt x="42" y="17"/>
                  <a:pt x="42" y="17"/>
                </a:cubicBezTo>
                <a:cubicBezTo>
                  <a:pt x="58" y="2"/>
                  <a:pt x="58" y="2"/>
                  <a:pt x="58" y="2"/>
                </a:cubicBezTo>
                <a:cubicBezTo>
                  <a:pt x="58" y="1"/>
                  <a:pt x="59" y="1"/>
                  <a:pt x="5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1"/>
                </a:cubicBezTo>
                <a:lnTo>
                  <a:pt x="19" y="17"/>
                </a:lnTo>
                <a:close/>
                <a:moveTo>
                  <a:pt x="42" y="24"/>
                </a:moveTo>
                <a:cubicBezTo>
                  <a:pt x="38" y="27"/>
                  <a:pt x="38" y="27"/>
                  <a:pt x="38" y="27"/>
                </a:cubicBezTo>
                <a:cubicBezTo>
                  <a:pt x="36" y="29"/>
                  <a:pt x="33" y="30"/>
                  <a:pt x="31" y="30"/>
                </a:cubicBezTo>
                <a:cubicBezTo>
                  <a:pt x="28" y="30"/>
                  <a:pt x="25" y="29"/>
                  <a:pt x="23" y="27"/>
                </a:cubicBezTo>
                <a:cubicBezTo>
                  <a:pt x="19" y="23"/>
                  <a:pt x="19" y="23"/>
                  <a:pt x="19" y="23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40"/>
                  <a:pt x="2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40"/>
                  <a:pt x="58" y="40"/>
                  <a:pt x="58" y="39"/>
                </a:cubicBezTo>
                <a:lnTo>
                  <a:pt x="42" y="24"/>
                </a:lnTo>
                <a:close/>
                <a:moveTo>
                  <a:pt x="60" y="6"/>
                </a:moveTo>
                <a:cubicBezTo>
                  <a:pt x="45" y="21"/>
                  <a:pt x="45" y="21"/>
                  <a:pt x="45" y="21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1" y="36"/>
                </a:cubicBezTo>
                <a:cubicBezTo>
                  <a:pt x="61" y="5"/>
                  <a:pt x="61" y="5"/>
                  <a:pt x="61" y="5"/>
                </a:cubicBezTo>
                <a:cubicBezTo>
                  <a:pt x="60" y="5"/>
                  <a:pt x="60" y="5"/>
                  <a:pt x="60" y="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zh-CN" altLang="en-US" sz="1867">
              <a:solidFill>
                <a:prstClr val="black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3743" y="352269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1060781" y="3921662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1073743" y="486479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060781" y="5263767"/>
            <a:ext cx="190938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6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864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4" grpId="0" animBg="1"/>
      <p:bldP spid="55" grpId="0"/>
      <p:bldP spid="56" grpId="0"/>
      <p:bldP spid="57" grpId="0"/>
      <p:bldP spid="58" grpId="0"/>
      <p:bldP spid="45" grpId="0"/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空心弧 8"/>
          <p:cNvSpPr/>
          <p:nvPr/>
        </p:nvSpPr>
        <p:spPr>
          <a:xfrm rot="5400000">
            <a:off x="1093566" y="2180543"/>
            <a:ext cx="4091171" cy="4091173"/>
          </a:xfrm>
          <a:prstGeom prst="blockArc">
            <a:avLst>
              <a:gd name="adj1" fmla="val 1080000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921764" y="2242903"/>
            <a:ext cx="512808" cy="512808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784597" y="3329276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795297" y="4596553"/>
            <a:ext cx="512808" cy="512808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25890" y="5712820"/>
            <a:ext cx="512808" cy="51280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79366" y="2666131"/>
            <a:ext cx="3120000" cy="3120000"/>
            <a:chOff x="1103084" y="2155824"/>
            <a:chExt cx="3176815" cy="3176815"/>
          </a:xfrm>
        </p:grpSpPr>
        <p:sp>
          <p:nvSpPr>
            <p:cNvPr id="3" name="椭圆 2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6" name="组合 5"/>
            <p:cNvGrpSpPr>
              <a:grpSpLocks noChangeAspect="1"/>
            </p:cNvGrpSpPr>
            <p:nvPr/>
          </p:nvGrpSpPr>
          <p:grpSpPr>
            <a:xfrm>
              <a:off x="2090420" y="2521751"/>
              <a:ext cx="1202143" cy="1203715"/>
              <a:chOff x="17463" y="1153583"/>
              <a:chExt cx="404813" cy="405342"/>
            </a:xfrm>
            <a:solidFill>
              <a:srgbClr val="E7E7E7"/>
            </a:solidFill>
          </p:grpSpPr>
          <p:sp>
            <p:nvSpPr>
              <p:cNvPr id="29" name="Freeform 611"/>
              <p:cNvSpPr>
                <a:spLocks noEditPoints="1"/>
              </p:cNvSpPr>
              <p:nvPr/>
            </p:nvSpPr>
            <p:spPr bwMode="auto">
              <a:xfrm>
                <a:off x="244475" y="1390650"/>
                <a:ext cx="173038" cy="168275"/>
              </a:xfrm>
              <a:custGeom>
                <a:avLst/>
                <a:gdLst>
                  <a:gd name="T0" fmla="*/ 27 w 124"/>
                  <a:gd name="T1" fmla="*/ 1 h 121"/>
                  <a:gd name="T2" fmla="*/ 31 w 124"/>
                  <a:gd name="T3" fmla="*/ 8 h 121"/>
                  <a:gd name="T4" fmla="*/ 23 w 124"/>
                  <a:gd name="T5" fmla="*/ 17 h 121"/>
                  <a:gd name="T6" fmla="*/ 16 w 124"/>
                  <a:gd name="T7" fmla="*/ 24 h 121"/>
                  <a:gd name="T8" fmla="*/ 0 w 124"/>
                  <a:gd name="T9" fmla="*/ 34 h 121"/>
                  <a:gd name="T10" fmla="*/ 51 w 124"/>
                  <a:gd name="T11" fmla="*/ 85 h 121"/>
                  <a:gd name="T12" fmla="*/ 75 w 124"/>
                  <a:gd name="T13" fmla="*/ 117 h 121"/>
                  <a:gd name="T14" fmla="*/ 88 w 124"/>
                  <a:gd name="T15" fmla="*/ 121 h 121"/>
                  <a:gd name="T16" fmla="*/ 124 w 124"/>
                  <a:gd name="T17" fmla="*/ 85 h 121"/>
                  <a:gd name="T18" fmla="*/ 120 w 124"/>
                  <a:gd name="T19" fmla="*/ 72 h 121"/>
                  <a:gd name="T20" fmla="*/ 88 w 124"/>
                  <a:gd name="T21" fmla="*/ 48 h 121"/>
                  <a:gd name="T22" fmla="*/ 40 w 124"/>
                  <a:gd name="T23" fmla="*/ 0 h 121"/>
                  <a:gd name="T24" fmla="*/ 35 w 124"/>
                  <a:gd name="T25" fmla="*/ 5 h 121"/>
                  <a:gd name="T26" fmla="*/ 27 w 124"/>
                  <a:gd name="T27" fmla="*/ 1 h 121"/>
                  <a:gd name="T28" fmla="*/ 85 w 124"/>
                  <a:gd name="T29" fmla="*/ 66 h 121"/>
                  <a:gd name="T30" fmla="*/ 100 w 124"/>
                  <a:gd name="T31" fmla="*/ 81 h 121"/>
                  <a:gd name="T32" fmla="*/ 85 w 124"/>
                  <a:gd name="T33" fmla="*/ 96 h 121"/>
                  <a:gd name="T34" fmla="*/ 70 w 124"/>
                  <a:gd name="T35" fmla="*/ 81 h 121"/>
                  <a:gd name="T36" fmla="*/ 85 w 124"/>
                  <a:gd name="T37" fmla="*/ 6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121">
                    <a:moveTo>
                      <a:pt x="27" y="1"/>
                    </a:moveTo>
                    <a:cubicBezTo>
                      <a:pt x="31" y="8"/>
                      <a:pt x="31" y="8"/>
                      <a:pt x="31" y="8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1" y="29"/>
                      <a:pt x="6" y="32"/>
                      <a:pt x="0" y="34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88" y="121"/>
                      <a:pt x="88" y="121"/>
                      <a:pt x="88" y="121"/>
                    </a:cubicBezTo>
                    <a:cubicBezTo>
                      <a:pt x="124" y="85"/>
                      <a:pt x="124" y="85"/>
                      <a:pt x="124" y="85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5"/>
                      <a:pt x="35" y="5"/>
                      <a:pt x="35" y="5"/>
                    </a:cubicBezTo>
                    <a:lnTo>
                      <a:pt x="27" y="1"/>
                    </a:lnTo>
                    <a:close/>
                    <a:moveTo>
                      <a:pt x="85" y="66"/>
                    </a:moveTo>
                    <a:cubicBezTo>
                      <a:pt x="93" y="66"/>
                      <a:pt x="100" y="73"/>
                      <a:pt x="100" y="81"/>
                    </a:cubicBezTo>
                    <a:cubicBezTo>
                      <a:pt x="100" y="90"/>
                      <a:pt x="93" y="96"/>
                      <a:pt x="85" y="96"/>
                    </a:cubicBezTo>
                    <a:cubicBezTo>
                      <a:pt x="76" y="96"/>
                      <a:pt x="70" y="90"/>
                      <a:pt x="70" y="81"/>
                    </a:cubicBezTo>
                    <a:cubicBezTo>
                      <a:pt x="70" y="73"/>
                      <a:pt x="76" y="66"/>
                      <a:pt x="85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612"/>
              <p:cNvSpPr>
                <a:spLocks/>
              </p:cNvSpPr>
              <p:nvPr/>
            </p:nvSpPr>
            <p:spPr bwMode="auto">
              <a:xfrm>
                <a:off x="17463" y="1158875"/>
                <a:ext cx="179388" cy="179388"/>
              </a:xfrm>
              <a:custGeom>
                <a:avLst/>
                <a:gdLst>
                  <a:gd name="T0" fmla="*/ 105 w 129"/>
                  <a:gd name="T1" fmla="*/ 102 h 129"/>
                  <a:gd name="T2" fmla="*/ 113 w 129"/>
                  <a:gd name="T3" fmla="*/ 93 h 129"/>
                  <a:gd name="T4" fmla="*/ 121 w 129"/>
                  <a:gd name="T5" fmla="*/ 97 h 129"/>
                  <a:gd name="T6" fmla="*/ 117 w 129"/>
                  <a:gd name="T7" fmla="*/ 90 h 129"/>
                  <a:gd name="T8" fmla="*/ 125 w 129"/>
                  <a:gd name="T9" fmla="*/ 82 h 129"/>
                  <a:gd name="T10" fmla="*/ 126 w 129"/>
                  <a:gd name="T11" fmla="*/ 81 h 129"/>
                  <a:gd name="T12" fmla="*/ 129 w 129"/>
                  <a:gd name="T13" fmla="*/ 67 h 129"/>
                  <a:gd name="T14" fmla="*/ 62 w 129"/>
                  <a:gd name="T15" fmla="*/ 0 h 129"/>
                  <a:gd name="T16" fmla="*/ 56 w 129"/>
                  <a:gd name="T17" fmla="*/ 6 h 129"/>
                  <a:gd name="T18" fmla="*/ 81 w 129"/>
                  <a:gd name="T19" fmla="*/ 46 h 129"/>
                  <a:gd name="T20" fmla="*/ 46 w 129"/>
                  <a:gd name="T21" fmla="*/ 81 h 129"/>
                  <a:gd name="T22" fmla="*/ 6 w 129"/>
                  <a:gd name="T23" fmla="*/ 56 h 129"/>
                  <a:gd name="T24" fmla="*/ 0 w 129"/>
                  <a:gd name="T25" fmla="*/ 62 h 129"/>
                  <a:gd name="T26" fmla="*/ 67 w 129"/>
                  <a:gd name="T27" fmla="*/ 129 h 129"/>
                  <a:gd name="T28" fmla="*/ 86 w 129"/>
                  <a:gd name="T29" fmla="*/ 123 h 129"/>
                  <a:gd name="T30" fmla="*/ 88 w 129"/>
                  <a:gd name="T31" fmla="*/ 125 h 129"/>
                  <a:gd name="T32" fmla="*/ 98 w 129"/>
                  <a:gd name="T33" fmla="*/ 109 h 129"/>
                  <a:gd name="T34" fmla="*/ 105 w 129"/>
                  <a:gd name="T35" fmla="*/ 102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9" h="129">
                    <a:moveTo>
                      <a:pt x="105" y="102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21" y="97"/>
                      <a:pt x="121" y="97"/>
                      <a:pt x="121" y="97"/>
                    </a:cubicBezTo>
                    <a:cubicBezTo>
                      <a:pt x="117" y="90"/>
                      <a:pt x="117" y="90"/>
                      <a:pt x="117" y="90"/>
                    </a:cubicBezTo>
                    <a:cubicBezTo>
                      <a:pt x="125" y="82"/>
                      <a:pt x="125" y="82"/>
                      <a:pt x="125" y="82"/>
                    </a:cubicBezTo>
                    <a:cubicBezTo>
                      <a:pt x="126" y="81"/>
                      <a:pt x="126" y="81"/>
                      <a:pt x="126" y="81"/>
                    </a:cubicBezTo>
                    <a:cubicBezTo>
                      <a:pt x="128" y="76"/>
                      <a:pt x="129" y="71"/>
                      <a:pt x="129" y="67"/>
                    </a:cubicBezTo>
                    <a:cubicBezTo>
                      <a:pt x="129" y="33"/>
                      <a:pt x="96" y="0"/>
                      <a:pt x="62" y="0"/>
                    </a:cubicBezTo>
                    <a:cubicBezTo>
                      <a:pt x="62" y="0"/>
                      <a:pt x="58" y="4"/>
                      <a:pt x="56" y="6"/>
                    </a:cubicBezTo>
                    <a:cubicBezTo>
                      <a:pt x="83" y="33"/>
                      <a:pt x="81" y="29"/>
                      <a:pt x="81" y="46"/>
                    </a:cubicBezTo>
                    <a:cubicBezTo>
                      <a:pt x="81" y="59"/>
                      <a:pt x="59" y="81"/>
                      <a:pt x="46" y="81"/>
                    </a:cubicBezTo>
                    <a:cubicBezTo>
                      <a:pt x="29" y="81"/>
                      <a:pt x="34" y="84"/>
                      <a:pt x="6" y="56"/>
                    </a:cubicBezTo>
                    <a:cubicBezTo>
                      <a:pt x="4" y="58"/>
                      <a:pt x="0" y="62"/>
                      <a:pt x="0" y="62"/>
                    </a:cubicBezTo>
                    <a:cubicBezTo>
                      <a:pt x="1" y="96"/>
                      <a:pt x="33" y="129"/>
                      <a:pt x="67" y="129"/>
                    </a:cubicBezTo>
                    <a:cubicBezTo>
                      <a:pt x="73" y="129"/>
                      <a:pt x="80" y="127"/>
                      <a:pt x="86" y="123"/>
                    </a:cubicBezTo>
                    <a:cubicBezTo>
                      <a:pt x="88" y="125"/>
                      <a:pt x="88" y="125"/>
                      <a:pt x="88" y="125"/>
                    </a:cubicBezTo>
                    <a:cubicBezTo>
                      <a:pt x="90" y="119"/>
                      <a:pt x="93" y="114"/>
                      <a:pt x="98" y="109"/>
                    </a:cubicBezTo>
                    <a:lnTo>
                      <a:pt x="105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613"/>
              <p:cNvSpPr>
                <a:spLocks/>
              </p:cNvSpPr>
              <p:nvPr/>
            </p:nvSpPr>
            <p:spPr bwMode="auto">
              <a:xfrm>
                <a:off x="17463" y="1153583"/>
                <a:ext cx="404813" cy="400050"/>
              </a:xfrm>
              <a:custGeom>
                <a:avLst/>
                <a:gdLst>
                  <a:gd name="T0" fmla="*/ 280 w 291"/>
                  <a:gd name="T1" fmla="*/ 27 h 287"/>
                  <a:gd name="T2" fmla="*/ 260 w 291"/>
                  <a:gd name="T3" fmla="*/ 8 h 287"/>
                  <a:gd name="T4" fmla="*/ 241 w 291"/>
                  <a:gd name="T5" fmla="*/ 0 h 287"/>
                  <a:gd name="T6" fmla="*/ 222 w 291"/>
                  <a:gd name="T7" fmla="*/ 8 h 287"/>
                  <a:gd name="T8" fmla="*/ 137 w 291"/>
                  <a:gd name="T9" fmla="*/ 93 h 287"/>
                  <a:gd name="T10" fmla="*/ 133 w 291"/>
                  <a:gd name="T11" fmla="*/ 110 h 287"/>
                  <a:gd name="T12" fmla="*/ 122 w 291"/>
                  <a:gd name="T13" fmla="*/ 114 h 287"/>
                  <a:gd name="T14" fmla="*/ 116 w 291"/>
                  <a:gd name="T15" fmla="*/ 113 h 287"/>
                  <a:gd name="T16" fmla="*/ 109 w 291"/>
                  <a:gd name="T17" fmla="*/ 120 h 287"/>
                  <a:gd name="T18" fmla="*/ 109 w 291"/>
                  <a:gd name="T19" fmla="*/ 159 h 287"/>
                  <a:gd name="T20" fmla="*/ 110 w 291"/>
                  <a:gd name="T21" fmla="*/ 160 h 287"/>
                  <a:gd name="T22" fmla="*/ 44 w 291"/>
                  <a:gd name="T23" fmla="*/ 227 h 287"/>
                  <a:gd name="T24" fmla="*/ 26 w 291"/>
                  <a:gd name="T25" fmla="*/ 234 h 287"/>
                  <a:gd name="T26" fmla="*/ 0 w 291"/>
                  <a:gd name="T27" fmla="*/ 271 h 287"/>
                  <a:gd name="T28" fmla="*/ 17 w 291"/>
                  <a:gd name="T29" fmla="*/ 287 h 287"/>
                  <a:gd name="T30" fmla="*/ 54 w 291"/>
                  <a:gd name="T31" fmla="*/ 261 h 287"/>
                  <a:gd name="T32" fmla="*/ 60 w 291"/>
                  <a:gd name="T33" fmla="*/ 243 h 287"/>
                  <a:gd name="T34" fmla="*/ 127 w 291"/>
                  <a:gd name="T35" fmla="*/ 177 h 287"/>
                  <a:gd name="T36" fmla="*/ 129 w 291"/>
                  <a:gd name="T37" fmla="*/ 179 h 287"/>
                  <a:gd name="T38" fmla="*/ 148 w 291"/>
                  <a:gd name="T39" fmla="*/ 187 h 287"/>
                  <a:gd name="T40" fmla="*/ 167 w 291"/>
                  <a:gd name="T41" fmla="*/ 179 h 287"/>
                  <a:gd name="T42" fmla="*/ 175 w 291"/>
                  <a:gd name="T43" fmla="*/ 171 h 287"/>
                  <a:gd name="T44" fmla="*/ 178 w 291"/>
                  <a:gd name="T45" fmla="*/ 155 h 287"/>
                  <a:gd name="T46" fmla="*/ 190 w 291"/>
                  <a:gd name="T47" fmla="*/ 150 h 287"/>
                  <a:gd name="T48" fmla="*/ 195 w 291"/>
                  <a:gd name="T49" fmla="*/ 151 h 287"/>
                  <a:gd name="T50" fmla="*/ 280 w 291"/>
                  <a:gd name="T51" fmla="*/ 66 h 287"/>
                  <a:gd name="T52" fmla="*/ 280 w 291"/>
                  <a:gd name="T53" fmla="*/ 2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91" h="287">
                    <a:moveTo>
                      <a:pt x="280" y="27"/>
                    </a:moveTo>
                    <a:cubicBezTo>
                      <a:pt x="260" y="8"/>
                      <a:pt x="260" y="8"/>
                      <a:pt x="260" y="8"/>
                    </a:cubicBezTo>
                    <a:cubicBezTo>
                      <a:pt x="255" y="2"/>
                      <a:pt x="248" y="0"/>
                      <a:pt x="241" y="0"/>
                    </a:cubicBezTo>
                    <a:cubicBezTo>
                      <a:pt x="234" y="0"/>
                      <a:pt x="227" y="2"/>
                      <a:pt x="222" y="8"/>
                    </a:cubicBezTo>
                    <a:cubicBezTo>
                      <a:pt x="137" y="93"/>
                      <a:pt x="137" y="93"/>
                      <a:pt x="137" y="93"/>
                    </a:cubicBezTo>
                    <a:cubicBezTo>
                      <a:pt x="139" y="98"/>
                      <a:pt x="137" y="106"/>
                      <a:pt x="133" y="110"/>
                    </a:cubicBezTo>
                    <a:cubicBezTo>
                      <a:pt x="130" y="112"/>
                      <a:pt x="126" y="114"/>
                      <a:pt x="122" y="114"/>
                    </a:cubicBezTo>
                    <a:cubicBezTo>
                      <a:pt x="120" y="114"/>
                      <a:pt x="118" y="114"/>
                      <a:pt x="116" y="113"/>
                    </a:cubicBezTo>
                    <a:cubicBezTo>
                      <a:pt x="109" y="120"/>
                      <a:pt x="109" y="120"/>
                      <a:pt x="109" y="120"/>
                    </a:cubicBezTo>
                    <a:cubicBezTo>
                      <a:pt x="98" y="131"/>
                      <a:pt x="98" y="148"/>
                      <a:pt x="109" y="159"/>
                    </a:cubicBezTo>
                    <a:cubicBezTo>
                      <a:pt x="110" y="160"/>
                      <a:pt x="110" y="160"/>
                      <a:pt x="110" y="160"/>
                    </a:cubicBezTo>
                    <a:cubicBezTo>
                      <a:pt x="44" y="227"/>
                      <a:pt x="44" y="227"/>
                      <a:pt x="44" y="227"/>
                    </a:cubicBezTo>
                    <a:cubicBezTo>
                      <a:pt x="26" y="234"/>
                      <a:pt x="26" y="234"/>
                      <a:pt x="26" y="234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17" y="287"/>
                      <a:pt x="17" y="287"/>
                      <a:pt x="17" y="287"/>
                    </a:cubicBezTo>
                    <a:cubicBezTo>
                      <a:pt x="54" y="261"/>
                      <a:pt x="54" y="261"/>
                      <a:pt x="54" y="261"/>
                    </a:cubicBezTo>
                    <a:cubicBezTo>
                      <a:pt x="60" y="243"/>
                      <a:pt x="60" y="243"/>
                      <a:pt x="60" y="243"/>
                    </a:cubicBezTo>
                    <a:cubicBezTo>
                      <a:pt x="127" y="177"/>
                      <a:pt x="127" y="177"/>
                      <a:pt x="127" y="177"/>
                    </a:cubicBezTo>
                    <a:cubicBezTo>
                      <a:pt x="129" y="179"/>
                      <a:pt x="129" y="179"/>
                      <a:pt x="129" y="179"/>
                    </a:cubicBezTo>
                    <a:cubicBezTo>
                      <a:pt x="134" y="184"/>
                      <a:pt x="141" y="187"/>
                      <a:pt x="148" y="187"/>
                    </a:cubicBezTo>
                    <a:cubicBezTo>
                      <a:pt x="155" y="187"/>
                      <a:pt x="162" y="184"/>
                      <a:pt x="167" y="179"/>
                    </a:cubicBezTo>
                    <a:cubicBezTo>
                      <a:pt x="175" y="171"/>
                      <a:pt x="175" y="171"/>
                      <a:pt x="175" y="171"/>
                    </a:cubicBezTo>
                    <a:cubicBezTo>
                      <a:pt x="172" y="166"/>
                      <a:pt x="174" y="159"/>
                      <a:pt x="178" y="155"/>
                    </a:cubicBezTo>
                    <a:cubicBezTo>
                      <a:pt x="181" y="152"/>
                      <a:pt x="185" y="150"/>
                      <a:pt x="190" y="150"/>
                    </a:cubicBezTo>
                    <a:cubicBezTo>
                      <a:pt x="191" y="150"/>
                      <a:pt x="193" y="150"/>
                      <a:pt x="195" y="151"/>
                    </a:cubicBezTo>
                    <a:cubicBezTo>
                      <a:pt x="280" y="66"/>
                      <a:pt x="280" y="66"/>
                      <a:pt x="280" y="66"/>
                    </a:cubicBezTo>
                    <a:cubicBezTo>
                      <a:pt x="291" y="55"/>
                      <a:pt x="291" y="38"/>
                      <a:pt x="28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4431398" y="2018568"/>
            <a:ext cx="2390955" cy="956128"/>
            <a:chOff x="4340951" y="1564822"/>
            <a:chExt cx="2390955" cy="956128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4340951" y="2045561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/>
            <p:cNvSpPr/>
            <p:nvPr/>
          </p:nvSpPr>
          <p:spPr>
            <a:xfrm>
              <a:off x="5775778" y="1564822"/>
              <a:ext cx="956128" cy="956128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1" name="组合 40"/>
            <p:cNvGrpSpPr>
              <a:grpSpLocks noChangeAspect="1"/>
            </p:cNvGrpSpPr>
            <p:nvPr/>
          </p:nvGrpSpPr>
          <p:grpSpPr>
            <a:xfrm>
              <a:off x="6044150" y="1775120"/>
              <a:ext cx="419385" cy="504000"/>
              <a:chOff x="5072479" y="2378340"/>
              <a:chExt cx="239649" cy="288000"/>
            </a:xfrm>
          </p:grpSpPr>
          <p:sp>
            <p:nvSpPr>
              <p:cNvPr id="39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E5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438703" y="5491160"/>
            <a:ext cx="2383653" cy="956128"/>
            <a:chOff x="4348253" y="4975681"/>
            <a:chExt cx="2383653" cy="956128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4348253" y="5453745"/>
              <a:ext cx="1440000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5775778" y="4975681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Freeform 110"/>
            <p:cNvSpPr>
              <a:spLocks noChangeAspect="1" noEditPoints="1"/>
            </p:cNvSpPr>
            <p:nvPr/>
          </p:nvSpPr>
          <p:spPr bwMode="auto">
            <a:xfrm>
              <a:off x="6046029" y="5239979"/>
              <a:ext cx="447158" cy="396000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54452" y="3107616"/>
            <a:ext cx="4094676" cy="956128"/>
            <a:chOff x="4741802" y="2623003"/>
            <a:chExt cx="4094676" cy="956128"/>
          </a:xfrm>
        </p:grpSpPr>
        <p:cxnSp>
          <p:nvCxnSpPr>
            <p:cNvPr id="55" name="直接连接符 54"/>
            <p:cNvCxnSpPr>
              <a:stCxn id="11" idx="6"/>
            </p:cNvCxnSpPr>
            <p:nvPr/>
          </p:nvCxnSpPr>
          <p:spPr>
            <a:xfrm>
              <a:off x="4741802" y="3429683"/>
              <a:ext cx="2407372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/>
            <p:cNvSpPr/>
            <p:nvPr/>
          </p:nvSpPr>
          <p:spPr>
            <a:xfrm>
              <a:off x="7880350" y="2623003"/>
              <a:ext cx="956128" cy="95612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Freeform 168"/>
            <p:cNvSpPr>
              <a:spLocks noChangeAspect="1" noEditPoints="1"/>
            </p:cNvSpPr>
            <p:nvPr/>
          </p:nvSpPr>
          <p:spPr bwMode="auto">
            <a:xfrm>
              <a:off x="8127242" y="2903067"/>
              <a:ext cx="462345" cy="396000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65150" y="4374893"/>
            <a:ext cx="4083976" cy="956128"/>
            <a:chOff x="4752502" y="3890281"/>
            <a:chExt cx="4083976" cy="956128"/>
          </a:xfrm>
        </p:grpSpPr>
        <p:cxnSp>
          <p:nvCxnSpPr>
            <p:cNvPr id="56" name="直接连接符 55"/>
            <p:cNvCxnSpPr>
              <a:stCxn id="12" idx="6"/>
            </p:cNvCxnSpPr>
            <p:nvPr/>
          </p:nvCxnSpPr>
          <p:spPr>
            <a:xfrm>
              <a:off x="4752502" y="4696961"/>
              <a:ext cx="2372336" cy="0"/>
            </a:xfrm>
            <a:prstGeom prst="line">
              <a:avLst/>
            </a:prstGeom>
            <a:ln w="1270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椭圆 4"/>
            <p:cNvSpPr/>
            <p:nvPr/>
          </p:nvSpPr>
          <p:spPr>
            <a:xfrm>
              <a:off x="7880350" y="3890281"/>
              <a:ext cx="956128" cy="956128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Freeform 203"/>
            <p:cNvSpPr>
              <a:spLocks noChangeAspect="1" noEditPoints="1"/>
            </p:cNvSpPr>
            <p:nvPr/>
          </p:nvSpPr>
          <p:spPr bwMode="auto">
            <a:xfrm>
              <a:off x="8167654" y="4154579"/>
              <a:ext cx="413052" cy="39600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2518642" y="425177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2074208" y="4647731"/>
            <a:ext cx="2099455" cy="90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6873554" y="189520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6876354" y="2262637"/>
            <a:ext cx="26332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在此录入图表的描述说明，在此录入图表的描述说明，在此录入上述图表的描述说明。</a:t>
            </a:r>
          </a:p>
        </p:txBody>
      </p:sp>
      <p:sp>
        <p:nvSpPr>
          <p:cNvPr id="62" name="矩形 61"/>
          <p:cNvSpPr/>
          <p:nvPr/>
        </p:nvSpPr>
        <p:spPr>
          <a:xfrm>
            <a:off x="6873554" y="544562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6876354" y="5813063"/>
            <a:ext cx="26332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64" name="矩形 63"/>
          <p:cNvSpPr/>
          <p:nvPr/>
        </p:nvSpPr>
        <p:spPr>
          <a:xfrm>
            <a:off x="8708902" y="2996671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47"/>
          <p:cNvSpPr>
            <a:spLocks noChangeArrowheads="1"/>
          </p:cNvSpPr>
          <p:nvPr/>
        </p:nvSpPr>
        <p:spPr bwMode="auto">
          <a:xfrm>
            <a:off x="8711704" y="3364105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8708902" y="4301502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47"/>
          <p:cNvSpPr>
            <a:spLocks noChangeArrowheads="1"/>
          </p:cNvSpPr>
          <p:nvPr/>
        </p:nvSpPr>
        <p:spPr bwMode="auto">
          <a:xfrm>
            <a:off x="8711704" y="4668937"/>
            <a:ext cx="205829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0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960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9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6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150"/>
                            </p:stCondLst>
                            <p:childTnLst>
                              <p:par>
                                <p:cTn id="80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9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400"/>
                            </p:stCondLst>
                            <p:childTnLst>
                              <p:par>
                                <p:cTn id="92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1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49" grpId="0"/>
      <p:bldP spid="57" grpId="0"/>
      <p:bldP spid="58" grpId="0"/>
      <p:bldP spid="59" grpId="0"/>
      <p:bldP spid="62" grpId="0"/>
      <p:bldP spid="63" grpId="0"/>
      <p:bldP spid="64" grpId="0"/>
      <p:bldP spid="65" grpId="0"/>
      <p:bldP spid="66" grpId="0"/>
      <p:bldP spid="67" grpId="0"/>
      <p:bldP spid="48" grpId="0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>
            <a:endCxn id="5" idx="1"/>
          </p:cNvCxnSpPr>
          <p:nvPr/>
        </p:nvCxnSpPr>
        <p:spPr>
          <a:xfrm flipV="1">
            <a:off x="3718084" y="2838502"/>
            <a:ext cx="1535835" cy="1462273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5" idx="5"/>
            <a:endCxn id="4" idx="1"/>
          </p:cNvCxnSpPr>
          <p:nvPr/>
        </p:nvCxnSpPr>
        <p:spPr>
          <a:xfrm flipV="1">
            <a:off x="6915269" y="3008720"/>
            <a:ext cx="1659383" cy="1491125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909844" y="2494424"/>
            <a:ext cx="2349499" cy="2349499"/>
            <a:chOff x="4892222" y="1779814"/>
            <a:chExt cx="2349499" cy="2349499"/>
          </a:xfrm>
        </p:grpSpPr>
        <p:sp>
          <p:nvSpPr>
            <p:cNvPr id="5" name="椭圆 4"/>
            <p:cNvSpPr/>
            <p:nvPr/>
          </p:nvSpPr>
          <p:spPr>
            <a:xfrm>
              <a:off x="4892222" y="1779814"/>
              <a:ext cx="2349499" cy="234949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514"/>
            <p:cNvSpPr>
              <a:spLocks noChangeAspect="1" noEditPoints="1"/>
            </p:cNvSpPr>
            <p:nvPr/>
          </p:nvSpPr>
          <p:spPr bwMode="auto">
            <a:xfrm>
              <a:off x="5558500" y="2202811"/>
              <a:ext cx="1016943" cy="720000"/>
            </a:xfrm>
            <a:custGeom>
              <a:avLst/>
              <a:gdLst>
                <a:gd name="T0" fmla="*/ 100 w 106"/>
                <a:gd name="T1" fmla="*/ 63 h 75"/>
                <a:gd name="T2" fmla="*/ 70 w 106"/>
                <a:gd name="T3" fmla="*/ 63 h 75"/>
                <a:gd name="T4" fmla="*/ 70 w 106"/>
                <a:gd name="T5" fmla="*/ 60 h 75"/>
                <a:gd name="T6" fmla="*/ 88 w 106"/>
                <a:gd name="T7" fmla="*/ 60 h 75"/>
                <a:gd name="T8" fmla="*/ 94 w 106"/>
                <a:gd name="T9" fmla="*/ 54 h 75"/>
                <a:gd name="T10" fmla="*/ 94 w 106"/>
                <a:gd name="T11" fmla="*/ 6 h 75"/>
                <a:gd name="T12" fmla="*/ 88 w 106"/>
                <a:gd name="T13" fmla="*/ 0 h 75"/>
                <a:gd name="T14" fmla="*/ 18 w 106"/>
                <a:gd name="T15" fmla="*/ 0 h 75"/>
                <a:gd name="T16" fmla="*/ 12 w 106"/>
                <a:gd name="T17" fmla="*/ 6 h 75"/>
                <a:gd name="T18" fmla="*/ 12 w 106"/>
                <a:gd name="T19" fmla="*/ 54 h 75"/>
                <a:gd name="T20" fmla="*/ 18 w 106"/>
                <a:gd name="T21" fmla="*/ 60 h 75"/>
                <a:gd name="T22" fmla="*/ 35 w 106"/>
                <a:gd name="T23" fmla="*/ 60 h 75"/>
                <a:gd name="T24" fmla="*/ 35 w 106"/>
                <a:gd name="T25" fmla="*/ 63 h 75"/>
                <a:gd name="T26" fmla="*/ 6 w 106"/>
                <a:gd name="T27" fmla="*/ 63 h 75"/>
                <a:gd name="T28" fmla="*/ 0 w 106"/>
                <a:gd name="T29" fmla="*/ 69 h 75"/>
                <a:gd name="T30" fmla="*/ 0 w 106"/>
                <a:gd name="T31" fmla="*/ 69 h 75"/>
                <a:gd name="T32" fmla="*/ 6 w 106"/>
                <a:gd name="T33" fmla="*/ 75 h 75"/>
                <a:gd name="T34" fmla="*/ 100 w 106"/>
                <a:gd name="T35" fmla="*/ 75 h 75"/>
                <a:gd name="T36" fmla="*/ 106 w 106"/>
                <a:gd name="T37" fmla="*/ 69 h 75"/>
                <a:gd name="T38" fmla="*/ 106 w 106"/>
                <a:gd name="T39" fmla="*/ 69 h 75"/>
                <a:gd name="T40" fmla="*/ 100 w 106"/>
                <a:gd name="T41" fmla="*/ 63 h 75"/>
                <a:gd name="T42" fmla="*/ 18 w 106"/>
                <a:gd name="T43" fmla="*/ 56 h 75"/>
                <a:gd name="T44" fmla="*/ 16 w 106"/>
                <a:gd name="T45" fmla="*/ 54 h 75"/>
                <a:gd name="T46" fmla="*/ 16 w 106"/>
                <a:gd name="T47" fmla="*/ 6 h 75"/>
                <a:gd name="T48" fmla="*/ 18 w 106"/>
                <a:gd name="T49" fmla="*/ 4 h 75"/>
                <a:gd name="T50" fmla="*/ 88 w 106"/>
                <a:gd name="T51" fmla="*/ 4 h 75"/>
                <a:gd name="T52" fmla="*/ 90 w 106"/>
                <a:gd name="T53" fmla="*/ 6 h 75"/>
                <a:gd name="T54" fmla="*/ 90 w 106"/>
                <a:gd name="T55" fmla="*/ 54 h 75"/>
                <a:gd name="T56" fmla="*/ 88 w 106"/>
                <a:gd name="T57" fmla="*/ 56 h 75"/>
                <a:gd name="T58" fmla="*/ 18 w 106"/>
                <a:gd name="T59" fmla="*/ 56 h 75"/>
                <a:gd name="T60" fmla="*/ 66 w 106"/>
                <a:gd name="T61" fmla="*/ 63 h 75"/>
                <a:gd name="T62" fmla="*/ 39 w 106"/>
                <a:gd name="T63" fmla="*/ 63 h 75"/>
                <a:gd name="T64" fmla="*/ 39 w 106"/>
                <a:gd name="T65" fmla="*/ 60 h 75"/>
                <a:gd name="T66" fmla="*/ 66 w 106"/>
                <a:gd name="T67" fmla="*/ 60 h 75"/>
                <a:gd name="T68" fmla="*/ 66 w 106"/>
                <a:gd name="T69" fmla="*/ 63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6" h="75">
                  <a:moveTo>
                    <a:pt x="100" y="63"/>
                  </a:moveTo>
                  <a:cubicBezTo>
                    <a:pt x="70" y="63"/>
                    <a:pt x="70" y="63"/>
                    <a:pt x="70" y="63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91" y="60"/>
                    <a:pt x="94" y="57"/>
                    <a:pt x="94" y="54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2" y="3"/>
                    <a:pt x="12" y="6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7"/>
                    <a:pt x="14" y="60"/>
                    <a:pt x="18" y="60"/>
                  </a:cubicBezTo>
                  <a:cubicBezTo>
                    <a:pt x="35" y="60"/>
                    <a:pt x="35" y="60"/>
                    <a:pt x="35" y="60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2" y="75"/>
                    <a:pt x="6" y="75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103" y="75"/>
                    <a:pt x="106" y="73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6" y="66"/>
                    <a:pt x="103" y="63"/>
                    <a:pt x="100" y="63"/>
                  </a:cubicBezTo>
                  <a:close/>
                  <a:moveTo>
                    <a:pt x="18" y="56"/>
                  </a:moveTo>
                  <a:cubicBezTo>
                    <a:pt x="17" y="56"/>
                    <a:pt x="16" y="55"/>
                    <a:pt x="16" y="54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7" y="4"/>
                    <a:pt x="1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9" y="4"/>
                    <a:pt x="90" y="5"/>
                    <a:pt x="90" y="6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90" y="55"/>
                    <a:pt x="89" y="56"/>
                    <a:pt x="88" y="56"/>
                  </a:cubicBezTo>
                  <a:lnTo>
                    <a:pt x="18" y="56"/>
                  </a:lnTo>
                  <a:close/>
                  <a:moveTo>
                    <a:pt x="66" y="63"/>
                  </a:moveTo>
                  <a:cubicBezTo>
                    <a:pt x="39" y="63"/>
                    <a:pt x="39" y="63"/>
                    <a:pt x="39" y="63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6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305887" y="3169346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07096" y="2741167"/>
            <a:ext cx="1826985" cy="1826985"/>
            <a:chOff x="8289471" y="2026556"/>
            <a:chExt cx="1826985" cy="1826985"/>
          </a:xfrm>
        </p:grpSpPr>
        <p:sp>
          <p:nvSpPr>
            <p:cNvPr id="4" name="椭圆 3"/>
            <p:cNvSpPr/>
            <p:nvPr/>
          </p:nvSpPr>
          <p:spPr>
            <a:xfrm>
              <a:off x="8289471" y="2026556"/>
              <a:ext cx="1826985" cy="1826985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427"/>
            <p:cNvSpPr>
              <a:spLocks noChangeAspect="1" noEditPoints="1"/>
            </p:cNvSpPr>
            <p:nvPr/>
          </p:nvSpPr>
          <p:spPr bwMode="auto">
            <a:xfrm>
              <a:off x="8886142" y="2382811"/>
              <a:ext cx="633643" cy="540000"/>
            </a:xfrm>
            <a:custGeom>
              <a:avLst/>
              <a:gdLst>
                <a:gd name="T0" fmla="*/ 76 w 86"/>
                <a:gd name="T1" fmla="*/ 9 h 73"/>
                <a:gd name="T2" fmla="*/ 73 w 86"/>
                <a:gd name="T3" fmla="*/ 0 h 73"/>
                <a:gd name="T4" fmla="*/ 61 w 86"/>
                <a:gd name="T5" fmla="*/ 3 h 73"/>
                <a:gd name="T6" fmla="*/ 54 w 86"/>
                <a:gd name="T7" fmla="*/ 9 h 73"/>
                <a:gd name="T8" fmla="*/ 51 w 86"/>
                <a:gd name="T9" fmla="*/ 69 h 73"/>
                <a:gd name="T10" fmla="*/ 83 w 86"/>
                <a:gd name="T11" fmla="*/ 72 h 73"/>
                <a:gd name="T12" fmla="*/ 86 w 86"/>
                <a:gd name="T13" fmla="*/ 12 h 73"/>
                <a:gd name="T14" fmla="*/ 80 w 86"/>
                <a:gd name="T15" fmla="*/ 63 h 73"/>
                <a:gd name="T16" fmla="*/ 60 w 86"/>
                <a:gd name="T17" fmla="*/ 66 h 73"/>
                <a:gd name="T18" fmla="*/ 57 w 86"/>
                <a:gd name="T19" fmla="*/ 59 h 73"/>
                <a:gd name="T20" fmla="*/ 77 w 86"/>
                <a:gd name="T21" fmla="*/ 56 h 73"/>
                <a:gd name="T22" fmla="*/ 80 w 86"/>
                <a:gd name="T23" fmla="*/ 63 h 73"/>
                <a:gd name="T24" fmla="*/ 77 w 86"/>
                <a:gd name="T25" fmla="*/ 53 h 73"/>
                <a:gd name="T26" fmla="*/ 57 w 86"/>
                <a:gd name="T27" fmla="*/ 50 h 73"/>
                <a:gd name="T28" fmla="*/ 60 w 86"/>
                <a:gd name="T29" fmla="*/ 43 h 73"/>
                <a:gd name="T30" fmla="*/ 80 w 86"/>
                <a:gd name="T31" fmla="*/ 46 h 73"/>
                <a:gd name="T32" fmla="*/ 80 w 86"/>
                <a:gd name="T33" fmla="*/ 36 h 73"/>
                <a:gd name="T34" fmla="*/ 60 w 86"/>
                <a:gd name="T35" fmla="*/ 39 h 73"/>
                <a:gd name="T36" fmla="*/ 57 w 86"/>
                <a:gd name="T37" fmla="*/ 32 h 73"/>
                <a:gd name="T38" fmla="*/ 77 w 86"/>
                <a:gd name="T39" fmla="*/ 29 h 73"/>
                <a:gd name="T40" fmla="*/ 80 w 86"/>
                <a:gd name="T41" fmla="*/ 36 h 73"/>
                <a:gd name="T42" fmla="*/ 77 w 86"/>
                <a:gd name="T43" fmla="*/ 25 h 73"/>
                <a:gd name="T44" fmla="*/ 57 w 86"/>
                <a:gd name="T45" fmla="*/ 23 h 73"/>
                <a:gd name="T46" fmla="*/ 60 w 86"/>
                <a:gd name="T47" fmla="*/ 16 h 73"/>
                <a:gd name="T48" fmla="*/ 80 w 86"/>
                <a:gd name="T49" fmla="*/ 18 h 73"/>
                <a:gd name="T50" fmla="*/ 33 w 86"/>
                <a:gd name="T51" fmla="*/ 1 h 73"/>
                <a:gd name="T52" fmla="*/ 0 w 86"/>
                <a:gd name="T53" fmla="*/ 4 h 73"/>
                <a:gd name="T54" fmla="*/ 3 w 86"/>
                <a:gd name="T55" fmla="*/ 64 h 73"/>
                <a:gd name="T56" fmla="*/ 10 w 86"/>
                <a:gd name="T57" fmla="*/ 70 h 73"/>
                <a:gd name="T58" fmla="*/ 22 w 86"/>
                <a:gd name="T59" fmla="*/ 73 h 73"/>
                <a:gd name="T60" fmla="*/ 25 w 86"/>
                <a:gd name="T61" fmla="*/ 64 h 73"/>
                <a:gd name="T62" fmla="*/ 35 w 86"/>
                <a:gd name="T63" fmla="*/ 61 h 73"/>
                <a:gd name="T64" fmla="*/ 33 w 86"/>
                <a:gd name="T65" fmla="*/ 1 h 73"/>
                <a:gd name="T66" fmla="*/ 26 w 86"/>
                <a:gd name="T67" fmla="*/ 17 h 73"/>
                <a:gd name="T68" fmla="*/ 7 w 86"/>
                <a:gd name="T69" fmla="*/ 14 h 73"/>
                <a:gd name="T70" fmla="*/ 10 w 86"/>
                <a:gd name="T71" fmla="*/ 7 h 73"/>
                <a:gd name="T72" fmla="*/ 29 w 86"/>
                <a:gd name="T73" fmla="*/ 1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3">
                  <a:moveTo>
                    <a:pt x="83" y="9"/>
                  </a:moveTo>
                  <a:cubicBezTo>
                    <a:pt x="76" y="9"/>
                    <a:pt x="76" y="9"/>
                    <a:pt x="76" y="9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5" y="0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61" y="1"/>
                    <a:pt x="61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2" y="9"/>
                    <a:pt x="51" y="10"/>
                    <a:pt x="51" y="12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1" y="71"/>
                    <a:pt x="52" y="72"/>
                    <a:pt x="54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5" y="72"/>
                    <a:pt x="86" y="71"/>
                    <a:pt x="86" y="69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0"/>
                    <a:pt x="85" y="9"/>
                    <a:pt x="83" y="9"/>
                  </a:cubicBezTo>
                  <a:close/>
                  <a:moveTo>
                    <a:pt x="80" y="63"/>
                  </a:moveTo>
                  <a:cubicBezTo>
                    <a:pt x="80" y="65"/>
                    <a:pt x="78" y="66"/>
                    <a:pt x="77" y="66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9" y="66"/>
                    <a:pt x="57" y="65"/>
                    <a:pt x="57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6"/>
                    <a:pt x="60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6"/>
                    <a:pt x="80" y="58"/>
                    <a:pt x="80" y="59"/>
                  </a:cubicBezTo>
                  <a:lnTo>
                    <a:pt x="80" y="63"/>
                  </a:lnTo>
                  <a:close/>
                  <a:moveTo>
                    <a:pt x="80" y="50"/>
                  </a:moveTo>
                  <a:cubicBezTo>
                    <a:pt x="80" y="51"/>
                    <a:pt x="78" y="53"/>
                    <a:pt x="77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7" y="51"/>
                    <a:pt x="57" y="50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4"/>
                    <a:pt x="59" y="43"/>
                    <a:pt x="60" y="43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78" y="43"/>
                    <a:pt x="80" y="44"/>
                    <a:pt x="80" y="46"/>
                  </a:cubicBezTo>
                  <a:lnTo>
                    <a:pt x="80" y="50"/>
                  </a:lnTo>
                  <a:close/>
                  <a:moveTo>
                    <a:pt x="80" y="36"/>
                  </a:moveTo>
                  <a:cubicBezTo>
                    <a:pt x="80" y="38"/>
                    <a:pt x="78" y="39"/>
                    <a:pt x="77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59" y="39"/>
                    <a:pt x="57" y="38"/>
                    <a:pt x="57" y="36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7" y="30"/>
                    <a:pt x="59" y="29"/>
                    <a:pt x="60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8" y="29"/>
                    <a:pt x="80" y="30"/>
                    <a:pt x="80" y="32"/>
                  </a:cubicBezTo>
                  <a:lnTo>
                    <a:pt x="80" y="36"/>
                  </a:lnTo>
                  <a:close/>
                  <a:moveTo>
                    <a:pt x="80" y="23"/>
                  </a:moveTo>
                  <a:cubicBezTo>
                    <a:pt x="80" y="24"/>
                    <a:pt x="78" y="25"/>
                    <a:pt x="77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9" y="25"/>
                    <a:pt x="57" y="24"/>
                    <a:pt x="57" y="23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9" y="16"/>
                    <a:pt x="60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6"/>
                    <a:pt x="80" y="17"/>
                    <a:pt x="80" y="18"/>
                  </a:cubicBezTo>
                  <a:lnTo>
                    <a:pt x="80" y="23"/>
                  </a:lnTo>
                  <a:close/>
                  <a:moveTo>
                    <a:pt x="3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3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70"/>
                    <a:pt x="10" y="70"/>
                    <a:pt x="10" y="70"/>
                  </a:cubicBezTo>
                  <a:cubicBezTo>
                    <a:pt x="10" y="72"/>
                    <a:pt x="12" y="73"/>
                    <a:pt x="13" y="73"/>
                  </a:cubicBezTo>
                  <a:cubicBezTo>
                    <a:pt x="22" y="73"/>
                    <a:pt x="22" y="73"/>
                    <a:pt x="22" y="73"/>
                  </a:cubicBezTo>
                  <a:cubicBezTo>
                    <a:pt x="24" y="73"/>
                    <a:pt x="25" y="72"/>
                    <a:pt x="25" y="70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4"/>
                    <a:pt x="35" y="63"/>
                    <a:pt x="35" y="6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1"/>
                    <a:pt x="33" y="1"/>
                  </a:cubicBezTo>
                  <a:close/>
                  <a:moveTo>
                    <a:pt x="29" y="14"/>
                  </a:moveTo>
                  <a:cubicBezTo>
                    <a:pt x="29" y="15"/>
                    <a:pt x="28" y="17"/>
                    <a:pt x="26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8" y="17"/>
                    <a:pt x="7" y="15"/>
                    <a:pt x="7" y="14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8"/>
                    <a:pt x="8" y="7"/>
                    <a:pt x="10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8" y="7"/>
                    <a:pt x="29" y="8"/>
                    <a:pt x="29" y="10"/>
                  </a:cubicBezTo>
                  <a:lnTo>
                    <a:pt x="29" y="14"/>
                  </a:ln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41880" y="307223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83316" y="2741166"/>
            <a:ext cx="1826985" cy="1826985"/>
            <a:chOff x="2149928" y="2026556"/>
            <a:chExt cx="1826985" cy="1826985"/>
          </a:xfrm>
        </p:grpSpPr>
        <p:sp>
          <p:nvSpPr>
            <p:cNvPr id="3" name="椭圆 2"/>
            <p:cNvSpPr/>
            <p:nvPr/>
          </p:nvSpPr>
          <p:spPr>
            <a:xfrm>
              <a:off x="2149928" y="2026556"/>
              <a:ext cx="1826985" cy="1826985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315"/>
            <p:cNvSpPr>
              <a:spLocks noChangeAspect="1"/>
            </p:cNvSpPr>
            <p:nvPr/>
          </p:nvSpPr>
          <p:spPr bwMode="auto">
            <a:xfrm>
              <a:off x="2664773" y="2382811"/>
              <a:ext cx="797295" cy="540000"/>
            </a:xfrm>
            <a:custGeom>
              <a:avLst/>
              <a:gdLst>
                <a:gd name="T0" fmla="*/ 103 w 106"/>
                <a:gd name="T1" fmla="*/ 44 h 72"/>
                <a:gd name="T2" fmla="*/ 92 w 106"/>
                <a:gd name="T3" fmla="*/ 44 h 72"/>
                <a:gd name="T4" fmla="*/ 92 w 106"/>
                <a:gd name="T5" fmla="*/ 18 h 72"/>
                <a:gd name="T6" fmla="*/ 86 w 106"/>
                <a:gd name="T7" fmla="*/ 12 h 72"/>
                <a:gd name="T8" fmla="*/ 68 w 106"/>
                <a:gd name="T9" fmla="*/ 12 h 72"/>
                <a:gd name="T10" fmla="*/ 68 w 106"/>
                <a:gd name="T11" fmla="*/ 2 h 72"/>
                <a:gd name="T12" fmla="*/ 66 w 106"/>
                <a:gd name="T13" fmla="*/ 0 h 72"/>
                <a:gd name="T14" fmla="*/ 40 w 106"/>
                <a:gd name="T15" fmla="*/ 0 h 72"/>
                <a:gd name="T16" fmla="*/ 38 w 106"/>
                <a:gd name="T17" fmla="*/ 2 h 72"/>
                <a:gd name="T18" fmla="*/ 38 w 106"/>
                <a:gd name="T19" fmla="*/ 12 h 72"/>
                <a:gd name="T20" fmla="*/ 20 w 106"/>
                <a:gd name="T21" fmla="*/ 12 h 72"/>
                <a:gd name="T22" fmla="*/ 14 w 106"/>
                <a:gd name="T23" fmla="*/ 18 h 72"/>
                <a:gd name="T24" fmla="*/ 14 w 106"/>
                <a:gd name="T25" fmla="*/ 44 h 72"/>
                <a:gd name="T26" fmla="*/ 3 w 106"/>
                <a:gd name="T27" fmla="*/ 44 h 72"/>
                <a:gd name="T28" fmla="*/ 0 w 106"/>
                <a:gd name="T29" fmla="*/ 47 h 72"/>
                <a:gd name="T30" fmla="*/ 0 w 106"/>
                <a:gd name="T31" fmla="*/ 70 h 72"/>
                <a:gd name="T32" fmla="*/ 3 w 106"/>
                <a:gd name="T33" fmla="*/ 72 h 72"/>
                <a:gd name="T34" fmla="*/ 28 w 106"/>
                <a:gd name="T35" fmla="*/ 72 h 72"/>
                <a:gd name="T36" fmla="*/ 30 w 106"/>
                <a:gd name="T37" fmla="*/ 70 h 72"/>
                <a:gd name="T38" fmla="*/ 30 w 106"/>
                <a:gd name="T39" fmla="*/ 47 h 72"/>
                <a:gd name="T40" fmla="*/ 28 w 106"/>
                <a:gd name="T41" fmla="*/ 44 h 72"/>
                <a:gd name="T42" fmla="*/ 17 w 106"/>
                <a:gd name="T43" fmla="*/ 44 h 72"/>
                <a:gd name="T44" fmla="*/ 17 w 106"/>
                <a:gd name="T45" fmla="*/ 18 h 72"/>
                <a:gd name="T46" fmla="*/ 20 w 106"/>
                <a:gd name="T47" fmla="*/ 15 h 72"/>
                <a:gd name="T48" fmla="*/ 38 w 106"/>
                <a:gd name="T49" fmla="*/ 15 h 72"/>
                <a:gd name="T50" fmla="*/ 38 w 106"/>
                <a:gd name="T51" fmla="*/ 25 h 72"/>
                <a:gd name="T52" fmla="*/ 40 w 106"/>
                <a:gd name="T53" fmla="*/ 27 h 72"/>
                <a:gd name="T54" fmla="*/ 51 w 106"/>
                <a:gd name="T55" fmla="*/ 27 h 72"/>
                <a:gd name="T56" fmla="*/ 51 w 106"/>
                <a:gd name="T57" fmla="*/ 44 h 72"/>
                <a:gd name="T58" fmla="*/ 40 w 106"/>
                <a:gd name="T59" fmla="*/ 44 h 72"/>
                <a:gd name="T60" fmla="*/ 38 w 106"/>
                <a:gd name="T61" fmla="*/ 47 h 72"/>
                <a:gd name="T62" fmla="*/ 38 w 106"/>
                <a:gd name="T63" fmla="*/ 70 h 72"/>
                <a:gd name="T64" fmla="*/ 40 w 106"/>
                <a:gd name="T65" fmla="*/ 72 h 72"/>
                <a:gd name="T66" fmla="*/ 66 w 106"/>
                <a:gd name="T67" fmla="*/ 72 h 72"/>
                <a:gd name="T68" fmla="*/ 68 w 106"/>
                <a:gd name="T69" fmla="*/ 70 h 72"/>
                <a:gd name="T70" fmla="*/ 68 w 106"/>
                <a:gd name="T71" fmla="*/ 47 h 72"/>
                <a:gd name="T72" fmla="*/ 66 w 106"/>
                <a:gd name="T73" fmla="*/ 44 h 72"/>
                <a:gd name="T74" fmla="*/ 55 w 106"/>
                <a:gd name="T75" fmla="*/ 44 h 72"/>
                <a:gd name="T76" fmla="*/ 55 w 106"/>
                <a:gd name="T77" fmla="*/ 27 h 72"/>
                <a:gd name="T78" fmla="*/ 66 w 106"/>
                <a:gd name="T79" fmla="*/ 27 h 72"/>
                <a:gd name="T80" fmla="*/ 68 w 106"/>
                <a:gd name="T81" fmla="*/ 25 h 72"/>
                <a:gd name="T82" fmla="*/ 68 w 106"/>
                <a:gd name="T83" fmla="*/ 15 h 72"/>
                <a:gd name="T84" fmla="*/ 86 w 106"/>
                <a:gd name="T85" fmla="*/ 15 h 72"/>
                <a:gd name="T86" fmla="*/ 89 w 106"/>
                <a:gd name="T87" fmla="*/ 18 h 72"/>
                <a:gd name="T88" fmla="*/ 89 w 106"/>
                <a:gd name="T89" fmla="*/ 44 h 72"/>
                <a:gd name="T90" fmla="*/ 78 w 106"/>
                <a:gd name="T91" fmla="*/ 44 h 72"/>
                <a:gd name="T92" fmla="*/ 76 w 106"/>
                <a:gd name="T93" fmla="*/ 47 h 72"/>
                <a:gd name="T94" fmla="*/ 76 w 106"/>
                <a:gd name="T95" fmla="*/ 70 h 72"/>
                <a:gd name="T96" fmla="*/ 78 w 106"/>
                <a:gd name="T97" fmla="*/ 72 h 72"/>
                <a:gd name="T98" fmla="*/ 103 w 106"/>
                <a:gd name="T99" fmla="*/ 72 h 72"/>
                <a:gd name="T100" fmla="*/ 106 w 106"/>
                <a:gd name="T101" fmla="*/ 70 h 72"/>
                <a:gd name="T102" fmla="*/ 106 w 106"/>
                <a:gd name="T103" fmla="*/ 47 h 72"/>
                <a:gd name="T104" fmla="*/ 103 w 106"/>
                <a:gd name="T105" fmla="*/ 4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6" h="72">
                  <a:moveTo>
                    <a:pt x="103" y="44"/>
                  </a:moveTo>
                  <a:cubicBezTo>
                    <a:pt x="92" y="44"/>
                    <a:pt x="92" y="44"/>
                    <a:pt x="92" y="44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5"/>
                    <a:pt x="90" y="12"/>
                    <a:pt x="86" y="12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7" y="0"/>
                    <a:pt x="6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1"/>
                    <a:pt x="38" y="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6" y="12"/>
                    <a:pt x="14" y="15"/>
                    <a:pt x="14" y="18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4"/>
                    <a:pt x="0" y="45"/>
                    <a:pt x="0" y="4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3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9" y="72"/>
                    <a:pt x="30" y="71"/>
                    <a:pt x="30" y="70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5"/>
                    <a:pt x="29" y="44"/>
                    <a:pt x="2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6"/>
                    <a:pt x="18" y="15"/>
                    <a:pt x="20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9" y="27"/>
                    <a:pt x="40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39" y="44"/>
                    <a:pt x="38" y="45"/>
                    <a:pt x="38" y="47"/>
                  </a:cubicBezTo>
                  <a:cubicBezTo>
                    <a:pt x="38" y="70"/>
                    <a:pt x="38" y="70"/>
                    <a:pt x="38" y="70"/>
                  </a:cubicBezTo>
                  <a:cubicBezTo>
                    <a:pt x="38" y="71"/>
                    <a:pt x="39" y="72"/>
                    <a:pt x="40" y="72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8" y="45"/>
                    <a:pt x="67" y="44"/>
                    <a:pt x="66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7"/>
                    <a:pt x="68" y="26"/>
                    <a:pt x="68" y="25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8" y="15"/>
                    <a:pt x="89" y="16"/>
                    <a:pt x="89" y="18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7" y="44"/>
                    <a:pt x="76" y="45"/>
                    <a:pt x="76" y="4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1"/>
                    <a:pt x="77" y="72"/>
                    <a:pt x="78" y="72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5" y="72"/>
                    <a:pt x="106" y="71"/>
                    <a:pt x="106" y="70"/>
                  </a:cubicBezTo>
                  <a:cubicBezTo>
                    <a:pt x="106" y="47"/>
                    <a:pt x="106" y="47"/>
                    <a:pt x="106" y="47"/>
                  </a:cubicBezTo>
                  <a:cubicBezTo>
                    <a:pt x="106" y="45"/>
                    <a:pt x="105" y="44"/>
                    <a:pt x="103" y="44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302337" y="3065010"/>
              <a:ext cx="1522166" cy="535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1200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在此录入上述图表的描述说明</a:t>
              </a:r>
              <a:endParaRPr lang="zh-CN" altLang="en-US" sz="1200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491512" y="513269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854983" y="5531667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3" name="矩形 32"/>
          <p:cNvSpPr/>
          <p:nvPr/>
        </p:nvSpPr>
        <p:spPr>
          <a:xfrm>
            <a:off x="5479300" y="513269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842771" y="5531667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8615292" y="513269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7978763" y="5531667"/>
            <a:ext cx="248364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5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670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3" grpId="0"/>
      <p:bldP spid="36" grpId="0"/>
      <p:bldP spid="37" grpId="0"/>
      <p:bldP spid="38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988629" y="5418056"/>
            <a:ext cx="200747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780" y="5793558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24301" y="5315952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8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40755" y="2114970"/>
            <a:ext cx="2144537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1906" y="2490475"/>
            <a:ext cx="3277239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76427" y="20128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/>
            <a:r>
              <a:rPr lang="en-US" altLang="zh-CN" sz="48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66054" y="5418056"/>
            <a:ext cx="2182903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3101" y="5788078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201697" y="5310472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8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lang="zh-CN" altLang="en-US" sz="4800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12890" y="2114970"/>
            <a:ext cx="1829712" cy="40010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000" b="1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453097" y="2484991"/>
            <a:ext cx="3378920" cy="535523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>
              <a:lnSpc>
                <a:spcPct val="120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182645" y="200738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defTabSz="914273"/>
            <a:r>
              <a:rPr lang="en-US" altLang="zh-CN" sz="4800" baseline="-3000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99784" y="1781560"/>
            <a:ext cx="1897871" cy="1897869"/>
            <a:chOff x="4854966" y="1574162"/>
            <a:chExt cx="1897870" cy="1897870"/>
          </a:xfrm>
        </p:grpSpPr>
        <p:sp>
          <p:nvSpPr>
            <p:cNvPr id="3" name="泪滴形 2"/>
            <p:cNvSpPr/>
            <p:nvPr/>
          </p:nvSpPr>
          <p:spPr>
            <a:xfrm rot="8100000">
              <a:off x="4854966" y="1574162"/>
              <a:ext cx="1897870" cy="189787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1" name="组合 30"/>
            <p:cNvGrpSpPr>
              <a:grpSpLocks noChangeAspect="1"/>
            </p:cNvGrpSpPr>
            <p:nvPr/>
          </p:nvGrpSpPr>
          <p:grpSpPr>
            <a:xfrm>
              <a:off x="5635285" y="1758388"/>
              <a:ext cx="337232" cy="540000"/>
              <a:chOff x="8912226" y="6748292"/>
              <a:chExt cx="250825" cy="401638"/>
            </a:xfrm>
            <a:solidFill>
              <a:srgbClr val="9DA8B1"/>
            </a:solidFill>
          </p:grpSpPr>
          <p:sp>
            <p:nvSpPr>
              <p:cNvPr id="29" name="Freeform 550"/>
              <p:cNvSpPr>
                <a:spLocks/>
              </p:cNvSpPr>
              <p:nvPr/>
            </p:nvSpPr>
            <p:spPr bwMode="auto">
              <a:xfrm>
                <a:off x="8912226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srgbClr val="44546A">
                      <a:lumMod val="7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551"/>
              <p:cNvSpPr>
                <a:spLocks/>
              </p:cNvSpPr>
              <p:nvPr/>
            </p:nvSpPr>
            <p:spPr bwMode="auto">
              <a:xfrm>
                <a:off x="8977313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srgbClr val="44546A">
                      <a:lumMod val="7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185496" y="4562879"/>
            <a:ext cx="1897871" cy="1955003"/>
            <a:chOff x="4854966" y="4355480"/>
            <a:chExt cx="1897870" cy="1955002"/>
          </a:xfrm>
        </p:grpSpPr>
        <p:sp>
          <p:nvSpPr>
            <p:cNvPr id="4" name="泪滴形 3"/>
            <p:cNvSpPr/>
            <p:nvPr/>
          </p:nvSpPr>
          <p:spPr>
            <a:xfrm rot="13500000" flipV="1">
              <a:off x="4854966" y="4412612"/>
              <a:ext cx="1897870" cy="189787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组合 27"/>
            <p:cNvGrpSpPr>
              <a:grpSpLocks noChangeAspect="1"/>
            </p:cNvGrpSpPr>
            <p:nvPr/>
          </p:nvGrpSpPr>
          <p:grpSpPr>
            <a:xfrm>
              <a:off x="5541401" y="4355480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5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srgbClr val="44546A">
                      <a:lumMod val="7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srgbClr val="44546A">
                      <a:lumMod val="7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srgbClr val="44546A">
                      <a:lumMod val="7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768792" y="3246265"/>
            <a:ext cx="1897871" cy="1897871"/>
            <a:chOff x="6438262" y="3038866"/>
            <a:chExt cx="1897870" cy="1897870"/>
          </a:xfrm>
        </p:grpSpPr>
        <p:sp>
          <p:nvSpPr>
            <p:cNvPr id="5" name="泪滴形 4"/>
            <p:cNvSpPr/>
            <p:nvPr/>
          </p:nvSpPr>
          <p:spPr>
            <a:xfrm rot="8100000" flipV="1">
              <a:off x="6438262" y="3038866"/>
              <a:ext cx="1897870" cy="189787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>
              <a:grpSpLocks noChangeAspect="1"/>
            </p:cNvGrpSpPr>
            <p:nvPr/>
          </p:nvGrpSpPr>
          <p:grpSpPr>
            <a:xfrm>
              <a:off x="7839999" y="3717801"/>
              <a:ext cx="318025" cy="540000"/>
              <a:chOff x="11322051" y="6770687"/>
              <a:chExt cx="236538" cy="401638"/>
            </a:xfrm>
            <a:solidFill>
              <a:srgbClr val="E7E7E7"/>
            </a:solidFill>
          </p:grpSpPr>
          <p:sp>
            <p:nvSpPr>
              <p:cNvPr id="32" name="Freeform 492"/>
              <p:cNvSpPr>
                <a:spLocks noEditPoints="1"/>
              </p:cNvSpPr>
              <p:nvPr/>
            </p:nvSpPr>
            <p:spPr bwMode="auto">
              <a:xfrm>
                <a:off x="11322051" y="6770687"/>
                <a:ext cx="236538" cy="320675"/>
              </a:xfrm>
              <a:custGeom>
                <a:avLst/>
                <a:gdLst>
                  <a:gd name="T0" fmla="*/ 86 w 170"/>
                  <a:gd name="T1" fmla="*/ 0 h 230"/>
                  <a:gd name="T2" fmla="*/ 85 w 170"/>
                  <a:gd name="T3" fmla="*/ 0 h 230"/>
                  <a:gd name="T4" fmla="*/ 84 w 170"/>
                  <a:gd name="T5" fmla="*/ 0 h 230"/>
                  <a:gd name="T6" fmla="*/ 0 w 170"/>
                  <a:gd name="T7" fmla="*/ 96 h 230"/>
                  <a:gd name="T8" fmla="*/ 50 w 170"/>
                  <a:gd name="T9" fmla="*/ 230 h 230"/>
                  <a:gd name="T10" fmla="*/ 120 w 170"/>
                  <a:gd name="T11" fmla="*/ 230 h 230"/>
                  <a:gd name="T12" fmla="*/ 170 w 170"/>
                  <a:gd name="T13" fmla="*/ 96 h 230"/>
                  <a:gd name="T14" fmla="*/ 86 w 170"/>
                  <a:gd name="T15" fmla="*/ 0 h 230"/>
                  <a:gd name="T16" fmla="*/ 105 w 170"/>
                  <a:gd name="T17" fmla="*/ 210 h 230"/>
                  <a:gd name="T18" fmla="*/ 97 w 170"/>
                  <a:gd name="T19" fmla="*/ 210 h 230"/>
                  <a:gd name="T20" fmla="*/ 97 w 170"/>
                  <a:gd name="T21" fmla="*/ 159 h 230"/>
                  <a:gd name="T22" fmla="*/ 73 w 170"/>
                  <a:gd name="T23" fmla="*/ 159 h 230"/>
                  <a:gd name="T24" fmla="*/ 73 w 170"/>
                  <a:gd name="T25" fmla="*/ 210 h 230"/>
                  <a:gd name="T26" fmla="*/ 65 w 170"/>
                  <a:gd name="T27" fmla="*/ 210 h 230"/>
                  <a:gd name="T28" fmla="*/ 49 w 170"/>
                  <a:gd name="T29" fmla="*/ 176 h 230"/>
                  <a:gd name="T30" fmla="*/ 20 w 170"/>
                  <a:gd name="T31" fmla="*/ 96 h 230"/>
                  <a:gd name="T32" fmla="*/ 49 w 170"/>
                  <a:gd name="T33" fmla="*/ 30 h 230"/>
                  <a:gd name="T34" fmla="*/ 84 w 170"/>
                  <a:gd name="T35" fmla="*/ 20 h 230"/>
                  <a:gd name="T36" fmla="*/ 84 w 170"/>
                  <a:gd name="T37" fmla="*/ 20 h 230"/>
                  <a:gd name="T38" fmla="*/ 85 w 170"/>
                  <a:gd name="T39" fmla="*/ 20 h 230"/>
                  <a:gd name="T40" fmla="*/ 86 w 170"/>
                  <a:gd name="T41" fmla="*/ 20 h 230"/>
                  <a:gd name="T42" fmla="*/ 86 w 170"/>
                  <a:gd name="T43" fmla="*/ 20 h 230"/>
                  <a:gd name="T44" fmla="*/ 121 w 170"/>
                  <a:gd name="T45" fmla="*/ 30 h 230"/>
                  <a:gd name="T46" fmla="*/ 150 w 170"/>
                  <a:gd name="T47" fmla="*/ 96 h 230"/>
                  <a:gd name="T48" fmla="*/ 121 w 170"/>
                  <a:gd name="T49" fmla="*/ 176 h 230"/>
                  <a:gd name="T50" fmla="*/ 105 w 170"/>
                  <a:gd name="T51" fmla="*/ 21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0" h="230">
                    <a:moveTo>
                      <a:pt x="86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74" y="0"/>
                      <a:pt x="0" y="3"/>
                      <a:pt x="0" y="96"/>
                    </a:cubicBezTo>
                    <a:cubicBezTo>
                      <a:pt x="0" y="136"/>
                      <a:pt x="50" y="210"/>
                      <a:pt x="50" y="230"/>
                    </a:cubicBezTo>
                    <a:cubicBezTo>
                      <a:pt x="120" y="230"/>
                      <a:pt x="120" y="230"/>
                      <a:pt x="120" y="230"/>
                    </a:cubicBezTo>
                    <a:cubicBezTo>
                      <a:pt x="120" y="210"/>
                      <a:pt x="170" y="136"/>
                      <a:pt x="170" y="96"/>
                    </a:cubicBezTo>
                    <a:cubicBezTo>
                      <a:pt x="170" y="3"/>
                      <a:pt x="96" y="0"/>
                      <a:pt x="86" y="0"/>
                    </a:cubicBezTo>
                    <a:close/>
                    <a:moveTo>
                      <a:pt x="105" y="210"/>
                    </a:moveTo>
                    <a:cubicBezTo>
                      <a:pt x="97" y="210"/>
                      <a:pt x="97" y="210"/>
                      <a:pt x="97" y="210"/>
                    </a:cubicBezTo>
                    <a:cubicBezTo>
                      <a:pt x="97" y="159"/>
                      <a:pt x="97" y="159"/>
                      <a:pt x="97" y="159"/>
                    </a:cubicBezTo>
                    <a:cubicBezTo>
                      <a:pt x="73" y="159"/>
                      <a:pt x="73" y="159"/>
                      <a:pt x="73" y="159"/>
                    </a:cubicBezTo>
                    <a:cubicBezTo>
                      <a:pt x="73" y="210"/>
                      <a:pt x="73" y="210"/>
                      <a:pt x="73" y="210"/>
                    </a:cubicBezTo>
                    <a:cubicBezTo>
                      <a:pt x="65" y="210"/>
                      <a:pt x="65" y="210"/>
                      <a:pt x="65" y="210"/>
                    </a:cubicBezTo>
                    <a:cubicBezTo>
                      <a:pt x="62" y="201"/>
                      <a:pt x="56" y="190"/>
                      <a:pt x="49" y="176"/>
                    </a:cubicBezTo>
                    <a:cubicBezTo>
                      <a:pt x="37" y="150"/>
                      <a:pt x="20" y="115"/>
                      <a:pt x="20" y="96"/>
                    </a:cubicBezTo>
                    <a:cubicBezTo>
                      <a:pt x="20" y="64"/>
                      <a:pt x="30" y="42"/>
                      <a:pt x="49" y="30"/>
                    </a:cubicBezTo>
                    <a:cubicBezTo>
                      <a:pt x="65" y="20"/>
                      <a:pt x="82" y="20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5" y="20"/>
                      <a:pt x="85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6" y="20"/>
                      <a:pt x="86" y="20"/>
                      <a:pt x="86" y="20"/>
                    </a:cubicBezTo>
                    <a:cubicBezTo>
                      <a:pt x="88" y="20"/>
                      <a:pt x="105" y="20"/>
                      <a:pt x="121" y="30"/>
                    </a:cubicBezTo>
                    <a:cubicBezTo>
                      <a:pt x="140" y="42"/>
                      <a:pt x="150" y="64"/>
                      <a:pt x="150" y="96"/>
                    </a:cubicBezTo>
                    <a:cubicBezTo>
                      <a:pt x="150" y="115"/>
                      <a:pt x="133" y="150"/>
                      <a:pt x="121" y="176"/>
                    </a:cubicBezTo>
                    <a:cubicBezTo>
                      <a:pt x="114" y="190"/>
                      <a:pt x="108" y="201"/>
                      <a:pt x="105" y="21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Rectangle 493"/>
              <p:cNvSpPr>
                <a:spLocks noChangeArrowheads="1"/>
              </p:cNvSpPr>
              <p:nvPr/>
            </p:nvSpPr>
            <p:spPr bwMode="auto">
              <a:xfrm>
                <a:off x="11391901" y="7105649"/>
                <a:ext cx="98425" cy="269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Rectangle 494"/>
              <p:cNvSpPr>
                <a:spLocks noChangeArrowheads="1"/>
              </p:cNvSpPr>
              <p:nvPr/>
            </p:nvSpPr>
            <p:spPr bwMode="auto">
              <a:xfrm>
                <a:off x="11417301" y="7145337"/>
                <a:ext cx="49213" cy="2698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3602202" y="3246265"/>
            <a:ext cx="1897871" cy="1897871"/>
            <a:chOff x="3271670" y="3038866"/>
            <a:chExt cx="1897870" cy="1897870"/>
          </a:xfrm>
        </p:grpSpPr>
        <p:sp>
          <p:nvSpPr>
            <p:cNvPr id="6" name="泪滴形 5"/>
            <p:cNvSpPr/>
            <p:nvPr/>
          </p:nvSpPr>
          <p:spPr>
            <a:xfrm rot="13500000" flipH="1" flipV="1">
              <a:off x="3271670" y="3038866"/>
              <a:ext cx="1897870" cy="1897870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Freeform 169"/>
            <p:cNvSpPr>
              <a:spLocks noChangeAspect="1"/>
            </p:cNvSpPr>
            <p:nvPr/>
          </p:nvSpPr>
          <p:spPr bwMode="auto">
            <a:xfrm>
              <a:off x="3482937" y="3717801"/>
              <a:ext cx="360000" cy="540000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4172248" y="366468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4186502" y="3995417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59" name="矩形 58"/>
          <p:cNvSpPr/>
          <p:nvPr/>
        </p:nvSpPr>
        <p:spPr>
          <a:xfrm>
            <a:off x="7000684" y="366468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6685490" y="3995417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63" name="矩形 62"/>
          <p:cNvSpPr/>
          <p:nvPr/>
        </p:nvSpPr>
        <p:spPr>
          <a:xfrm>
            <a:off x="5564410" y="2522440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5455501" y="2853177"/>
            <a:ext cx="1357856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在此录入图表的说明，在此录入图表的说明</a:t>
            </a:r>
          </a:p>
        </p:txBody>
      </p:sp>
      <p:sp>
        <p:nvSpPr>
          <p:cNvPr id="65" name="矩形 64"/>
          <p:cNvSpPr/>
          <p:nvPr/>
        </p:nvSpPr>
        <p:spPr>
          <a:xfrm>
            <a:off x="5573048" y="521960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47"/>
          <p:cNvSpPr>
            <a:spLocks noChangeArrowheads="1"/>
          </p:cNvSpPr>
          <p:nvPr/>
        </p:nvSpPr>
        <p:spPr bwMode="auto">
          <a:xfrm>
            <a:off x="5415452" y="5550349"/>
            <a:ext cx="145523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在此录入图表的描述说明，在此录入图表的说明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5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621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6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6" presetClass="entr" presetSubtype="2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6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57" grpId="0"/>
      <p:bldP spid="58" grpId="0"/>
      <p:bldP spid="59" grpId="0"/>
      <p:bldP spid="60" grpId="0"/>
      <p:bldP spid="63" grpId="0"/>
      <p:bldP spid="64" grpId="0"/>
      <p:bldP spid="65" grpId="0"/>
      <p:bldP spid="66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" y="0"/>
            <a:ext cx="3949908" cy="6858000"/>
          </a:xfrm>
          <a:prstGeom prst="rect">
            <a:avLst/>
          </a:prstGeom>
          <a:gradFill flip="none" rotWithShape="1"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0" y="5764053"/>
            <a:ext cx="3949910" cy="1043740"/>
            <a:chOff x="4782847" y="4094267"/>
            <a:chExt cx="4170084" cy="782805"/>
          </a:xfrm>
        </p:grpSpPr>
        <p:sp>
          <p:nvSpPr>
            <p:cNvPr id="7" name="矩形 6"/>
            <p:cNvSpPr/>
            <p:nvPr/>
          </p:nvSpPr>
          <p:spPr>
            <a:xfrm flipH="1">
              <a:off x="4972448" y="4396100"/>
              <a:ext cx="3980483" cy="36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1">
                    <a:lumMod val="95000"/>
                    <a:alpha val="55000"/>
                  </a:schemeClr>
                </a:gs>
                <a:gs pos="100000">
                  <a:schemeClr val="bg1">
                    <a:lumMod val="95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622744" y="4472521"/>
              <a:ext cx="3151522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16000"/>
                    </a:schemeClr>
                  </a:gs>
                  <a:gs pos="60000">
                    <a:schemeClr val="bg1">
                      <a:lumMod val="95000"/>
                      <a:alpha val="55000"/>
                    </a:schemeClr>
                  </a:gs>
                  <a:gs pos="100000">
                    <a:schemeClr val="bg1">
                      <a:lumMod val="95000"/>
                      <a:alpha val="13000"/>
                    </a:schemeClr>
                  </a:gs>
                </a:gsLst>
                <a:lin ang="0" scaled="1"/>
                <a:tileRect/>
              </a:gra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768612" y="4645497"/>
              <a:ext cx="81922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5000">
                    <a:schemeClr val="bg1">
                      <a:lumMod val="95000"/>
                      <a:alpha val="79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723086" y="4559944"/>
              <a:ext cx="81922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5000">
                    <a:schemeClr val="bg1">
                      <a:lumMod val="95000"/>
                      <a:alpha val="79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任意多边形 10"/>
            <p:cNvSpPr/>
            <p:nvPr/>
          </p:nvSpPr>
          <p:spPr>
            <a:xfrm>
              <a:off x="7467298" y="4279163"/>
              <a:ext cx="260022" cy="422967"/>
            </a:xfrm>
            <a:custGeom>
              <a:avLst/>
              <a:gdLst>
                <a:gd name="connsiteX0" fmla="*/ 87369 w 260022"/>
                <a:gd name="connsiteY0" fmla="*/ 59184 h 422967"/>
                <a:gd name="connsiteX1" fmla="*/ 120540 w 260022"/>
                <a:gd name="connsiteY1" fmla="*/ 59184 h 422967"/>
                <a:gd name="connsiteX2" fmla="*/ 120540 w 260022"/>
                <a:gd name="connsiteY2" fmla="*/ 419184 h 422967"/>
                <a:gd name="connsiteX3" fmla="*/ 87369 w 260022"/>
                <a:gd name="connsiteY3" fmla="*/ 419184 h 422967"/>
                <a:gd name="connsiteX4" fmla="*/ 0 w 260022"/>
                <a:gd name="connsiteY4" fmla="*/ 59184 h 422967"/>
                <a:gd name="connsiteX5" fmla="*/ 33171 w 260022"/>
                <a:gd name="connsiteY5" fmla="*/ 59184 h 422967"/>
                <a:gd name="connsiteX6" fmla="*/ 33171 w 260022"/>
                <a:gd name="connsiteY6" fmla="*/ 419184 h 422967"/>
                <a:gd name="connsiteX7" fmla="*/ 0 w 260022"/>
                <a:gd name="connsiteY7" fmla="*/ 419184 h 422967"/>
                <a:gd name="connsiteX8" fmla="*/ 226851 w 260022"/>
                <a:gd name="connsiteY8" fmla="*/ 0 h 422967"/>
                <a:gd name="connsiteX9" fmla="*/ 260022 w 260022"/>
                <a:gd name="connsiteY9" fmla="*/ 0 h 422967"/>
                <a:gd name="connsiteX10" fmla="*/ 260022 w 260022"/>
                <a:gd name="connsiteY10" fmla="*/ 422967 h 422967"/>
                <a:gd name="connsiteX11" fmla="*/ 226851 w 260022"/>
                <a:gd name="connsiteY11" fmla="*/ 422967 h 42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0022" h="422967">
                  <a:moveTo>
                    <a:pt x="87369" y="59184"/>
                  </a:moveTo>
                  <a:lnTo>
                    <a:pt x="120540" y="59184"/>
                  </a:lnTo>
                  <a:lnTo>
                    <a:pt x="120540" y="419184"/>
                  </a:lnTo>
                  <a:lnTo>
                    <a:pt x="87369" y="419184"/>
                  </a:lnTo>
                  <a:close/>
                  <a:moveTo>
                    <a:pt x="0" y="59184"/>
                  </a:moveTo>
                  <a:lnTo>
                    <a:pt x="33171" y="59184"/>
                  </a:lnTo>
                  <a:lnTo>
                    <a:pt x="33171" y="419184"/>
                  </a:lnTo>
                  <a:lnTo>
                    <a:pt x="0" y="419184"/>
                  </a:lnTo>
                  <a:close/>
                  <a:moveTo>
                    <a:pt x="226851" y="0"/>
                  </a:moveTo>
                  <a:lnTo>
                    <a:pt x="260022" y="0"/>
                  </a:lnTo>
                  <a:lnTo>
                    <a:pt x="260022" y="422967"/>
                  </a:lnTo>
                  <a:lnTo>
                    <a:pt x="226851" y="422967"/>
                  </a:lnTo>
                  <a:close/>
                </a:path>
              </a:pathLst>
            </a:custGeom>
            <a:solidFill>
              <a:schemeClr val="bg1">
                <a:lumMod val="95000"/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862061" y="4110149"/>
              <a:ext cx="248780" cy="241514"/>
            </a:xfrm>
            <a:custGeom>
              <a:avLst/>
              <a:gdLst>
                <a:gd name="connsiteX0" fmla="*/ 15832 w 270000"/>
                <a:gd name="connsiteY0" fmla="*/ 216314 h 241514"/>
                <a:gd name="connsiteX1" fmla="*/ 238570 w 270000"/>
                <a:gd name="connsiteY1" fmla="*/ 216314 h 241514"/>
                <a:gd name="connsiteX2" fmla="*/ 238570 w 270000"/>
                <a:gd name="connsiteY2" fmla="*/ 241514 h 241514"/>
                <a:gd name="connsiteX3" fmla="*/ 15832 w 270000"/>
                <a:gd name="connsiteY3" fmla="*/ 241514 h 241514"/>
                <a:gd name="connsiteX4" fmla="*/ 0 w 270000"/>
                <a:gd name="connsiteY4" fmla="*/ 177270 h 241514"/>
                <a:gd name="connsiteX5" fmla="*/ 270000 w 270000"/>
                <a:gd name="connsiteY5" fmla="*/ 177270 h 241514"/>
                <a:gd name="connsiteX6" fmla="*/ 270000 w 270000"/>
                <a:gd name="connsiteY6" fmla="*/ 202470 h 241514"/>
                <a:gd name="connsiteX7" fmla="*/ 0 w 270000"/>
                <a:gd name="connsiteY7" fmla="*/ 202470 h 241514"/>
                <a:gd name="connsiteX8" fmla="*/ 0 w 270000"/>
                <a:gd name="connsiteY8" fmla="*/ 135151 h 241514"/>
                <a:gd name="connsiteX9" fmla="*/ 270000 w 270000"/>
                <a:gd name="connsiteY9" fmla="*/ 135151 h 241514"/>
                <a:gd name="connsiteX10" fmla="*/ 270000 w 270000"/>
                <a:gd name="connsiteY10" fmla="*/ 160351 h 241514"/>
                <a:gd name="connsiteX11" fmla="*/ 0 w 270000"/>
                <a:gd name="connsiteY11" fmla="*/ 160351 h 241514"/>
                <a:gd name="connsiteX12" fmla="*/ 0 w 270000"/>
                <a:gd name="connsiteY12" fmla="*/ 94740 h 241514"/>
                <a:gd name="connsiteX13" fmla="*/ 270000 w 270000"/>
                <a:gd name="connsiteY13" fmla="*/ 94740 h 241514"/>
                <a:gd name="connsiteX14" fmla="*/ 270000 w 270000"/>
                <a:gd name="connsiteY14" fmla="*/ 119940 h 241514"/>
                <a:gd name="connsiteX15" fmla="*/ 0 w 270000"/>
                <a:gd name="connsiteY15" fmla="*/ 119940 h 241514"/>
                <a:gd name="connsiteX16" fmla="*/ 0 w 270000"/>
                <a:gd name="connsiteY16" fmla="*/ 50253 h 241514"/>
                <a:gd name="connsiteX17" fmla="*/ 270000 w 270000"/>
                <a:gd name="connsiteY17" fmla="*/ 50253 h 241514"/>
                <a:gd name="connsiteX18" fmla="*/ 270000 w 270000"/>
                <a:gd name="connsiteY18" fmla="*/ 75453 h 241514"/>
                <a:gd name="connsiteX19" fmla="*/ 0 w 270000"/>
                <a:gd name="connsiteY19" fmla="*/ 75453 h 241514"/>
                <a:gd name="connsiteX20" fmla="*/ 15832 w 270000"/>
                <a:gd name="connsiteY20" fmla="*/ 0 h 241514"/>
                <a:gd name="connsiteX21" fmla="*/ 238570 w 270000"/>
                <a:gd name="connsiteY21" fmla="*/ 0 h 241514"/>
                <a:gd name="connsiteX22" fmla="*/ 238570 w 270000"/>
                <a:gd name="connsiteY22" fmla="*/ 25200 h 241514"/>
                <a:gd name="connsiteX23" fmla="*/ 15832 w 270000"/>
                <a:gd name="connsiteY23" fmla="*/ 25200 h 241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0000" h="241514">
                  <a:moveTo>
                    <a:pt x="15832" y="216314"/>
                  </a:moveTo>
                  <a:lnTo>
                    <a:pt x="238570" y="216314"/>
                  </a:lnTo>
                  <a:lnTo>
                    <a:pt x="238570" y="241514"/>
                  </a:lnTo>
                  <a:lnTo>
                    <a:pt x="15832" y="241514"/>
                  </a:lnTo>
                  <a:close/>
                  <a:moveTo>
                    <a:pt x="0" y="177270"/>
                  </a:moveTo>
                  <a:lnTo>
                    <a:pt x="270000" y="177270"/>
                  </a:lnTo>
                  <a:lnTo>
                    <a:pt x="270000" y="202470"/>
                  </a:lnTo>
                  <a:lnTo>
                    <a:pt x="0" y="202470"/>
                  </a:lnTo>
                  <a:close/>
                  <a:moveTo>
                    <a:pt x="0" y="135151"/>
                  </a:moveTo>
                  <a:lnTo>
                    <a:pt x="270000" y="135151"/>
                  </a:lnTo>
                  <a:lnTo>
                    <a:pt x="270000" y="160351"/>
                  </a:lnTo>
                  <a:lnTo>
                    <a:pt x="0" y="160351"/>
                  </a:lnTo>
                  <a:close/>
                  <a:moveTo>
                    <a:pt x="0" y="94740"/>
                  </a:moveTo>
                  <a:lnTo>
                    <a:pt x="270000" y="94740"/>
                  </a:lnTo>
                  <a:lnTo>
                    <a:pt x="270000" y="119940"/>
                  </a:lnTo>
                  <a:lnTo>
                    <a:pt x="0" y="119940"/>
                  </a:lnTo>
                  <a:close/>
                  <a:moveTo>
                    <a:pt x="0" y="50253"/>
                  </a:moveTo>
                  <a:lnTo>
                    <a:pt x="270000" y="50253"/>
                  </a:lnTo>
                  <a:lnTo>
                    <a:pt x="270000" y="75453"/>
                  </a:lnTo>
                  <a:lnTo>
                    <a:pt x="0" y="75453"/>
                  </a:lnTo>
                  <a:close/>
                  <a:moveTo>
                    <a:pt x="15832" y="0"/>
                  </a:moveTo>
                  <a:lnTo>
                    <a:pt x="238570" y="0"/>
                  </a:lnTo>
                  <a:lnTo>
                    <a:pt x="238570" y="25200"/>
                  </a:lnTo>
                  <a:lnTo>
                    <a:pt x="15832" y="252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25000"/>
                  </a:schemeClr>
                </a:gs>
                <a:gs pos="45000">
                  <a:schemeClr val="bg1">
                    <a:lumMod val="95000"/>
                    <a:alpha val="50000"/>
                  </a:schemeClr>
                </a:gs>
                <a:gs pos="73000">
                  <a:schemeClr val="bg1">
                    <a:lumMod val="95000"/>
                    <a:alpha val="48000"/>
                  </a:schemeClr>
                </a:gs>
                <a:gs pos="100000">
                  <a:schemeClr val="accent3">
                    <a:lumMod val="30000"/>
                    <a:lumOff val="70000"/>
                    <a:alpha val="48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7847564" y="4665047"/>
              <a:ext cx="551121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5000">
                    <a:schemeClr val="bg1">
                      <a:lumMod val="95000"/>
                      <a:alpha val="52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8052185" y="4523125"/>
              <a:ext cx="81922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5000">
                    <a:schemeClr val="bg1">
                      <a:lumMod val="95000"/>
                      <a:alpha val="55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 14"/>
            <p:cNvSpPr/>
            <p:nvPr/>
          </p:nvSpPr>
          <p:spPr>
            <a:xfrm>
              <a:off x="7366021" y="4804172"/>
              <a:ext cx="139317" cy="72900"/>
            </a:xfrm>
            <a:custGeom>
              <a:avLst/>
              <a:gdLst>
                <a:gd name="connsiteX0" fmla="*/ 7034 w 151200"/>
                <a:gd name="connsiteY0" fmla="*/ 47700 h 72900"/>
                <a:gd name="connsiteX1" fmla="*/ 143834 w 151200"/>
                <a:gd name="connsiteY1" fmla="*/ 47700 h 72900"/>
                <a:gd name="connsiteX2" fmla="*/ 143834 w 151200"/>
                <a:gd name="connsiteY2" fmla="*/ 72900 h 72900"/>
                <a:gd name="connsiteX3" fmla="*/ 7034 w 151200"/>
                <a:gd name="connsiteY3" fmla="*/ 72900 h 72900"/>
                <a:gd name="connsiteX4" fmla="*/ 0 w 151200"/>
                <a:gd name="connsiteY4" fmla="*/ 0 h 72900"/>
                <a:gd name="connsiteX5" fmla="*/ 151200 w 151200"/>
                <a:gd name="connsiteY5" fmla="*/ 0 h 72900"/>
                <a:gd name="connsiteX6" fmla="*/ 151200 w 151200"/>
                <a:gd name="connsiteY6" fmla="*/ 25200 h 72900"/>
                <a:gd name="connsiteX7" fmla="*/ 0 w 151200"/>
                <a:gd name="connsiteY7" fmla="*/ 25200 h 7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00" h="72900">
                  <a:moveTo>
                    <a:pt x="7034" y="47700"/>
                  </a:moveTo>
                  <a:lnTo>
                    <a:pt x="143834" y="47700"/>
                  </a:lnTo>
                  <a:lnTo>
                    <a:pt x="143834" y="72900"/>
                  </a:lnTo>
                  <a:lnTo>
                    <a:pt x="7034" y="72900"/>
                  </a:lnTo>
                  <a:close/>
                  <a:moveTo>
                    <a:pt x="0" y="0"/>
                  </a:moveTo>
                  <a:lnTo>
                    <a:pt x="151200" y="0"/>
                  </a:lnTo>
                  <a:lnTo>
                    <a:pt x="151200" y="25200"/>
                  </a:lnTo>
                  <a:lnTo>
                    <a:pt x="0" y="252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55000">
                  <a:schemeClr val="bg1">
                    <a:lumMod val="95000"/>
                    <a:alpha val="52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03499" y="4176900"/>
              <a:ext cx="139317" cy="252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12000"/>
                  </a:schemeClr>
                </a:gs>
                <a:gs pos="47000">
                  <a:schemeClr val="bg1">
                    <a:lumMod val="95000"/>
                    <a:alpha val="79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7903128" y="4323221"/>
              <a:ext cx="275560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5000">
                    <a:schemeClr val="bg1">
                      <a:lumMod val="95000"/>
                      <a:alpha val="55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任意多边形 17"/>
            <p:cNvSpPr/>
            <p:nvPr/>
          </p:nvSpPr>
          <p:spPr>
            <a:xfrm>
              <a:off x="8707918" y="4304986"/>
              <a:ext cx="72976" cy="72900"/>
            </a:xfrm>
            <a:custGeom>
              <a:avLst/>
              <a:gdLst>
                <a:gd name="connsiteX0" fmla="*/ 7034 w 151200"/>
                <a:gd name="connsiteY0" fmla="*/ 47700 h 72900"/>
                <a:gd name="connsiteX1" fmla="*/ 143834 w 151200"/>
                <a:gd name="connsiteY1" fmla="*/ 47700 h 72900"/>
                <a:gd name="connsiteX2" fmla="*/ 143834 w 151200"/>
                <a:gd name="connsiteY2" fmla="*/ 72900 h 72900"/>
                <a:gd name="connsiteX3" fmla="*/ 7034 w 151200"/>
                <a:gd name="connsiteY3" fmla="*/ 72900 h 72900"/>
                <a:gd name="connsiteX4" fmla="*/ 0 w 151200"/>
                <a:gd name="connsiteY4" fmla="*/ 0 h 72900"/>
                <a:gd name="connsiteX5" fmla="*/ 151200 w 151200"/>
                <a:gd name="connsiteY5" fmla="*/ 0 h 72900"/>
                <a:gd name="connsiteX6" fmla="*/ 151200 w 151200"/>
                <a:gd name="connsiteY6" fmla="*/ 25200 h 72900"/>
                <a:gd name="connsiteX7" fmla="*/ 0 w 151200"/>
                <a:gd name="connsiteY7" fmla="*/ 25200 h 7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00" h="72900">
                  <a:moveTo>
                    <a:pt x="7034" y="47700"/>
                  </a:moveTo>
                  <a:lnTo>
                    <a:pt x="143834" y="47700"/>
                  </a:lnTo>
                  <a:lnTo>
                    <a:pt x="143834" y="72900"/>
                  </a:lnTo>
                  <a:lnTo>
                    <a:pt x="7034" y="72900"/>
                  </a:lnTo>
                  <a:close/>
                  <a:moveTo>
                    <a:pt x="0" y="0"/>
                  </a:moveTo>
                  <a:lnTo>
                    <a:pt x="151200" y="0"/>
                  </a:lnTo>
                  <a:lnTo>
                    <a:pt x="151200" y="25200"/>
                  </a:lnTo>
                  <a:lnTo>
                    <a:pt x="0" y="2520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24000"/>
                  </a:schemeClr>
                </a:gs>
                <a:gs pos="55000">
                  <a:schemeClr val="bg1">
                    <a:lumMod val="95000"/>
                    <a:alpha val="55000"/>
                  </a:schemeClr>
                </a:gs>
                <a:gs pos="100000">
                  <a:schemeClr val="bg1">
                    <a:lumMod val="95000"/>
                    <a:alpha val="24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7985344" y="4609497"/>
              <a:ext cx="866267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12000"/>
                    </a:schemeClr>
                  </a:gs>
                  <a:gs pos="66000">
                    <a:srgbClr val="F2F2F2">
                      <a:alpha val="0"/>
                    </a:srgbClr>
                  </a:gs>
                  <a:gs pos="28000">
                    <a:schemeClr val="bg1">
                      <a:lumMod val="95000"/>
                      <a:alpha val="55000"/>
                    </a:schemeClr>
                  </a:gs>
                  <a:gs pos="100000">
                    <a:schemeClr val="bg1">
                      <a:lumMod val="95000"/>
                      <a:alpha val="18000"/>
                    </a:schemeClr>
                  </a:gs>
                </a:gsLst>
                <a:lin ang="0" scaled="1"/>
                <a:tileRect/>
              </a:gra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4782847" y="4262142"/>
              <a:ext cx="139317" cy="252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12000"/>
                  </a:schemeClr>
                </a:gs>
                <a:gs pos="47000">
                  <a:schemeClr val="bg1">
                    <a:lumMod val="95000"/>
                    <a:alpha val="49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913529" y="4094267"/>
              <a:ext cx="139317" cy="252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12000"/>
                  </a:schemeClr>
                </a:gs>
                <a:gs pos="47000">
                  <a:schemeClr val="bg1">
                    <a:lumMod val="95000"/>
                    <a:alpha val="40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909857" y="4707644"/>
              <a:ext cx="139317" cy="25200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12000"/>
                  </a:schemeClr>
                </a:gs>
                <a:gs pos="47000">
                  <a:schemeClr val="bg1">
                    <a:lumMod val="95000"/>
                    <a:alpha val="79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5113517" y="4164613"/>
              <a:ext cx="258731" cy="195058"/>
            </a:xfrm>
            <a:custGeom>
              <a:avLst/>
              <a:gdLst>
                <a:gd name="connsiteX0" fmla="*/ 19495 w 280800"/>
                <a:gd name="connsiteY0" fmla="*/ 169858 h 195058"/>
                <a:gd name="connsiteX1" fmla="*/ 242233 w 280800"/>
                <a:gd name="connsiteY1" fmla="*/ 169858 h 195058"/>
                <a:gd name="connsiteX2" fmla="*/ 242233 w 280800"/>
                <a:gd name="connsiteY2" fmla="*/ 195058 h 195058"/>
                <a:gd name="connsiteX3" fmla="*/ 19495 w 280800"/>
                <a:gd name="connsiteY3" fmla="*/ 195058 h 195058"/>
                <a:gd name="connsiteX4" fmla="*/ 11590 w 280800"/>
                <a:gd name="connsiteY4" fmla="*/ 129551 h 195058"/>
                <a:gd name="connsiteX5" fmla="*/ 263590 w 280800"/>
                <a:gd name="connsiteY5" fmla="*/ 129551 h 195058"/>
                <a:gd name="connsiteX6" fmla="*/ 263590 w 280800"/>
                <a:gd name="connsiteY6" fmla="*/ 154751 h 195058"/>
                <a:gd name="connsiteX7" fmla="*/ 11590 w 280800"/>
                <a:gd name="connsiteY7" fmla="*/ 154751 h 195058"/>
                <a:gd name="connsiteX8" fmla="*/ 912 w 280800"/>
                <a:gd name="connsiteY8" fmla="*/ 91334 h 195058"/>
                <a:gd name="connsiteX9" fmla="*/ 274512 w 280800"/>
                <a:gd name="connsiteY9" fmla="*/ 91334 h 195058"/>
                <a:gd name="connsiteX10" fmla="*/ 274512 w 280800"/>
                <a:gd name="connsiteY10" fmla="*/ 116534 h 195058"/>
                <a:gd name="connsiteX11" fmla="*/ 912 w 280800"/>
                <a:gd name="connsiteY11" fmla="*/ 116534 h 195058"/>
                <a:gd name="connsiteX12" fmla="*/ 0 w 280800"/>
                <a:gd name="connsiteY12" fmla="*/ 48059 h 195058"/>
                <a:gd name="connsiteX13" fmla="*/ 280800 w 280800"/>
                <a:gd name="connsiteY13" fmla="*/ 48059 h 195058"/>
                <a:gd name="connsiteX14" fmla="*/ 280800 w 280800"/>
                <a:gd name="connsiteY14" fmla="*/ 73259 h 195058"/>
                <a:gd name="connsiteX15" fmla="*/ 0 w 280800"/>
                <a:gd name="connsiteY15" fmla="*/ 73259 h 195058"/>
                <a:gd name="connsiteX16" fmla="*/ 19495 w 280800"/>
                <a:gd name="connsiteY16" fmla="*/ 0 h 195058"/>
                <a:gd name="connsiteX17" fmla="*/ 242233 w 280800"/>
                <a:gd name="connsiteY17" fmla="*/ 0 h 195058"/>
                <a:gd name="connsiteX18" fmla="*/ 242233 w 280800"/>
                <a:gd name="connsiteY18" fmla="*/ 25200 h 195058"/>
                <a:gd name="connsiteX19" fmla="*/ 19495 w 280800"/>
                <a:gd name="connsiteY19" fmla="*/ 25200 h 19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0800" h="195058">
                  <a:moveTo>
                    <a:pt x="19495" y="169858"/>
                  </a:moveTo>
                  <a:lnTo>
                    <a:pt x="242233" y="169858"/>
                  </a:lnTo>
                  <a:lnTo>
                    <a:pt x="242233" y="195058"/>
                  </a:lnTo>
                  <a:lnTo>
                    <a:pt x="19495" y="195058"/>
                  </a:lnTo>
                  <a:close/>
                  <a:moveTo>
                    <a:pt x="11590" y="129551"/>
                  </a:moveTo>
                  <a:lnTo>
                    <a:pt x="263590" y="129551"/>
                  </a:lnTo>
                  <a:lnTo>
                    <a:pt x="263590" y="154751"/>
                  </a:lnTo>
                  <a:lnTo>
                    <a:pt x="11590" y="154751"/>
                  </a:lnTo>
                  <a:close/>
                  <a:moveTo>
                    <a:pt x="912" y="91334"/>
                  </a:moveTo>
                  <a:lnTo>
                    <a:pt x="274512" y="91334"/>
                  </a:lnTo>
                  <a:lnTo>
                    <a:pt x="274512" y="116534"/>
                  </a:lnTo>
                  <a:lnTo>
                    <a:pt x="912" y="116534"/>
                  </a:lnTo>
                  <a:close/>
                  <a:moveTo>
                    <a:pt x="0" y="48059"/>
                  </a:moveTo>
                  <a:lnTo>
                    <a:pt x="280800" y="48059"/>
                  </a:lnTo>
                  <a:lnTo>
                    <a:pt x="280800" y="73259"/>
                  </a:lnTo>
                  <a:lnTo>
                    <a:pt x="0" y="73259"/>
                  </a:lnTo>
                  <a:close/>
                  <a:moveTo>
                    <a:pt x="19495" y="0"/>
                  </a:moveTo>
                  <a:lnTo>
                    <a:pt x="242233" y="0"/>
                  </a:lnTo>
                  <a:lnTo>
                    <a:pt x="242233" y="25200"/>
                  </a:lnTo>
                  <a:lnTo>
                    <a:pt x="19495" y="252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  <a:alpha val="25000"/>
                  </a:schemeClr>
                </a:gs>
                <a:gs pos="45000">
                  <a:schemeClr val="bg1">
                    <a:lumMod val="95000"/>
                    <a:alpha val="60000"/>
                  </a:schemeClr>
                </a:gs>
                <a:gs pos="73000">
                  <a:schemeClr val="bg1">
                    <a:lumMod val="95000"/>
                    <a:alpha val="70000"/>
                  </a:schemeClr>
                </a:gs>
                <a:gs pos="100000">
                  <a:schemeClr val="accent3">
                    <a:lumMod val="30000"/>
                    <a:lumOff val="70000"/>
                    <a:alpha val="48000"/>
                  </a:scheme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9548" y="5249589"/>
            <a:ext cx="1104000" cy="1689600"/>
            <a:chOff x="5152583" y="3833274"/>
            <a:chExt cx="828000" cy="1267200"/>
          </a:xfrm>
        </p:grpSpPr>
        <p:sp>
          <p:nvSpPr>
            <p:cNvPr id="25" name="椭圆 24"/>
            <p:cNvSpPr/>
            <p:nvPr/>
          </p:nvSpPr>
          <p:spPr>
            <a:xfrm>
              <a:off x="5175983" y="4076274"/>
              <a:ext cx="781200" cy="781200"/>
            </a:xfrm>
            <a:prstGeom prst="ellipse">
              <a:avLst/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>
              <a:off x="5152583" y="4052874"/>
              <a:ext cx="828000" cy="828000"/>
            </a:xfrm>
            <a:prstGeom prst="blockArc">
              <a:avLst>
                <a:gd name="adj1" fmla="val 20421311"/>
                <a:gd name="adj2" fmla="val 4186973"/>
                <a:gd name="adj3" fmla="val 5992"/>
              </a:avLst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>
              <a:off x="5262793" y="4163084"/>
              <a:ext cx="607581" cy="607581"/>
            </a:xfrm>
            <a:prstGeom prst="blockArc">
              <a:avLst>
                <a:gd name="adj1" fmla="val 3457982"/>
                <a:gd name="adj2" fmla="val 696183"/>
                <a:gd name="adj3" fmla="val 13291"/>
              </a:avLst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2700000" flipV="1">
              <a:off x="4932983" y="4452474"/>
              <a:ext cx="1267200" cy="28800"/>
            </a:xfrm>
            <a:prstGeom prst="rect">
              <a:avLst/>
            </a:prstGeom>
            <a:solidFill>
              <a:schemeClr val="bg1">
                <a:lumMod val="9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6781077" y="1179847"/>
            <a:ext cx="684290" cy="654310"/>
            <a:chOff x="6130971" y="1234452"/>
            <a:chExt cx="684290" cy="654310"/>
          </a:xfrm>
        </p:grpSpPr>
        <p:sp>
          <p:nvSpPr>
            <p:cNvPr id="219" name="圆角矩形 218"/>
            <p:cNvSpPr/>
            <p:nvPr/>
          </p:nvSpPr>
          <p:spPr>
            <a:xfrm>
              <a:off x="6175941" y="1249442"/>
              <a:ext cx="639320" cy="639320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文本框 219"/>
            <p:cNvSpPr txBox="1"/>
            <p:nvPr/>
          </p:nvSpPr>
          <p:spPr>
            <a:xfrm>
              <a:off x="6130971" y="1234452"/>
              <a:ext cx="546945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6766087" y="2126221"/>
            <a:ext cx="699280" cy="654310"/>
            <a:chOff x="6115981" y="2180826"/>
            <a:chExt cx="699280" cy="654310"/>
          </a:xfrm>
        </p:grpSpPr>
        <p:sp>
          <p:nvSpPr>
            <p:cNvPr id="222" name="圆角矩形 221"/>
            <p:cNvSpPr/>
            <p:nvPr/>
          </p:nvSpPr>
          <p:spPr>
            <a:xfrm>
              <a:off x="6175941" y="2195816"/>
              <a:ext cx="639320" cy="639320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文本框 222"/>
            <p:cNvSpPr txBox="1"/>
            <p:nvPr/>
          </p:nvSpPr>
          <p:spPr>
            <a:xfrm>
              <a:off x="6115981" y="2180826"/>
              <a:ext cx="60305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6766087" y="3092887"/>
            <a:ext cx="699280" cy="654310"/>
            <a:chOff x="6115981" y="3147492"/>
            <a:chExt cx="699280" cy="654310"/>
          </a:xfrm>
        </p:grpSpPr>
        <p:sp>
          <p:nvSpPr>
            <p:cNvPr id="225" name="圆角矩形 224"/>
            <p:cNvSpPr/>
            <p:nvPr/>
          </p:nvSpPr>
          <p:spPr>
            <a:xfrm>
              <a:off x="6175941" y="3162482"/>
              <a:ext cx="639320" cy="639320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文本框 225"/>
            <p:cNvSpPr txBox="1"/>
            <p:nvPr/>
          </p:nvSpPr>
          <p:spPr>
            <a:xfrm>
              <a:off x="6115981" y="3147492"/>
              <a:ext cx="615874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6766087" y="4072350"/>
            <a:ext cx="699280" cy="654310"/>
            <a:chOff x="6115981" y="4126955"/>
            <a:chExt cx="699280" cy="654310"/>
          </a:xfrm>
        </p:grpSpPr>
        <p:sp>
          <p:nvSpPr>
            <p:cNvPr id="228" name="圆角矩形 227"/>
            <p:cNvSpPr/>
            <p:nvPr/>
          </p:nvSpPr>
          <p:spPr>
            <a:xfrm>
              <a:off x="6175941" y="4141945"/>
              <a:ext cx="639320" cy="639320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文本框 228"/>
            <p:cNvSpPr txBox="1"/>
            <p:nvPr/>
          </p:nvSpPr>
          <p:spPr>
            <a:xfrm>
              <a:off x="6115981" y="4126955"/>
              <a:ext cx="601447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6766087" y="5072679"/>
            <a:ext cx="699280" cy="646331"/>
            <a:chOff x="6115981" y="5127284"/>
            <a:chExt cx="699280" cy="646331"/>
          </a:xfrm>
        </p:grpSpPr>
        <p:sp>
          <p:nvSpPr>
            <p:cNvPr id="231" name="圆角矩形 230"/>
            <p:cNvSpPr/>
            <p:nvPr/>
          </p:nvSpPr>
          <p:spPr>
            <a:xfrm>
              <a:off x="6175941" y="5128419"/>
              <a:ext cx="639320" cy="639320"/>
            </a:xfrm>
            <a:prstGeom prst="roundRect">
              <a:avLst/>
            </a:prstGeom>
            <a:gradFill>
              <a:gsLst>
                <a:gs pos="29000">
                  <a:srgbClr val="B91319"/>
                </a:gs>
                <a:gs pos="0">
                  <a:srgbClr val="DC1218"/>
                </a:gs>
                <a:gs pos="79000">
                  <a:srgbClr val="9E0E18"/>
                </a:gs>
                <a:gs pos="58000">
                  <a:srgbClr val="A61319"/>
                </a:gs>
                <a:gs pos="100000">
                  <a:srgbClr val="901518"/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文本框 231"/>
            <p:cNvSpPr txBox="1"/>
            <p:nvPr/>
          </p:nvSpPr>
          <p:spPr>
            <a:xfrm>
              <a:off x="6115981" y="5127284"/>
              <a:ext cx="619080" cy="64633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/>
                <a:t>  </a:t>
              </a:r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5</a:t>
              </a:r>
              <a:endPara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33" name="文本框 232"/>
          <p:cNvSpPr txBox="1"/>
          <p:nvPr/>
        </p:nvSpPr>
        <p:spPr>
          <a:xfrm>
            <a:off x="7924427" y="124816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前阶段工作回顾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924427" y="320412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不足之处及原因分析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924427" y="223488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取得的成绩及经验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7924427" y="414562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当前形势分析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7924426" y="5138560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下一步工作计划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1506344" y="513425"/>
            <a:ext cx="47949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CONC</a:t>
            </a:r>
            <a:r>
              <a:rPr lang="en-US" altLang="zh-CN" sz="6000" b="1" dirty="0" smtClean="0">
                <a:gradFill>
                  <a:gsLst>
                    <a:gs pos="29000">
                      <a:srgbClr val="B91319"/>
                    </a:gs>
                    <a:gs pos="0">
                      <a:srgbClr val="DC1218"/>
                    </a:gs>
                    <a:gs pos="79000">
                      <a:srgbClr val="9E0E18"/>
                    </a:gs>
                    <a:gs pos="58000">
                      <a:srgbClr val="A61319"/>
                    </a:gs>
                    <a:gs pos="100000">
                      <a:srgbClr val="901518"/>
                    </a:gs>
                  </a:gsLst>
                  <a:path path="circle">
                    <a:fillToRect l="50000" t="50000" r="50000" b="50000"/>
                  </a:path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ENTS</a:t>
            </a:r>
            <a:endParaRPr lang="zh-CN" altLang="en-US" sz="6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sp>
        <p:nvSpPr>
          <p:cNvPr id="239" name="文本框 20"/>
          <p:cNvSpPr>
            <a:spLocks noChangeArrowheads="1"/>
          </p:cNvSpPr>
          <p:nvPr/>
        </p:nvSpPr>
        <p:spPr bwMode="auto">
          <a:xfrm>
            <a:off x="698481" y="2769188"/>
            <a:ext cx="263245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目 </a:t>
            </a:r>
            <a:r>
              <a:rPr lang="zh-CN" altLang="en-US" sz="6600" b="1" dirty="0" smtClean="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Microsoft YaHei" panose="020B0503020204020204" pitchFamily="34" charset="-122"/>
              </a:rPr>
              <a:t>  录</a:t>
            </a:r>
            <a:endParaRPr lang="en-US" sz="6600" b="1" dirty="0">
              <a:solidFill>
                <a:srgbClr val="FFFFFF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5718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25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5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3" grpId="0"/>
      <p:bldP spid="234" grpId="0"/>
      <p:bldP spid="235" grpId="0"/>
      <p:bldP spid="236" grpId="0"/>
      <p:bldP spid="237" grpId="0"/>
      <p:bldP spid="238" grpId="0"/>
      <p:bldP spid="2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442716178"/>
              </p:ext>
            </p:extLst>
          </p:nvPr>
        </p:nvGraphicFramePr>
        <p:xfrm>
          <a:off x="1596425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81025806"/>
              </p:ext>
            </p:extLst>
          </p:nvPr>
        </p:nvGraphicFramePr>
        <p:xfrm>
          <a:off x="3883173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4151496148"/>
              </p:ext>
            </p:extLst>
          </p:nvPr>
        </p:nvGraphicFramePr>
        <p:xfrm>
          <a:off x="6169921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889427908"/>
              </p:ext>
            </p:extLst>
          </p:nvPr>
        </p:nvGraphicFramePr>
        <p:xfrm>
          <a:off x="8456669" y="2518939"/>
          <a:ext cx="2217761" cy="2353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TextBox 9"/>
          <p:cNvSpPr txBox="1"/>
          <p:nvPr/>
        </p:nvSpPr>
        <p:spPr>
          <a:xfrm>
            <a:off x="8787806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4214310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1927562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27"/>
          <p:cNvSpPr txBox="1"/>
          <p:nvPr/>
        </p:nvSpPr>
        <p:spPr>
          <a:xfrm>
            <a:off x="6501058" y="3464965"/>
            <a:ext cx="1555487" cy="46165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 defTabSz="914273"/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4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6280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665523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1783470" y="1810541"/>
            <a:ext cx="8914525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1" name="矩形 20"/>
          <p:cNvSpPr/>
          <p:nvPr/>
        </p:nvSpPr>
        <p:spPr>
          <a:xfrm>
            <a:off x="4388064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3987305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690959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290203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5" name="矩形 24"/>
          <p:cNvSpPr/>
          <p:nvPr/>
        </p:nvSpPr>
        <p:spPr>
          <a:xfrm>
            <a:off x="8979519" y="495211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8578761" y="5334986"/>
            <a:ext cx="201208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8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2385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6" grpId="0"/>
      <p:bldP spid="7" grpId="0"/>
      <p:bldP spid="8" grpId="0"/>
      <p:bldP spid="9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26750" y="3154899"/>
            <a:ext cx="526297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不足之处及原因分析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4031346" y="1566267"/>
            <a:ext cx="1184720" cy="949695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229996" y="923890"/>
            <a:ext cx="801350" cy="6423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2465296"/>
            <a:ext cx="2026824" cy="1954307"/>
          </a:xfrm>
          <a:prstGeom prst="rect">
            <a:avLst/>
          </a:prstGeom>
          <a:solidFill>
            <a:schemeClr val="bg1">
              <a:lumMod val="75000"/>
            </a:schemeClr>
          </a:soli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441" y="4419600"/>
            <a:ext cx="2026824" cy="19543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0441" y="510989"/>
            <a:ext cx="2026824" cy="1954307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2075904" y="2522301"/>
            <a:ext cx="1955442" cy="1897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0425" y="4419599"/>
            <a:ext cx="1957304" cy="19543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615" y="964232"/>
            <a:ext cx="13644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03</a:t>
            </a:r>
            <a:endParaRPr lang="zh-CN" altLang="en-US" sz="8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750" y="4143057"/>
            <a:ext cx="5040000" cy="80962"/>
            <a:chOff x="6426750" y="4143057"/>
            <a:chExt cx="5040000" cy="8096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426750" y="4143057"/>
              <a:ext cx="5040000" cy="0"/>
            </a:xfrm>
            <a:prstGeom prst="line">
              <a:avLst/>
            </a:prstGeom>
            <a:ln w="127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26750" y="4224019"/>
              <a:ext cx="5040000" cy="0"/>
            </a:xfrm>
            <a:prstGeom prst="line">
              <a:avLst/>
            </a:prstGeom>
            <a:ln w="381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291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5" grpId="0" animBg="1"/>
      <p:bldP spid="6" grpId="0" animBg="1"/>
      <p:bldP spid="11" grpId="0" animBg="1"/>
      <p:bldP spid="17" grpId="0" animBg="1"/>
      <p:bldP spid="19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5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右箭头 25"/>
          <p:cNvSpPr/>
          <p:nvPr/>
        </p:nvSpPr>
        <p:spPr>
          <a:xfrm rot="16200000">
            <a:off x="448960" y="3915117"/>
            <a:ext cx="344584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2152830" y="5601597"/>
            <a:ext cx="6480000" cy="244331"/>
          </a:xfrm>
          <a:prstGeom prst="rightArrow">
            <a:avLst>
              <a:gd name="adj1" fmla="val 28473"/>
              <a:gd name="adj2" fmla="val 8720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2228" y="5157983"/>
            <a:ext cx="598967" cy="6022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06874" y="4648927"/>
            <a:ext cx="598967" cy="111127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01519" y="4360169"/>
            <a:ext cx="598967" cy="140003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96163" y="4231835"/>
            <a:ext cx="598967" cy="15283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90808" y="3846822"/>
            <a:ext cx="598967" cy="191338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85452" y="3461812"/>
            <a:ext cx="598967" cy="229839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485452" y="3461812"/>
            <a:ext cx="598967" cy="2225269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右箭头 38"/>
          <p:cNvSpPr/>
          <p:nvPr/>
        </p:nvSpPr>
        <p:spPr>
          <a:xfrm rot="20490444">
            <a:off x="2377920" y="3393404"/>
            <a:ext cx="5885733" cy="473295"/>
          </a:xfrm>
          <a:prstGeom prst="rightArrow">
            <a:avLst>
              <a:gd name="adj1" fmla="val 52347"/>
              <a:gd name="adj2" fmla="val 115372"/>
            </a:avLst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35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494811" y="5906854"/>
            <a:ext cx="5660524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135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项目一        项目二         项目三          项目四         项目五          项目六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1729962" y="3108158"/>
            <a:ext cx="392543" cy="113107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351" dirty="0">
                <a:solidFill>
                  <a:prstClr val="white">
                    <a:lumMod val="85000"/>
                  </a:prstClr>
                </a:solidFill>
              </a:rPr>
              <a:t>点击输入文字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615656" y="3748898"/>
            <a:ext cx="400110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defTabSz="914273"/>
            <a:r>
              <a:rPr lang="zh-CN" altLang="en-US" sz="1400" dirty="0">
                <a:solidFill>
                  <a:prstClr val="white">
                    <a:lumMod val="95000"/>
                  </a:prstClr>
                </a:solidFill>
              </a:rPr>
              <a:t>点击输入文字</a:t>
            </a:r>
          </a:p>
        </p:txBody>
      </p:sp>
      <p:sp>
        <p:nvSpPr>
          <p:cNvPr id="46" name="矩形 85"/>
          <p:cNvSpPr>
            <a:spLocks noChangeArrowheads="1"/>
          </p:cNvSpPr>
          <p:nvPr/>
        </p:nvSpPr>
        <p:spPr bwMode="auto">
          <a:xfrm>
            <a:off x="9024586" y="2684051"/>
            <a:ext cx="2076139" cy="42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添加主要观点</a:t>
            </a:r>
            <a:endParaRPr lang="zh-CN" altLang="en-US" sz="2267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47" name="文本框 13"/>
          <p:cNvSpPr txBox="1"/>
          <p:nvPr/>
        </p:nvSpPr>
        <p:spPr>
          <a:xfrm>
            <a:off x="9093239" y="3149734"/>
            <a:ext cx="2074700" cy="1421920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288505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6" grpId="0" animBg="1"/>
      <p:bldP spid="38" grpId="0" animBg="1"/>
      <p:bldP spid="39" grpId="0" animBg="1"/>
      <p:bldP spid="40" grpId="0"/>
      <p:bldP spid="41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 flipH="1">
            <a:off x="7909341" y="4816094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flipH="1" flipV="1">
            <a:off x="6342051" y="6020472"/>
            <a:ext cx="1028935" cy="194509"/>
            <a:chOff x="4255294" y="1661160"/>
            <a:chExt cx="1505426" cy="262890"/>
          </a:xfrm>
        </p:grpSpPr>
        <p:cxnSp>
          <p:nvCxnSpPr>
            <p:cNvPr id="21" name="直接连接符 20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直接连接符 17"/>
          <p:cNvCxnSpPr/>
          <p:nvPr/>
        </p:nvCxnSpPr>
        <p:spPr>
          <a:xfrm flipH="1">
            <a:off x="3472694" y="4833826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472695" y="3461592"/>
            <a:ext cx="61200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4455219" y="1927165"/>
            <a:ext cx="1215089" cy="262891"/>
            <a:chOff x="4255294" y="1661160"/>
            <a:chExt cx="1505426" cy="262890"/>
          </a:xfrm>
        </p:grpSpPr>
        <p:cxnSp>
          <p:nvCxnSpPr>
            <p:cNvPr id="10" name="直接连接符 9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721214" y="2934545"/>
            <a:ext cx="1203960" cy="1051561"/>
            <a:chOff x="6842760" y="2637270"/>
            <a:chExt cx="1203960" cy="1051560"/>
          </a:xfrm>
          <a:solidFill>
            <a:srgbClr val="B91F38"/>
          </a:solidFill>
        </p:grpSpPr>
        <p:sp>
          <p:nvSpPr>
            <p:cNvPr id="2" name="六边形 1"/>
            <p:cNvSpPr/>
            <p:nvPr/>
          </p:nvSpPr>
          <p:spPr>
            <a:xfrm>
              <a:off x="6842760" y="263727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02426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02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04306" y="2176354"/>
            <a:ext cx="1203960" cy="1051563"/>
            <a:chOff x="5525852" y="1879080"/>
            <a:chExt cx="1203960" cy="1051560"/>
          </a:xfrm>
        </p:grpSpPr>
        <p:sp>
          <p:nvSpPr>
            <p:cNvPr id="8" name="六边形 7"/>
            <p:cNvSpPr/>
            <p:nvPr/>
          </p:nvSpPr>
          <p:spPr>
            <a:xfrm>
              <a:off x="5525852" y="1879080"/>
              <a:ext cx="1203960" cy="1051560"/>
            </a:xfrm>
            <a:prstGeom prst="hexagon">
              <a:avLst/>
            </a:prstGeom>
            <a:solidFill>
              <a:srgbClr val="CFC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686669" y="1989362"/>
              <a:ext cx="882327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01</a:t>
              </a:r>
              <a:endParaRPr lang="zh-CN" altLang="en-US" sz="4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05382" y="4290314"/>
            <a:ext cx="1203960" cy="1051563"/>
            <a:chOff x="6842760" y="4008870"/>
            <a:chExt cx="1203960" cy="1051560"/>
          </a:xfrm>
        </p:grpSpPr>
        <p:sp>
          <p:nvSpPr>
            <p:cNvPr id="6" name="六边形 5"/>
            <p:cNvSpPr/>
            <p:nvPr/>
          </p:nvSpPr>
          <p:spPr>
            <a:xfrm>
              <a:off x="6842760" y="4008870"/>
              <a:ext cx="1203960" cy="1051560"/>
            </a:xfrm>
            <a:prstGeom prst="hexagon">
              <a:avLst/>
            </a:prstGeom>
            <a:solidFill>
              <a:srgbClr val="CFC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981635" y="4119152"/>
              <a:ext cx="926211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03</a:t>
              </a:r>
              <a:endParaRPr lang="zh-CN" altLang="en-US" sz="4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084691" y="4306147"/>
            <a:ext cx="1203960" cy="1051563"/>
            <a:chOff x="4206240" y="4008870"/>
            <a:chExt cx="1203960" cy="1051560"/>
          </a:xfrm>
        </p:grpSpPr>
        <p:sp>
          <p:nvSpPr>
            <p:cNvPr id="5" name="六边形 4"/>
            <p:cNvSpPr/>
            <p:nvPr/>
          </p:nvSpPr>
          <p:spPr>
            <a:xfrm>
              <a:off x="4206240" y="4008870"/>
              <a:ext cx="1203960" cy="1051560"/>
            </a:xfrm>
            <a:prstGeom prst="hexagon">
              <a:avLst/>
            </a:prstGeom>
            <a:solidFill>
              <a:srgbClr val="CFCFC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397857" y="4119152"/>
              <a:ext cx="820725" cy="830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05</a:t>
              </a:r>
              <a:endParaRPr lang="zh-CN" altLang="en-US" sz="4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84691" y="2934545"/>
            <a:ext cx="1203960" cy="1051561"/>
            <a:chOff x="4206240" y="2637270"/>
            <a:chExt cx="1203960" cy="1051560"/>
          </a:xfrm>
        </p:grpSpPr>
        <p:sp>
          <p:nvSpPr>
            <p:cNvPr id="4" name="六边形 3"/>
            <p:cNvSpPr/>
            <p:nvPr/>
          </p:nvSpPr>
          <p:spPr>
            <a:xfrm>
              <a:off x="4206240" y="263727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387743" y="280910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06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404306" y="4996350"/>
            <a:ext cx="1203960" cy="1051561"/>
            <a:chOff x="5525852" y="4683240"/>
            <a:chExt cx="1203960" cy="1051560"/>
          </a:xfrm>
        </p:grpSpPr>
        <p:sp>
          <p:nvSpPr>
            <p:cNvPr id="9" name="六边形 8"/>
            <p:cNvSpPr/>
            <p:nvPr/>
          </p:nvSpPr>
          <p:spPr>
            <a:xfrm>
              <a:off x="5525852" y="4683240"/>
              <a:ext cx="1203960" cy="1051560"/>
            </a:xfrm>
            <a:prstGeom prst="hexagon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693281" y="4855077"/>
              <a:ext cx="8207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4000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04</a:t>
              </a:r>
              <a:endParaRPr lang="zh-CN" altLang="en-US" sz="4000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62764" y="3322439"/>
            <a:ext cx="1887055" cy="1592580"/>
            <a:chOff x="5184305" y="3025164"/>
            <a:chExt cx="1887055" cy="1592580"/>
          </a:xfrm>
        </p:grpSpPr>
        <p:sp>
          <p:nvSpPr>
            <p:cNvPr id="7" name="六边形 6"/>
            <p:cNvSpPr/>
            <p:nvPr/>
          </p:nvSpPr>
          <p:spPr>
            <a:xfrm>
              <a:off x="5184305" y="3025164"/>
              <a:ext cx="1887055" cy="159258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5630276" y="3468879"/>
              <a:ext cx="966085" cy="648000"/>
              <a:chOff x="3784600" y="1525588"/>
              <a:chExt cx="935038" cy="568325"/>
            </a:xfrm>
            <a:solidFill>
              <a:srgbClr val="E7E7E7"/>
            </a:solidFill>
          </p:grpSpPr>
          <p:sp>
            <p:nvSpPr>
              <p:cNvPr id="51" name="Freeform 8"/>
              <p:cNvSpPr>
                <a:spLocks/>
              </p:cNvSpPr>
              <p:nvPr/>
            </p:nvSpPr>
            <p:spPr bwMode="auto">
              <a:xfrm>
                <a:off x="3871913" y="2011363"/>
                <a:ext cx="112713" cy="82550"/>
              </a:xfrm>
              <a:custGeom>
                <a:avLst/>
                <a:gdLst>
                  <a:gd name="T0" fmla="*/ 30 w 30"/>
                  <a:gd name="T1" fmla="*/ 19 h 22"/>
                  <a:gd name="T2" fmla="*/ 30 w 30"/>
                  <a:gd name="T3" fmla="*/ 0 h 22"/>
                  <a:gd name="T4" fmla="*/ 1 w 30"/>
                  <a:gd name="T5" fmla="*/ 22 h 22"/>
                  <a:gd name="T6" fmla="*/ 27 w 30"/>
                  <a:gd name="T7" fmla="*/ 22 h 22"/>
                  <a:gd name="T8" fmla="*/ 30 w 30"/>
                  <a:gd name="T9" fmla="*/ 1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30" y="19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22"/>
                      <a:pt x="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9" y="22"/>
                      <a:pt x="30" y="21"/>
                      <a:pt x="30" y="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9"/>
              <p:cNvSpPr>
                <a:spLocks/>
              </p:cNvSpPr>
              <p:nvPr/>
            </p:nvSpPr>
            <p:spPr bwMode="auto">
              <a:xfrm>
                <a:off x="4020344" y="1893888"/>
                <a:ext cx="120650" cy="200025"/>
              </a:xfrm>
              <a:custGeom>
                <a:avLst/>
                <a:gdLst>
                  <a:gd name="T0" fmla="*/ 29 w 32"/>
                  <a:gd name="T1" fmla="*/ 53 h 53"/>
                  <a:gd name="T2" fmla="*/ 32 w 32"/>
                  <a:gd name="T3" fmla="*/ 50 h 53"/>
                  <a:gd name="T4" fmla="*/ 32 w 32"/>
                  <a:gd name="T5" fmla="*/ 0 h 53"/>
                  <a:gd name="T6" fmla="*/ 0 w 32"/>
                  <a:gd name="T7" fmla="*/ 23 h 53"/>
                  <a:gd name="T8" fmla="*/ 0 w 32"/>
                  <a:gd name="T9" fmla="*/ 24 h 53"/>
                  <a:gd name="T10" fmla="*/ 0 w 32"/>
                  <a:gd name="T11" fmla="*/ 50 h 53"/>
                  <a:gd name="T12" fmla="*/ 2 w 32"/>
                  <a:gd name="T13" fmla="*/ 53 h 53"/>
                  <a:gd name="T14" fmla="*/ 29 w 3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53">
                    <a:moveTo>
                      <a:pt x="29" y="53"/>
                    </a:moveTo>
                    <a:cubicBezTo>
                      <a:pt x="30" y="53"/>
                      <a:pt x="32" y="52"/>
                      <a:pt x="32" y="5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2"/>
                      <a:pt x="1" y="53"/>
                      <a:pt x="2" y="53"/>
                    </a:cubicBezTo>
                    <a:lnTo>
                      <a:pt x="29" y="5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Freeform 10"/>
              <p:cNvSpPr>
                <a:spLocks/>
              </p:cNvSpPr>
              <p:nvPr/>
            </p:nvSpPr>
            <p:spPr bwMode="auto">
              <a:xfrm>
                <a:off x="4176712" y="1800225"/>
                <a:ext cx="120650" cy="293688"/>
              </a:xfrm>
              <a:custGeom>
                <a:avLst/>
                <a:gdLst>
                  <a:gd name="T0" fmla="*/ 29 w 32"/>
                  <a:gd name="T1" fmla="*/ 78 h 78"/>
                  <a:gd name="T2" fmla="*/ 32 w 32"/>
                  <a:gd name="T3" fmla="*/ 75 h 78"/>
                  <a:gd name="T4" fmla="*/ 32 w 32"/>
                  <a:gd name="T5" fmla="*/ 9 h 78"/>
                  <a:gd name="T6" fmla="*/ 23 w 32"/>
                  <a:gd name="T7" fmla="*/ 0 h 78"/>
                  <a:gd name="T8" fmla="*/ 10 w 32"/>
                  <a:gd name="T9" fmla="*/ 10 h 78"/>
                  <a:gd name="T10" fmla="*/ 0 w 32"/>
                  <a:gd name="T11" fmla="*/ 17 h 78"/>
                  <a:gd name="T12" fmla="*/ 0 w 32"/>
                  <a:gd name="T13" fmla="*/ 75 h 78"/>
                  <a:gd name="T14" fmla="*/ 3 w 32"/>
                  <a:gd name="T15" fmla="*/ 78 h 78"/>
                  <a:gd name="T16" fmla="*/ 29 w 32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" h="78">
                    <a:moveTo>
                      <a:pt x="29" y="78"/>
                    </a:moveTo>
                    <a:cubicBezTo>
                      <a:pt x="31" y="78"/>
                      <a:pt x="32" y="77"/>
                      <a:pt x="32" y="75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7"/>
                      <a:pt x="1" y="78"/>
                      <a:pt x="3" y="78"/>
                    </a:cubicBezTo>
                    <a:lnTo>
                      <a:pt x="29" y="7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11"/>
              <p:cNvSpPr>
                <a:spLocks/>
              </p:cNvSpPr>
              <p:nvPr/>
            </p:nvSpPr>
            <p:spPr bwMode="auto">
              <a:xfrm>
                <a:off x="4333081" y="1841500"/>
                <a:ext cx="120650" cy="252413"/>
              </a:xfrm>
              <a:custGeom>
                <a:avLst/>
                <a:gdLst>
                  <a:gd name="T0" fmla="*/ 30 w 32"/>
                  <a:gd name="T1" fmla="*/ 67 h 67"/>
                  <a:gd name="T2" fmla="*/ 32 w 32"/>
                  <a:gd name="T3" fmla="*/ 64 h 67"/>
                  <a:gd name="T4" fmla="*/ 32 w 32"/>
                  <a:gd name="T5" fmla="*/ 0 h 67"/>
                  <a:gd name="T6" fmla="*/ 20 w 32"/>
                  <a:gd name="T7" fmla="*/ 10 h 67"/>
                  <a:gd name="T8" fmla="*/ 16 w 32"/>
                  <a:gd name="T9" fmla="*/ 13 h 67"/>
                  <a:gd name="T10" fmla="*/ 5 w 32"/>
                  <a:gd name="T11" fmla="*/ 12 h 67"/>
                  <a:gd name="T12" fmla="*/ 4 w 32"/>
                  <a:gd name="T13" fmla="*/ 11 h 67"/>
                  <a:gd name="T14" fmla="*/ 0 w 32"/>
                  <a:gd name="T15" fmla="*/ 7 h 67"/>
                  <a:gd name="T16" fmla="*/ 0 w 32"/>
                  <a:gd name="T17" fmla="*/ 64 h 67"/>
                  <a:gd name="T18" fmla="*/ 3 w 32"/>
                  <a:gd name="T19" fmla="*/ 67 h 67"/>
                  <a:gd name="T20" fmla="*/ 30 w 32"/>
                  <a:gd name="T21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67">
                    <a:moveTo>
                      <a:pt x="30" y="67"/>
                    </a:moveTo>
                    <a:cubicBezTo>
                      <a:pt x="31" y="67"/>
                      <a:pt x="32" y="66"/>
                      <a:pt x="32" y="6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3" y="16"/>
                      <a:pt x="8" y="15"/>
                      <a:pt x="5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6"/>
                      <a:pt x="2" y="67"/>
                      <a:pt x="3" y="67"/>
                    </a:cubicBezTo>
                    <a:lnTo>
                      <a:pt x="30" y="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Freeform 12"/>
              <p:cNvSpPr>
                <a:spLocks/>
              </p:cNvSpPr>
              <p:nvPr/>
            </p:nvSpPr>
            <p:spPr bwMode="auto">
              <a:xfrm>
                <a:off x="4489450" y="1720850"/>
                <a:ext cx="120650" cy="373063"/>
              </a:xfrm>
              <a:custGeom>
                <a:avLst/>
                <a:gdLst>
                  <a:gd name="T0" fmla="*/ 29 w 32"/>
                  <a:gd name="T1" fmla="*/ 99 h 99"/>
                  <a:gd name="T2" fmla="*/ 32 w 32"/>
                  <a:gd name="T3" fmla="*/ 96 h 99"/>
                  <a:gd name="T4" fmla="*/ 32 w 32"/>
                  <a:gd name="T5" fmla="*/ 0 h 99"/>
                  <a:gd name="T6" fmla="*/ 13 w 32"/>
                  <a:gd name="T7" fmla="*/ 15 h 99"/>
                  <a:gd name="T8" fmla="*/ 0 w 32"/>
                  <a:gd name="T9" fmla="*/ 25 h 99"/>
                  <a:gd name="T10" fmla="*/ 0 w 32"/>
                  <a:gd name="T11" fmla="*/ 96 h 99"/>
                  <a:gd name="T12" fmla="*/ 3 w 32"/>
                  <a:gd name="T13" fmla="*/ 99 h 99"/>
                  <a:gd name="T14" fmla="*/ 29 w 32"/>
                  <a:gd name="T15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99">
                    <a:moveTo>
                      <a:pt x="29" y="99"/>
                    </a:moveTo>
                    <a:cubicBezTo>
                      <a:pt x="31" y="99"/>
                      <a:pt x="32" y="98"/>
                      <a:pt x="32" y="9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1" y="99"/>
                      <a:pt x="3" y="99"/>
                    </a:cubicBezTo>
                    <a:lnTo>
                      <a:pt x="29" y="99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13"/>
              <p:cNvSpPr>
                <a:spLocks/>
              </p:cNvSpPr>
              <p:nvPr/>
            </p:nvSpPr>
            <p:spPr bwMode="auto">
              <a:xfrm>
                <a:off x="3784600" y="1525588"/>
                <a:ext cx="935038" cy="541338"/>
              </a:xfrm>
              <a:custGeom>
                <a:avLst/>
                <a:gdLst>
                  <a:gd name="T0" fmla="*/ 248 w 248"/>
                  <a:gd name="T1" fmla="*/ 8 h 144"/>
                  <a:gd name="T2" fmla="*/ 245 w 248"/>
                  <a:gd name="T3" fmla="*/ 2 h 144"/>
                  <a:gd name="T4" fmla="*/ 239 w 248"/>
                  <a:gd name="T5" fmla="*/ 0 h 144"/>
                  <a:gd name="T6" fmla="*/ 230 w 248"/>
                  <a:gd name="T7" fmla="*/ 0 h 144"/>
                  <a:gd name="T8" fmla="*/ 200 w 248"/>
                  <a:gd name="T9" fmla="*/ 0 h 144"/>
                  <a:gd name="T10" fmla="*/ 197 w 248"/>
                  <a:gd name="T11" fmla="*/ 1 h 144"/>
                  <a:gd name="T12" fmla="*/ 196 w 248"/>
                  <a:gd name="T13" fmla="*/ 1 h 144"/>
                  <a:gd name="T14" fmla="*/ 191 w 248"/>
                  <a:gd name="T15" fmla="*/ 8 h 144"/>
                  <a:gd name="T16" fmla="*/ 197 w 248"/>
                  <a:gd name="T17" fmla="*/ 16 h 144"/>
                  <a:gd name="T18" fmla="*/ 200 w 248"/>
                  <a:gd name="T19" fmla="*/ 17 h 144"/>
                  <a:gd name="T20" fmla="*/ 210 w 248"/>
                  <a:gd name="T21" fmla="*/ 17 h 144"/>
                  <a:gd name="T22" fmla="*/ 215 w 248"/>
                  <a:gd name="T23" fmla="*/ 17 h 144"/>
                  <a:gd name="T24" fmla="*/ 206 w 248"/>
                  <a:gd name="T25" fmla="*/ 24 h 144"/>
                  <a:gd name="T26" fmla="*/ 189 w 248"/>
                  <a:gd name="T27" fmla="*/ 39 h 144"/>
                  <a:gd name="T28" fmla="*/ 179 w 248"/>
                  <a:gd name="T29" fmla="*/ 47 h 144"/>
                  <a:gd name="T30" fmla="*/ 166 w 248"/>
                  <a:gd name="T31" fmla="*/ 57 h 144"/>
                  <a:gd name="T32" fmla="*/ 158 w 248"/>
                  <a:gd name="T33" fmla="*/ 63 h 144"/>
                  <a:gd name="T34" fmla="*/ 150 w 248"/>
                  <a:gd name="T35" fmla="*/ 55 h 144"/>
                  <a:gd name="T36" fmla="*/ 146 w 248"/>
                  <a:gd name="T37" fmla="*/ 52 h 144"/>
                  <a:gd name="T38" fmla="*/ 136 w 248"/>
                  <a:gd name="T39" fmla="*/ 42 h 144"/>
                  <a:gd name="T40" fmla="*/ 134 w 248"/>
                  <a:gd name="T41" fmla="*/ 40 h 144"/>
                  <a:gd name="T42" fmla="*/ 123 w 248"/>
                  <a:gd name="T43" fmla="*/ 39 h 144"/>
                  <a:gd name="T44" fmla="*/ 114 w 248"/>
                  <a:gd name="T45" fmla="*/ 46 h 144"/>
                  <a:gd name="T46" fmla="*/ 104 w 248"/>
                  <a:gd name="T47" fmla="*/ 54 h 144"/>
                  <a:gd name="T48" fmla="*/ 97 w 248"/>
                  <a:gd name="T49" fmla="*/ 58 h 144"/>
                  <a:gd name="T50" fmla="*/ 94 w 248"/>
                  <a:gd name="T51" fmla="*/ 61 h 144"/>
                  <a:gd name="T52" fmla="*/ 62 w 248"/>
                  <a:gd name="T53" fmla="*/ 85 h 144"/>
                  <a:gd name="T54" fmla="*/ 61 w 248"/>
                  <a:gd name="T55" fmla="*/ 86 h 144"/>
                  <a:gd name="T56" fmla="*/ 51 w 248"/>
                  <a:gd name="T57" fmla="*/ 93 h 144"/>
                  <a:gd name="T58" fmla="*/ 9 w 248"/>
                  <a:gd name="T59" fmla="*/ 124 h 144"/>
                  <a:gd name="T60" fmla="*/ 4 w 248"/>
                  <a:gd name="T61" fmla="*/ 128 h 144"/>
                  <a:gd name="T62" fmla="*/ 3 w 248"/>
                  <a:gd name="T63" fmla="*/ 140 h 144"/>
                  <a:gd name="T64" fmla="*/ 11 w 248"/>
                  <a:gd name="T65" fmla="*/ 143 h 144"/>
                  <a:gd name="T66" fmla="*/ 15 w 248"/>
                  <a:gd name="T67" fmla="*/ 142 h 144"/>
                  <a:gd name="T68" fmla="*/ 51 w 248"/>
                  <a:gd name="T69" fmla="*/ 114 h 144"/>
                  <a:gd name="T70" fmla="*/ 61 w 248"/>
                  <a:gd name="T71" fmla="*/ 107 h 144"/>
                  <a:gd name="T72" fmla="*/ 62 w 248"/>
                  <a:gd name="T73" fmla="*/ 107 h 144"/>
                  <a:gd name="T74" fmla="*/ 94 w 248"/>
                  <a:gd name="T75" fmla="*/ 82 h 144"/>
                  <a:gd name="T76" fmla="*/ 98 w 248"/>
                  <a:gd name="T77" fmla="*/ 80 h 144"/>
                  <a:gd name="T78" fmla="*/ 104 w 248"/>
                  <a:gd name="T79" fmla="*/ 75 h 144"/>
                  <a:gd name="T80" fmla="*/ 114 w 248"/>
                  <a:gd name="T81" fmla="*/ 67 h 144"/>
                  <a:gd name="T82" fmla="*/ 127 w 248"/>
                  <a:gd name="T83" fmla="*/ 57 h 144"/>
                  <a:gd name="T84" fmla="*/ 136 w 248"/>
                  <a:gd name="T85" fmla="*/ 66 h 144"/>
                  <a:gd name="T86" fmla="*/ 146 w 248"/>
                  <a:gd name="T87" fmla="*/ 76 h 144"/>
                  <a:gd name="T88" fmla="*/ 150 w 248"/>
                  <a:gd name="T89" fmla="*/ 79 h 144"/>
                  <a:gd name="T90" fmla="*/ 151 w 248"/>
                  <a:gd name="T91" fmla="*/ 81 h 144"/>
                  <a:gd name="T92" fmla="*/ 162 w 248"/>
                  <a:gd name="T93" fmla="*/ 82 h 144"/>
                  <a:gd name="T94" fmla="*/ 166 w 248"/>
                  <a:gd name="T95" fmla="*/ 79 h 144"/>
                  <a:gd name="T96" fmla="*/ 179 w 248"/>
                  <a:gd name="T97" fmla="*/ 69 h 144"/>
                  <a:gd name="T98" fmla="*/ 189 w 248"/>
                  <a:gd name="T99" fmla="*/ 61 h 144"/>
                  <a:gd name="T100" fmla="*/ 202 w 248"/>
                  <a:gd name="T101" fmla="*/ 51 h 144"/>
                  <a:gd name="T102" fmla="*/ 230 w 248"/>
                  <a:gd name="T103" fmla="*/ 27 h 144"/>
                  <a:gd name="T104" fmla="*/ 231 w 248"/>
                  <a:gd name="T105" fmla="*/ 26 h 144"/>
                  <a:gd name="T106" fmla="*/ 231 w 248"/>
                  <a:gd name="T107" fmla="*/ 46 h 144"/>
                  <a:gd name="T108" fmla="*/ 239 w 248"/>
                  <a:gd name="T109" fmla="*/ 54 h 144"/>
                  <a:gd name="T110" fmla="*/ 248 w 248"/>
                  <a:gd name="T111" fmla="*/ 46 h 144"/>
                  <a:gd name="T112" fmla="*/ 248 w 248"/>
                  <a:gd name="T113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8" h="144">
                    <a:moveTo>
                      <a:pt x="248" y="8"/>
                    </a:moveTo>
                    <a:cubicBezTo>
                      <a:pt x="248" y="6"/>
                      <a:pt x="247" y="4"/>
                      <a:pt x="245" y="2"/>
                    </a:cubicBezTo>
                    <a:cubicBezTo>
                      <a:pt x="243" y="1"/>
                      <a:pt x="241" y="0"/>
                      <a:pt x="239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199" y="0"/>
                      <a:pt x="198" y="0"/>
                      <a:pt x="197" y="1"/>
                    </a:cubicBezTo>
                    <a:cubicBezTo>
                      <a:pt x="197" y="1"/>
                      <a:pt x="196" y="1"/>
                      <a:pt x="196" y="1"/>
                    </a:cubicBezTo>
                    <a:cubicBezTo>
                      <a:pt x="193" y="2"/>
                      <a:pt x="191" y="5"/>
                      <a:pt x="191" y="8"/>
                    </a:cubicBezTo>
                    <a:cubicBezTo>
                      <a:pt x="191" y="12"/>
                      <a:pt x="194" y="15"/>
                      <a:pt x="197" y="16"/>
                    </a:cubicBezTo>
                    <a:cubicBezTo>
                      <a:pt x="198" y="17"/>
                      <a:pt x="199" y="17"/>
                      <a:pt x="200" y="17"/>
                    </a:cubicBezTo>
                    <a:cubicBezTo>
                      <a:pt x="210" y="17"/>
                      <a:pt x="210" y="17"/>
                      <a:pt x="210" y="17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06" y="24"/>
                      <a:pt x="206" y="24"/>
                      <a:pt x="206" y="24"/>
                    </a:cubicBezTo>
                    <a:cubicBezTo>
                      <a:pt x="189" y="39"/>
                      <a:pt x="189" y="39"/>
                      <a:pt x="189" y="39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0" y="55"/>
                      <a:pt x="150" y="55"/>
                      <a:pt x="150" y="55"/>
                    </a:cubicBezTo>
                    <a:cubicBezTo>
                      <a:pt x="146" y="52"/>
                      <a:pt x="146" y="52"/>
                      <a:pt x="146" y="52"/>
                    </a:cubicBezTo>
                    <a:cubicBezTo>
                      <a:pt x="136" y="42"/>
                      <a:pt x="136" y="42"/>
                      <a:pt x="136" y="42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1" y="37"/>
                      <a:pt x="127" y="36"/>
                      <a:pt x="123" y="39"/>
                    </a:cubicBezTo>
                    <a:cubicBezTo>
                      <a:pt x="114" y="46"/>
                      <a:pt x="114" y="46"/>
                      <a:pt x="114" y="46"/>
                    </a:cubicBezTo>
                    <a:cubicBezTo>
                      <a:pt x="104" y="54"/>
                      <a:pt x="104" y="54"/>
                      <a:pt x="104" y="54"/>
                    </a:cubicBezTo>
                    <a:cubicBezTo>
                      <a:pt x="97" y="58"/>
                      <a:pt x="97" y="58"/>
                      <a:pt x="97" y="58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62" y="85"/>
                      <a:pt x="62" y="85"/>
                      <a:pt x="62" y="85"/>
                    </a:cubicBezTo>
                    <a:cubicBezTo>
                      <a:pt x="61" y="86"/>
                      <a:pt x="61" y="86"/>
                      <a:pt x="61" y="86"/>
                    </a:cubicBezTo>
                    <a:cubicBezTo>
                      <a:pt x="51" y="93"/>
                      <a:pt x="51" y="93"/>
                      <a:pt x="51" y="93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1" y="131"/>
                      <a:pt x="0" y="136"/>
                      <a:pt x="3" y="140"/>
                    </a:cubicBezTo>
                    <a:cubicBezTo>
                      <a:pt x="5" y="143"/>
                      <a:pt x="8" y="144"/>
                      <a:pt x="11" y="143"/>
                    </a:cubicBezTo>
                    <a:cubicBezTo>
                      <a:pt x="12" y="143"/>
                      <a:pt x="14" y="143"/>
                      <a:pt x="15" y="142"/>
                    </a:cubicBezTo>
                    <a:cubicBezTo>
                      <a:pt x="51" y="114"/>
                      <a:pt x="51" y="114"/>
                      <a:pt x="51" y="114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62" y="107"/>
                      <a:pt x="62" y="107"/>
                      <a:pt x="62" y="107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8" y="80"/>
                      <a:pt x="98" y="80"/>
                      <a:pt x="98" y="80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14" y="67"/>
                      <a:pt x="114" y="67"/>
                      <a:pt x="114" y="6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46" y="76"/>
                      <a:pt x="146" y="76"/>
                      <a:pt x="146" y="76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81"/>
                      <a:pt x="151" y="81"/>
                      <a:pt x="151" y="81"/>
                    </a:cubicBezTo>
                    <a:cubicBezTo>
                      <a:pt x="154" y="84"/>
                      <a:pt x="159" y="84"/>
                      <a:pt x="162" y="82"/>
                    </a:cubicBezTo>
                    <a:cubicBezTo>
                      <a:pt x="166" y="79"/>
                      <a:pt x="166" y="79"/>
                      <a:pt x="166" y="79"/>
                    </a:cubicBezTo>
                    <a:cubicBezTo>
                      <a:pt x="179" y="69"/>
                      <a:pt x="179" y="69"/>
                      <a:pt x="179" y="69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202" y="51"/>
                      <a:pt x="202" y="51"/>
                      <a:pt x="202" y="51"/>
                    </a:cubicBezTo>
                    <a:cubicBezTo>
                      <a:pt x="230" y="27"/>
                      <a:pt x="230" y="27"/>
                      <a:pt x="230" y="27"/>
                    </a:cubicBezTo>
                    <a:cubicBezTo>
                      <a:pt x="231" y="26"/>
                      <a:pt x="231" y="26"/>
                      <a:pt x="231" y="26"/>
                    </a:cubicBezTo>
                    <a:cubicBezTo>
                      <a:pt x="231" y="46"/>
                      <a:pt x="231" y="46"/>
                      <a:pt x="231" y="46"/>
                    </a:cubicBezTo>
                    <a:cubicBezTo>
                      <a:pt x="231" y="50"/>
                      <a:pt x="234" y="54"/>
                      <a:pt x="239" y="54"/>
                    </a:cubicBezTo>
                    <a:cubicBezTo>
                      <a:pt x="244" y="54"/>
                      <a:pt x="248" y="50"/>
                      <a:pt x="248" y="46"/>
                    </a:cubicBezTo>
                    <a:lnTo>
                      <a:pt x="248" y="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6" name="矩形 65"/>
          <p:cNvSpPr/>
          <p:nvPr/>
        </p:nvSpPr>
        <p:spPr>
          <a:xfrm>
            <a:off x="3173419" y="169366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矩形 47"/>
          <p:cNvSpPr>
            <a:spLocks noChangeArrowheads="1"/>
          </p:cNvSpPr>
          <p:nvPr/>
        </p:nvSpPr>
        <p:spPr bwMode="auto">
          <a:xfrm>
            <a:off x="1465035" y="2058613"/>
            <a:ext cx="2918952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2183559" y="3049517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1465034" y="3414464"/>
            <a:ext cx="192909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3" name="矩形 72"/>
          <p:cNvSpPr/>
          <p:nvPr/>
        </p:nvSpPr>
        <p:spPr>
          <a:xfrm>
            <a:off x="2183559" y="4468883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1465035" y="4833826"/>
            <a:ext cx="192909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7" name="矩形 76"/>
          <p:cNvSpPr/>
          <p:nvPr/>
        </p:nvSpPr>
        <p:spPr>
          <a:xfrm>
            <a:off x="8584472" y="2458036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矩形 47"/>
          <p:cNvSpPr>
            <a:spLocks noChangeArrowheads="1"/>
          </p:cNvSpPr>
          <p:nvPr/>
        </p:nvSpPr>
        <p:spPr bwMode="auto">
          <a:xfrm>
            <a:off x="8584470" y="2838747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602224" y="414122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8602223" y="4521939"/>
            <a:ext cx="203908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81" name="矩形 80"/>
          <p:cNvSpPr/>
          <p:nvPr/>
        </p:nvSpPr>
        <p:spPr>
          <a:xfrm>
            <a:off x="7447233" y="5799685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7447235" y="6180399"/>
            <a:ext cx="267379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7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8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 flipH="1">
            <a:off x="7653058" y="2685564"/>
            <a:ext cx="884112" cy="262891"/>
            <a:chOff x="4255294" y="1661160"/>
            <a:chExt cx="1505426" cy="262890"/>
          </a:xfrm>
        </p:grpSpPr>
        <p:cxnSp>
          <p:nvCxnSpPr>
            <p:cNvPr id="63" name="直接连接符 62"/>
            <p:cNvCxnSpPr/>
            <p:nvPr/>
          </p:nvCxnSpPr>
          <p:spPr>
            <a:xfrm flipH="1" flipV="1">
              <a:off x="5410200" y="1661160"/>
              <a:ext cx="350520" cy="26289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4255294" y="1663541"/>
              <a:ext cx="1157287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983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52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2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75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2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7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250"/>
                            </p:stCondLst>
                            <p:childTnLst>
                              <p:par>
                                <p:cTn id="87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750"/>
                            </p:stCondLst>
                            <p:childTnLst>
                              <p:par>
                                <p:cTn id="9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0" grpId="0"/>
      <p:bldP spid="71" grpId="0"/>
      <p:bldP spid="73" grpId="0"/>
      <p:bldP spid="74" grpId="0"/>
      <p:bldP spid="77" grpId="0"/>
      <p:bldP spid="78" grpId="0"/>
      <p:bldP spid="79" grpId="0"/>
      <p:bldP spid="80" grpId="0"/>
      <p:bldP spid="81" grpId="0"/>
      <p:bldP spid="82" grpId="0"/>
      <p:bldP spid="57" grpId="0"/>
      <p:bldP spid="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051014" y="2111714"/>
            <a:ext cx="2666565" cy="2668621"/>
            <a:chOff x="0" y="0"/>
            <a:chExt cx="2059137" cy="2059137"/>
          </a:xfrm>
        </p:grpSpPr>
        <p:sp>
          <p:nvSpPr>
            <p:cNvPr id="3" name="椭圆 41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4" name="椭圆 42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harpenSoften amount="250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9889853" y="3899435"/>
            <a:ext cx="988912" cy="990967"/>
            <a:chOff x="0" y="0"/>
            <a:chExt cx="763788" cy="763788"/>
          </a:xfrm>
        </p:grpSpPr>
        <p:sp>
          <p:nvSpPr>
            <p:cNvPr id="6" name="椭圆 43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7" name="椭圆 44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5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527" y="228895"/>
              <a:ext cx="252252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1606054" y="2111714"/>
            <a:ext cx="2666567" cy="2668621"/>
            <a:chOff x="0" y="0"/>
            <a:chExt cx="2059137" cy="2059137"/>
          </a:xfrm>
        </p:grpSpPr>
        <p:sp>
          <p:nvSpPr>
            <p:cNvPr id="10" name="椭圆 4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1" name="椭圆 10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250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3444897" y="3899435"/>
            <a:ext cx="988911" cy="990967"/>
            <a:chOff x="0" y="0"/>
            <a:chExt cx="763788" cy="763788"/>
          </a:xfrm>
        </p:grpSpPr>
        <p:sp>
          <p:nvSpPr>
            <p:cNvPr id="13" name="椭圆 12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4" name="椭圆 6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15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57" y="216863"/>
              <a:ext cx="324084" cy="3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829591" y="2111714"/>
            <a:ext cx="2666567" cy="2668621"/>
            <a:chOff x="0" y="0"/>
            <a:chExt cx="2059137" cy="2059137"/>
          </a:xfrm>
        </p:grpSpPr>
        <p:sp>
          <p:nvSpPr>
            <p:cNvPr id="17" name="椭圆 36"/>
            <p:cNvSpPr>
              <a:spLocks noChangeArrowheads="1"/>
            </p:cNvSpPr>
            <p:nvPr/>
          </p:nvSpPr>
          <p:spPr bwMode="auto">
            <a:xfrm>
              <a:off x="0" y="0"/>
              <a:ext cx="2059137" cy="2059137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8" name="椭圆 37"/>
            <p:cNvSpPr>
              <a:spLocks noChangeArrowheads="1"/>
            </p:cNvSpPr>
            <p:nvPr/>
          </p:nvSpPr>
          <p:spPr bwMode="auto">
            <a:xfrm>
              <a:off x="83135" y="83135"/>
              <a:ext cx="1892867" cy="1892867"/>
            </a:xfrm>
            <a:prstGeom prst="ellipse">
              <a:avLst/>
            </a:prstGeom>
            <a:blipFill dpi="0"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solidFill>
                <a:srgbClr val="B0131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19" name="Group 22"/>
          <p:cNvGrpSpPr>
            <a:grpSpLocks/>
          </p:cNvGrpSpPr>
          <p:nvPr/>
        </p:nvGrpSpPr>
        <p:grpSpPr bwMode="auto">
          <a:xfrm>
            <a:off x="6666317" y="3899435"/>
            <a:ext cx="990967" cy="990967"/>
            <a:chOff x="0" y="0"/>
            <a:chExt cx="763788" cy="763788"/>
          </a:xfrm>
        </p:grpSpPr>
        <p:sp>
          <p:nvSpPr>
            <p:cNvPr id="20" name="椭圆 38"/>
            <p:cNvSpPr>
              <a:spLocks noChangeArrowheads="1"/>
            </p:cNvSpPr>
            <p:nvPr/>
          </p:nvSpPr>
          <p:spPr bwMode="auto">
            <a:xfrm>
              <a:off x="0" y="0"/>
              <a:ext cx="763788" cy="763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21" name="椭圆 39"/>
            <p:cNvSpPr>
              <a:spLocks noChangeArrowheads="1"/>
            </p:cNvSpPr>
            <p:nvPr/>
          </p:nvSpPr>
          <p:spPr bwMode="auto">
            <a:xfrm>
              <a:off x="82987" y="82987"/>
              <a:ext cx="597814" cy="597814"/>
            </a:xfrm>
            <a:prstGeom prst="ellipse">
              <a:avLst/>
            </a:prstGeom>
            <a:solidFill>
              <a:srgbClr val="B01319"/>
            </a:solidFill>
            <a:ln w="38100">
              <a:solidFill>
                <a:schemeClr val="bg1">
                  <a:lumMod val="6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593" y="165667"/>
              <a:ext cx="461317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矩形 50"/>
          <p:cNvSpPr>
            <a:spLocks noChangeArrowheads="1"/>
          </p:cNvSpPr>
          <p:nvPr/>
        </p:nvSpPr>
        <p:spPr bwMode="auto">
          <a:xfrm>
            <a:off x="1466438" y="5075740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添加主题</a:t>
            </a:r>
          </a:p>
        </p:txBody>
      </p:sp>
      <p:sp>
        <p:nvSpPr>
          <p:cNvPr id="24" name="矩形 17"/>
          <p:cNvSpPr>
            <a:spLocks noChangeArrowheads="1"/>
          </p:cNvSpPr>
          <p:nvPr/>
        </p:nvSpPr>
        <p:spPr bwMode="auto">
          <a:xfrm>
            <a:off x="1726537" y="5463535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25" name="矩形 59"/>
          <p:cNvSpPr>
            <a:spLocks noChangeArrowheads="1"/>
          </p:cNvSpPr>
          <p:nvPr/>
        </p:nvSpPr>
        <p:spPr bwMode="auto">
          <a:xfrm>
            <a:off x="4698902" y="5075740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添加主题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7" name="矩形 62"/>
          <p:cNvSpPr>
            <a:spLocks noChangeArrowheads="1"/>
          </p:cNvSpPr>
          <p:nvPr/>
        </p:nvSpPr>
        <p:spPr bwMode="auto">
          <a:xfrm>
            <a:off x="7931366" y="5075740"/>
            <a:ext cx="3009905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添加主题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0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 17"/>
          <p:cNvSpPr>
            <a:spLocks noChangeArrowheads="1"/>
          </p:cNvSpPr>
          <p:nvPr/>
        </p:nvSpPr>
        <p:spPr bwMode="auto">
          <a:xfrm>
            <a:off x="4918021" y="5463535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8191465" y="5463535"/>
            <a:ext cx="248970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</p:spTree>
    <p:extLst>
      <p:ext uri="{BB962C8B-B14F-4D97-AF65-F5344CB8AC3E}">
        <p14:creationId xmlns:p14="http://schemas.microsoft.com/office/powerpoint/2010/main" val="226911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7" grpId="0"/>
      <p:bldP spid="29" grpId="0"/>
      <p:bldP spid="30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751441" y="1638865"/>
            <a:ext cx="4013321" cy="4966128"/>
            <a:chOff x="865232" y="1286330"/>
            <a:chExt cx="4013321" cy="496612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4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en-US" sz="3200">
                <a:solidFill>
                  <a:prstClr val="white"/>
                </a:solidFill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244105" y="2385568"/>
            <a:ext cx="3221557" cy="47243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6297827" y="2468917"/>
            <a:ext cx="3025089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在此添加您的描述说明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4101" y="2933357"/>
            <a:ext cx="3540863" cy="472433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8" name="TextBox 34"/>
          <p:cNvSpPr txBox="1"/>
          <p:nvPr/>
        </p:nvSpPr>
        <p:spPr>
          <a:xfrm>
            <a:off x="6297825" y="3016707"/>
            <a:ext cx="316783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在此添加您的描述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4104" y="3481146"/>
            <a:ext cx="3540863" cy="47243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0" name="TextBox 36"/>
          <p:cNvSpPr txBox="1"/>
          <p:nvPr/>
        </p:nvSpPr>
        <p:spPr>
          <a:xfrm>
            <a:off x="6297826" y="3564495"/>
            <a:ext cx="3391980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在此添加您的小标签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44101" y="4028934"/>
            <a:ext cx="4065183" cy="472433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2" name="TextBox 38"/>
          <p:cNvSpPr txBox="1"/>
          <p:nvPr/>
        </p:nvSpPr>
        <p:spPr>
          <a:xfrm>
            <a:off x="6297825" y="4112284"/>
            <a:ext cx="3813297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在此添加您的描述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244102" y="1837778"/>
            <a:ext cx="3867020" cy="472433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4" name="TextBox 40"/>
          <p:cNvSpPr txBox="1"/>
          <p:nvPr/>
        </p:nvSpPr>
        <p:spPr>
          <a:xfrm>
            <a:off x="6297824" y="1921128"/>
            <a:ext cx="3103105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在此添加您的小标签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44105" y="4576725"/>
            <a:ext cx="2742076" cy="47243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spcCol="0" rtlCol="0" anchor="ctr"/>
          <a:lstStyle/>
          <a:p>
            <a:pPr algn="ctr" defTabSz="914273"/>
            <a:endParaRPr lang="zh-CN" altLang="en-US" sz="280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6" name="TextBox 42"/>
          <p:cNvSpPr txBox="1"/>
          <p:nvPr/>
        </p:nvSpPr>
        <p:spPr>
          <a:xfrm>
            <a:off x="6297826" y="4642149"/>
            <a:ext cx="2433920" cy="315473"/>
          </a:xfrm>
          <a:prstGeom prst="rect">
            <a:avLst/>
          </a:prstGeom>
          <a:noFill/>
        </p:spPr>
        <p:txBody>
          <a:bodyPr wrap="square" lIns="68580" tIns="34291" rIns="68580" bIns="34291" rtlCol="0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在此添加您的小标签</a:t>
            </a:r>
            <a:endParaRPr lang="zh-CN" altLang="en-US" sz="16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67556" y="5369944"/>
            <a:ext cx="1140046" cy="379654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6153543" y="5753437"/>
            <a:ext cx="2272427" cy="757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745757" y="5369944"/>
            <a:ext cx="1140046" cy="379654"/>
          </a:xfrm>
          <a:prstGeom prst="rect">
            <a:avLst/>
          </a:prstGeom>
        </p:spPr>
        <p:txBody>
          <a:bodyPr wrap="none" lIns="91435" tIns="45719" rIns="91435" bIns="45719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731744" y="5753437"/>
            <a:ext cx="2272427" cy="757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5" tIns="45719" rIns="91435" bIns="45719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660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3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3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3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3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2"/>
          <p:cNvSpPr>
            <a:spLocks noChangeArrowheads="1"/>
          </p:cNvSpPr>
          <p:nvPr/>
        </p:nvSpPr>
        <p:spPr bwMode="auto">
          <a:xfrm>
            <a:off x="9980912" y="4067648"/>
            <a:ext cx="922867" cy="2260600"/>
          </a:xfrm>
          <a:prstGeom prst="rect">
            <a:avLst/>
          </a:prstGeom>
          <a:solidFill>
            <a:srgbClr val="B01319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2" name="矩形 37"/>
          <p:cNvSpPr>
            <a:spLocks noChangeArrowheads="1"/>
          </p:cNvSpPr>
          <p:nvPr/>
        </p:nvSpPr>
        <p:spPr bwMode="auto">
          <a:xfrm>
            <a:off x="5190630" y="4067648"/>
            <a:ext cx="4667249" cy="2260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3" name="矩形 46"/>
          <p:cNvSpPr>
            <a:spLocks noChangeAspect="1" noChangeArrowheads="1"/>
          </p:cNvSpPr>
          <p:nvPr/>
        </p:nvSpPr>
        <p:spPr bwMode="auto">
          <a:xfrm>
            <a:off x="1680929" y="4067648"/>
            <a:ext cx="3388783" cy="22606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4" name="矩形 47"/>
          <p:cNvSpPr>
            <a:spLocks noChangeAspect="1" noChangeArrowheads="1"/>
          </p:cNvSpPr>
          <p:nvPr/>
        </p:nvSpPr>
        <p:spPr bwMode="auto">
          <a:xfrm>
            <a:off x="4034928" y="1715767"/>
            <a:ext cx="3386667" cy="225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680931" y="1713648"/>
            <a:ext cx="2260599" cy="2260600"/>
          </a:xfrm>
          <a:prstGeom prst="rect">
            <a:avLst/>
          </a:prstGeom>
          <a:solidFill>
            <a:srgbClr val="B01319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8607"/>
              </a:solidFill>
              <a:sym typeface="微软雅黑" pitchFamily="34" charset="-122"/>
            </a:endParaRPr>
          </a:p>
        </p:txBody>
      </p:sp>
      <p:sp>
        <p:nvSpPr>
          <p:cNvPr id="46" name="矩形 59"/>
          <p:cNvSpPr>
            <a:spLocks noChangeAspect="1" noChangeArrowheads="1"/>
          </p:cNvSpPr>
          <p:nvPr/>
        </p:nvSpPr>
        <p:spPr bwMode="auto">
          <a:xfrm>
            <a:off x="7514995" y="1713648"/>
            <a:ext cx="3388783" cy="22606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47" name="矩形 56"/>
          <p:cNvSpPr>
            <a:spLocks noChangeArrowheads="1"/>
          </p:cNvSpPr>
          <p:nvPr/>
        </p:nvSpPr>
        <p:spPr bwMode="auto">
          <a:xfrm>
            <a:off x="1680930" y="1809941"/>
            <a:ext cx="2152121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white"/>
                </a:solidFill>
                <a:sym typeface="微软雅黑" pitchFamily="34" charset="-122"/>
              </a:rPr>
              <a:t>添加主题</a:t>
            </a:r>
            <a:endParaRPr lang="zh-CN" altLang="en-US" sz="2667" dirty="0">
              <a:solidFill>
                <a:prstClr val="white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48" name="矩形 57"/>
          <p:cNvSpPr>
            <a:spLocks noChangeArrowheads="1"/>
          </p:cNvSpPr>
          <p:nvPr/>
        </p:nvSpPr>
        <p:spPr bwMode="auto">
          <a:xfrm>
            <a:off x="1814699" y="2291752"/>
            <a:ext cx="2152124" cy="66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ts val="2133"/>
              </a:lnSpc>
              <a:spcBef>
                <a:spcPct val="0"/>
              </a:spcBef>
              <a:buNone/>
            </a:pP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文字描述，总结概括，内容大纲。</a:t>
            </a:r>
            <a:r>
              <a:rPr lang="en-US" altLang="zh-CN" sz="1467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 </a:t>
            </a:r>
            <a:endParaRPr lang="zh-CN" altLang="en-US" sz="1467" dirty="0">
              <a:solidFill>
                <a:prstClr val="white">
                  <a:lumMod val="95000"/>
                </a:prstClr>
              </a:solidFill>
              <a:sym typeface="微软雅黑" pitchFamily="34" charset="-122"/>
            </a:endParaRPr>
          </a:p>
        </p:txBody>
      </p:sp>
      <p:sp>
        <p:nvSpPr>
          <p:cNvPr id="49" name="矩形 44"/>
          <p:cNvSpPr>
            <a:spLocks noChangeArrowheads="1"/>
          </p:cNvSpPr>
          <p:nvPr/>
        </p:nvSpPr>
        <p:spPr bwMode="auto">
          <a:xfrm>
            <a:off x="5321719" y="4208943"/>
            <a:ext cx="3098655" cy="41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添加主题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50" name="矩形 45"/>
          <p:cNvSpPr>
            <a:spLocks noChangeArrowheads="1"/>
          </p:cNvSpPr>
          <p:nvPr/>
        </p:nvSpPr>
        <p:spPr bwMode="auto">
          <a:xfrm>
            <a:off x="5321719" y="4611677"/>
            <a:ext cx="4280712" cy="80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467" dirty="0">
                <a:solidFill>
                  <a:prstClr val="black">
                    <a:lumMod val="65000"/>
                    <a:lumOff val="35000"/>
                  </a:prstClr>
                </a:solidFill>
              </a:rPr>
              <a:t>在此录入上述图表的综合分析说明，在此录入上述图表的综合分析说明，在此录入上述图表的综合分析说明。 </a:t>
            </a:r>
          </a:p>
        </p:txBody>
      </p:sp>
    </p:spTree>
    <p:extLst>
      <p:ext uri="{BB962C8B-B14F-4D97-AF65-F5344CB8AC3E}">
        <p14:creationId xmlns:p14="http://schemas.microsoft.com/office/powerpoint/2010/main" val="128539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7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64868" y="1839401"/>
            <a:ext cx="533403" cy="533400"/>
            <a:chOff x="1676400" y="2235200"/>
            <a:chExt cx="533400" cy="533400"/>
          </a:xfrm>
        </p:grpSpPr>
        <p:sp>
          <p:nvSpPr>
            <p:cNvPr id="3" name="椭圆 2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731787" y="2319769"/>
              <a:ext cx="450762" cy="37965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defTabSz="914273" fontAlgn="ctr"/>
              <a:r>
                <a:rPr lang="en-US" altLang="zh-CN" sz="1867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867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16315" y="5871001"/>
            <a:ext cx="533400" cy="533400"/>
            <a:chOff x="6588983" y="2230703"/>
            <a:chExt cx="533400" cy="533400"/>
          </a:xfrm>
        </p:grpSpPr>
        <p:sp>
          <p:nvSpPr>
            <p:cNvPr id="6" name="椭圆 5"/>
            <p:cNvSpPr/>
            <p:nvPr/>
          </p:nvSpPr>
          <p:spPr>
            <a:xfrm>
              <a:off x="6588983" y="2230703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 fontAlgn="ctr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602998" y="2260318"/>
              <a:ext cx="517192" cy="43710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 fontAlgn="ctr">
                <a:lnSpc>
                  <a:spcPct val="120000"/>
                </a:lnSpc>
              </a:pPr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 rot="16200000" flipH="1">
            <a:off x="3815196" y="655668"/>
            <a:ext cx="533401" cy="2900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6" rIns="91435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8407" y="1925964"/>
            <a:ext cx="1617732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添加项目名称</a:t>
            </a:r>
            <a:endParaRPr lang="en-US" altLang="zh-CN" sz="1867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1713558" y="5110380"/>
            <a:ext cx="38467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8" name="矩形 7"/>
          <p:cNvSpPr/>
          <p:nvPr/>
        </p:nvSpPr>
        <p:spPr>
          <a:xfrm>
            <a:off x="1794133" y="2582385"/>
            <a:ext cx="3692923" cy="2393313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1"/>
            </a:stretch>
          </a:blipFill>
          <a:ln>
            <a:solidFill>
              <a:srgbClr val="B01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92459" y="3245407"/>
            <a:ext cx="3692923" cy="2393313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" r="1"/>
            </a:stretch>
          </a:blipFill>
          <a:ln>
            <a:solidFill>
              <a:srgbClr val="B0131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6822394" y="2409150"/>
            <a:ext cx="3762989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7" name="矩形 16"/>
          <p:cNvSpPr/>
          <p:nvPr/>
        </p:nvSpPr>
        <p:spPr>
          <a:xfrm rot="16200000" flipH="1">
            <a:off x="8090206" y="4691796"/>
            <a:ext cx="533401" cy="29008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35" tIns="45716" rIns="91435" bIns="4571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08543" y="5949483"/>
            <a:ext cx="1617732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添加项目标题</a:t>
            </a:r>
            <a:endParaRPr lang="en-US" altLang="zh-CN" sz="1867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1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3416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8" grpId="0" animBg="1"/>
      <p:bldP spid="15" grpId="0" animBg="1"/>
      <p:bldP spid="16" grpId="0"/>
      <p:bldP spid="17" grpId="0" animBg="1"/>
      <p:bldP spid="13" grpId="0"/>
      <p:bldP spid="20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"/>
          <p:cNvGrpSpPr>
            <a:grpSpLocks/>
          </p:cNvGrpSpPr>
          <p:nvPr/>
        </p:nvGrpSpPr>
        <p:grpSpPr bwMode="auto">
          <a:xfrm>
            <a:off x="1913204" y="4065155"/>
            <a:ext cx="1269412" cy="1271501"/>
            <a:chOff x="0" y="0"/>
            <a:chExt cx="1080120" cy="1080120"/>
          </a:xfrm>
        </p:grpSpPr>
        <p:grpSp>
          <p:nvGrpSpPr>
            <p:cNvPr id="45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7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8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6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1867" b="1" dirty="0">
                  <a:solidFill>
                    <a:prstClr val="white">
                      <a:lumMod val="95000"/>
                    </a:prst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9" name="Group 10"/>
          <p:cNvGrpSpPr>
            <a:grpSpLocks/>
          </p:cNvGrpSpPr>
          <p:nvPr/>
        </p:nvGrpSpPr>
        <p:grpSpPr bwMode="auto">
          <a:xfrm>
            <a:off x="3223687" y="2373554"/>
            <a:ext cx="1741708" cy="1742012"/>
            <a:chOff x="0" y="0"/>
            <a:chExt cx="1080120" cy="1080120"/>
          </a:xfrm>
        </p:grpSpPr>
        <p:grpSp>
          <p:nvGrpSpPr>
            <p:cNvPr id="50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2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3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1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133" b="1" dirty="0">
                  <a:solidFill>
                    <a:prstClr val="white">
                      <a:lumMod val="95000"/>
                    </a:prst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4" name="Group 15"/>
          <p:cNvGrpSpPr>
            <a:grpSpLocks/>
          </p:cNvGrpSpPr>
          <p:nvPr/>
        </p:nvGrpSpPr>
        <p:grpSpPr bwMode="auto">
          <a:xfrm>
            <a:off x="5529162" y="4065155"/>
            <a:ext cx="1560631" cy="1560903"/>
            <a:chOff x="0" y="0"/>
            <a:chExt cx="1080120" cy="1080120"/>
          </a:xfrm>
        </p:grpSpPr>
        <p:grpSp>
          <p:nvGrpSpPr>
            <p:cNvPr id="55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7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8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6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133" b="1" dirty="0">
                  <a:solidFill>
                    <a:prstClr val="white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9" name="Group 20"/>
          <p:cNvGrpSpPr>
            <a:grpSpLocks/>
          </p:cNvGrpSpPr>
          <p:nvPr/>
        </p:nvGrpSpPr>
        <p:grpSpPr bwMode="auto">
          <a:xfrm>
            <a:off x="7356742" y="1611772"/>
            <a:ext cx="2286808" cy="2287208"/>
            <a:chOff x="0" y="0"/>
            <a:chExt cx="1080120" cy="1080120"/>
          </a:xfrm>
        </p:grpSpPr>
        <p:grpSp>
          <p:nvGrpSpPr>
            <p:cNvPr id="60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2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3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01319"/>
              </a:solidFill>
              <a:ln w="1905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defTabSz="914273">
                  <a:spcBef>
                    <a:spcPct val="0"/>
                  </a:spcBef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61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</a:pPr>
              <a:r>
                <a:rPr lang="zh-CN" altLang="en-US" sz="2667" b="1" dirty="0">
                  <a:solidFill>
                    <a:prstClr val="white">
                      <a:lumMod val="95000"/>
                    </a:prst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4" name="直接连接符 13"/>
          <p:cNvCxnSpPr>
            <a:cxnSpLocks noChangeShapeType="1"/>
            <a:stCxn id="47" idx="7"/>
            <a:endCxn id="52" idx="3"/>
          </p:cNvCxnSpPr>
          <p:nvPr/>
        </p:nvCxnSpPr>
        <p:spPr bwMode="auto">
          <a:xfrm flipV="1">
            <a:off x="2996715" y="3860453"/>
            <a:ext cx="482037" cy="39090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直接连接符 17"/>
          <p:cNvCxnSpPr>
            <a:cxnSpLocks noChangeShapeType="1"/>
            <a:endCxn id="57" idx="1"/>
          </p:cNvCxnSpPr>
          <p:nvPr/>
        </p:nvCxnSpPr>
        <p:spPr bwMode="auto">
          <a:xfrm>
            <a:off x="4849280" y="3639455"/>
            <a:ext cx="908431" cy="654289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直接连接符 20"/>
          <p:cNvCxnSpPr>
            <a:cxnSpLocks noChangeShapeType="1"/>
            <a:stCxn id="57" idx="7"/>
            <a:endCxn id="62" idx="3"/>
          </p:cNvCxnSpPr>
          <p:nvPr/>
        </p:nvCxnSpPr>
        <p:spPr bwMode="auto">
          <a:xfrm flipV="1">
            <a:off x="6860179" y="3562900"/>
            <a:ext cx="830717" cy="73190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直接连接符 23"/>
          <p:cNvCxnSpPr>
            <a:cxnSpLocks noChangeShapeType="1"/>
            <a:endCxn id="47" idx="1"/>
          </p:cNvCxnSpPr>
          <p:nvPr/>
        </p:nvCxnSpPr>
        <p:spPr bwMode="auto">
          <a:xfrm>
            <a:off x="1746751" y="3966597"/>
            <a:ext cx="352356" cy="284763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直接连接符 43"/>
          <p:cNvCxnSpPr>
            <a:cxnSpLocks noChangeShapeType="1"/>
            <a:stCxn id="104" idx="7"/>
            <a:endCxn id="57" idx="3"/>
          </p:cNvCxnSpPr>
          <p:nvPr/>
        </p:nvCxnSpPr>
        <p:spPr bwMode="auto">
          <a:xfrm flipV="1">
            <a:off x="5364722" y="5397468"/>
            <a:ext cx="392987" cy="371788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直接连接符 72"/>
          <p:cNvCxnSpPr>
            <a:cxnSpLocks noChangeShapeType="1"/>
            <a:stCxn id="62" idx="6"/>
            <a:endCxn id="106" idx="1"/>
          </p:cNvCxnSpPr>
          <p:nvPr/>
        </p:nvCxnSpPr>
        <p:spPr bwMode="auto">
          <a:xfrm>
            <a:off x="9643550" y="2755378"/>
            <a:ext cx="353951" cy="158897"/>
          </a:xfrm>
          <a:prstGeom prst="line">
            <a:avLst/>
          </a:prstGeom>
          <a:noFill/>
          <a:ln w="2857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8" name="矩形 76"/>
          <p:cNvSpPr>
            <a:spLocks noChangeArrowheads="1"/>
          </p:cNvSpPr>
          <p:nvPr/>
        </p:nvSpPr>
        <p:spPr bwMode="auto">
          <a:xfrm>
            <a:off x="1585419" y="534785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09" name="矩形 80"/>
          <p:cNvSpPr>
            <a:spLocks noChangeArrowheads="1"/>
          </p:cNvSpPr>
          <p:nvPr/>
        </p:nvSpPr>
        <p:spPr bwMode="auto">
          <a:xfrm>
            <a:off x="3166582" y="4151041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10" name="矩形 81"/>
          <p:cNvSpPr>
            <a:spLocks noChangeArrowheads="1"/>
          </p:cNvSpPr>
          <p:nvPr/>
        </p:nvSpPr>
        <p:spPr bwMode="auto">
          <a:xfrm>
            <a:off x="5438458" y="567273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11" name="矩形 82"/>
          <p:cNvSpPr>
            <a:spLocks noChangeArrowheads="1"/>
          </p:cNvSpPr>
          <p:nvPr/>
        </p:nvSpPr>
        <p:spPr bwMode="auto">
          <a:xfrm>
            <a:off x="7616992" y="3928856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114" name="矩形 85"/>
          <p:cNvSpPr>
            <a:spLocks noChangeArrowheads="1"/>
          </p:cNvSpPr>
          <p:nvPr/>
        </p:nvSpPr>
        <p:spPr bwMode="auto">
          <a:xfrm>
            <a:off x="7528274" y="5142677"/>
            <a:ext cx="3097721" cy="424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添加主要观点</a:t>
            </a:r>
            <a:endParaRPr lang="zh-CN" altLang="en-US" sz="2267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115" name="文本框 13"/>
          <p:cNvSpPr txBox="1"/>
          <p:nvPr/>
        </p:nvSpPr>
        <p:spPr>
          <a:xfrm>
            <a:off x="7690896" y="5617570"/>
            <a:ext cx="3042279" cy="978721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02" name="椭圆 56"/>
          <p:cNvSpPr>
            <a:spLocks noChangeArrowheads="1"/>
          </p:cNvSpPr>
          <p:nvPr/>
        </p:nvSpPr>
        <p:spPr bwMode="auto">
          <a:xfrm>
            <a:off x="1442774" y="3639455"/>
            <a:ext cx="511499" cy="5115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04" name="椭圆 58"/>
          <p:cNvSpPr>
            <a:spLocks noChangeArrowheads="1"/>
          </p:cNvSpPr>
          <p:nvPr/>
        </p:nvSpPr>
        <p:spPr bwMode="auto">
          <a:xfrm>
            <a:off x="4803847" y="5672733"/>
            <a:ext cx="657108" cy="6590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06" name="椭圆 70"/>
          <p:cNvSpPr>
            <a:spLocks noChangeArrowheads="1"/>
          </p:cNvSpPr>
          <p:nvPr/>
        </p:nvSpPr>
        <p:spPr bwMode="auto">
          <a:xfrm>
            <a:off x="9886232" y="2802989"/>
            <a:ext cx="759781" cy="7599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819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108" grpId="0"/>
      <p:bldP spid="109" grpId="0"/>
      <p:bldP spid="110" grpId="0"/>
      <p:bldP spid="111" grpId="0"/>
      <p:bldP spid="114" grpId="0"/>
      <p:bldP spid="115" grpId="0"/>
      <p:bldP spid="102" grpId="0" animBg="1"/>
      <p:bldP spid="104" grpId="0" animBg="1"/>
      <p:bldP spid="10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46093" y="2963118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当前形势分析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4031346" y="1566267"/>
            <a:ext cx="1184720" cy="949695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229996" y="923890"/>
            <a:ext cx="801350" cy="6423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2465296"/>
            <a:ext cx="2026824" cy="1954307"/>
          </a:xfrm>
          <a:prstGeom prst="rect">
            <a:avLst/>
          </a:prstGeom>
          <a:solidFill>
            <a:schemeClr val="bg1">
              <a:lumMod val="75000"/>
            </a:schemeClr>
          </a:soli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441" y="4419600"/>
            <a:ext cx="2026824" cy="19543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0441" y="510989"/>
            <a:ext cx="2026824" cy="1954307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2075904" y="2522301"/>
            <a:ext cx="1955442" cy="1897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0425" y="4419599"/>
            <a:ext cx="1957304" cy="19543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615" y="964232"/>
            <a:ext cx="13644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04</a:t>
            </a:r>
            <a:endParaRPr lang="zh-CN" altLang="en-US" sz="8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750" y="4143057"/>
            <a:ext cx="5040000" cy="80962"/>
            <a:chOff x="6426750" y="4143057"/>
            <a:chExt cx="5040000" cy="8096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426750" y="4143057"/>
              <a:ext cx="5040000" cy="0"/>
            </a:xfrm>
            <a:prstGeom prst="line">
              <a:avLst/>
            </a:prstGeom>
            <a:ln w="127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26750" y="4224019"/>
              <a:ext cx="5040000" cy="0"/>
            </a:xfrm>
            <a:prstGeom prst="line">
              <a:avLst/>
            </a:prstGeom>
            <a:ln w="381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84863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5" grpId="0" animBg="1"/>
      <p:bldP spid="6" grpId="0" animBg="1"/>
      <p:bldP spid="11" grpId="0" animBg="1"/>
      <p:bldP spid="17" grpId="0" animBg="1"/>
      <p:bldP spid="19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491755" y="3009285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前阶段工作回顾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4031346" y="1566267"/>
            <a:ext cx="1184720" cy="949695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229996" y="923890"/>
            <a:ext cx="801350" cy="6423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2465296"/>
            <a:ext cx="2026824" cy="1954307"/>
          </a:xfrm>
          <a:prstGeom prst="rect">
            <a:avLst/>
          </a:prstGeom>
          <a:solidFill>
            <a:schemeClr val="bg1">
              <a:lumMod val="75000"/>
            </a:schemeClr>
          </a:soli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441" y="4419600"/>
            <a:ext cx="2026824" cy="19543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0441" y="510989"/>
            <a:ext cx="2026824" cy="1954307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2075904" y="2522301"/>
            <a:ext cx="1955442" cy="1897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0425" y="4419599"/>
            <a:ext cx="1957304" cy="19543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615" y="964232"/>
            <a:ext cx="13644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01</a:t>
            </a:r>
            <a:endParaRPr lang="zh-CN" altLang="en-US" sz="8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750" y="4143057"/>
            <a:ext cx="5040000" cy="80962"/>
            <a:chOff x="6426750" y="4143057"/>
            <a:chExt cx="5040000" cy="8096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426750" y="4143057"/>
              <a:ext cx="5040000" cy="0"/>
            </a:xfrm>
            <a:prstGeom prst="line">
              <a:avLst/>
            </a:prstGeom>
            <a:ln w="127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26750" y="4224019"/>
              <a:ext cx="5040000" cy="0"/>
            </a:xfrm>
            <a:prstGeom prst="line">
              <a:avLst/>
            </a:prstGeom>
            <a:ln w="381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0882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5" grpId="0" animBg="1"/>
      <p:bldP spid="6" grpId="0" animBg="1"/>
      <p:bldP spid="11" grpId="0" animBg="1"/>
      <p:bldP spid="17" grpId="0" animBg="1"/>
      <p:bldP spid="19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肘形连接符 1"/>
          <p:cNvCxnSpPr/>
          <p:nvPr/>
        </p:nvCxnSpPr>
        <p:spPr>
          <a:xfrm flipH="1" flipV="1">
            <a:off x="6459982" y="2051297"/>
            <a:ext cx="3232159" cy="545753"/>
          </a:xfrm>
          <a:prstGeom prst="bentConnector3">
            <a:avLst>
              <a:gd name="adj1" fmla="val 218"/>
            </a:avLst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/>
          <p:nvPr/>
        </p:nvCxnSpPr>
        <p:spPr>
          <a:xfrm flipH="1">
            <a:off x="6459982" y="5719802"/>
            <a:ext cx="3232159" cy="545753"/>
          </a:xfrm>
          <a:prstGeom prst="bentConnector3">
            <a:avLst>
              <a:gd name="adj1" fmla="val 218"/>
            </a:avLst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2"/>
          <p:cNvCxnSpPr/>
          <p:nvPr/>
        </p:nvCxnSpPr>
        <p:spPr>
          <a:xfrm flipV="1">
            <a:off x="2572892" y="2051297"/>
            <a:ext cx="3219133" cy="545753"/>
          </a:xfrm>
          <a:prstGeom prst="bentConnector3">
            <a:avLst>
              <a:gd name="adj1" fmla="val 218"/>
            </a:avLst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/>
          <p:nvPr/>
        </p:nvCxnSpPr>
        <p:spPr>
          <a:xfrm>
            <a:off x="2572892" y="5719802"/>
            <a:ext cx="3219133" cy="545753"/>
          </a:xfrm>
          <a:prstGeom prst="bentConnector3">
            <a:avLst>
              <a:gd name="adj1" fmla="val 218"/>
            </a:avLst>
          </a:prstGeom>
          <a:ln w="28575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946267" y="5467408"/>
            <a:ext cx="2798260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437936" y="628782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时间管理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876136" y="4356171"/>
            <a:ext cx="1345789" cy="1345789"/>
            <a:chOff x="1854558" y="3854906"/>
            <a:chExt cx="1403797" cy="1403797"/>
          </a:xfrm>
        </p:grpSpPr>
        <p:sp>
          <p:nvSpPr>
            <p:cNvPr id="9" name="椭圆 8"/>
            <p:cNvSpPr/>
            <p:nvPr/>
          </p:nvSpPr>
          <p:spPr>
            <a:xfrm>
              <a:off x="1854558" y="3854906"/>
              <a:ext cx="1403797" cy="1403797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35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340694" y="4217787"/>
              <a:ext cx="392888" cy="661931"/>
              <a:chOff x="6982613" y="4660429"/>
              <a:chExt cx="292099" cy="492124"/>
            </a:xfrm>
            <a:solidFill>
              <a:schemeClr val="bg1">
                <a:lumMod val="95000"/>
              </a:schemeClr>
            </a:solidFill>
          </p:grpSpPr>
          <p:sp>
            <p:nvSpPr>
              <p:cNvPr id="11" name="Freeform 15"/>
              <p:cNvSpPr>
                <a:spLocks noEditPoints="1"/>
              </p:cNvSpPr>
              <p:nvPr/>
            </p:nvSpPr>
            <p:spPr bwMode="auto">
              <a:xfrm>
                <a:off x="6982613" y="4660429"/>
                <a:ext cx="292099" cy="492124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73"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6"/>
              <p:cNvSpPr>
                <a:spLocks noEditPoints="1"/>
              </p:cNvSpPr>
              <p:nvPr/>
            </p:nvSpPr>
            <p:spPr bwMode="auto">
              <a:xfrm>
                <a:off x="7006425" y="4706468"/>
                <a:ext cx="244476" cy="400050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73"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17"/>
              <p:cNvSpPr>
                <a:spLocks/>
              </p:cNvSpPr>
              <p:nvPr/>
            </p:nvSpPr>
            <p:spPr bwMode="auto">
              <a:xfrm>
                <a:off x="7046112" y="4827118"/>
                <a:ext cx="165100" cy="279400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73">
                  <a:defRPr/>
                </a:pPr>
                <a:endParaRPr lang="en-US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" name="文本框 13"/>
          <p:cNvSpPr txBox="1"/>
          <p:nvPr/>
        </p:nvSpPr>
        <p:spPr>
          <a:xfrm>
            <a:off x="6523313" y="5451575"/>
            <a:ext cx="2865641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553330" y="628782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得失管理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946267" y="2117179"/>
            <a:ext cx="2798260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</a:pPr>
            <a:r>
              <a:rPr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450816" y="15850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团队管理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23314" y="2117179"/>
            <a:ext cx="2865641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defTabSz="914273">
              <a:lnSpc>
                <a:spcPct val="120000"/>
              </a:lnSpc>
              <a:spcBef>
                <a:spcPts val="0"/>
              </a:spcBef>
            </a:pPr>
            <a:r>
              <a:rPr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defTabSz="914273">
              <a:lnSpc>
                <a:spcPct val="120000"/>
              </a:lnSpc>
              <a:spcBef>
                <a:spcPts val="0"/>
              </a:spcBef>
            </a:pPr>
            <a:endParaRPr altLang="en-US" sz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66208" y="158508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项目管理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976766" y="4356171"/>
            <a:ext cx="1345789" cy="1345789"/>
            <a:chOff x="8886420" y="3854906"/>
            <a:chExt cx="1403797" cy="1403797"/>
          </a:xfrm>
        </p:grpSpPr>
        <p:sp>
          <p:nvSpPr>
            <p:cNvPr id="22" name="椭圆 21"/>
            <p:cNvSpPr/>
            <p:nvPr/>
          </p:nvSpPr>
          <p:spPr>
            <a:xfrm>
              <a:off x="8886420" y="3854906"/>
              <a:ext cx="1403797" cy="1403797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35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9366060" y="4217787"/>
              <a:ext cx="471466" cy="666418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273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876136" y="2612326"/>
            <a:ext cx="1345789" cy="1345789"/>
            <a:chOff x="1854558" y="1736117"/>
            <a:chExt cx="1403797" cy="1403797"/>
          </a:xfrm>
        </p:grpSpPr>
        <p:sp>
          <p:nvSpPr>
            <p:cNvPr id="25" name="椭圆 24"/>
            <p:cNvSpPr/>
            <p:nvPr/>
          </p:nvSpPr>
          <p:spPr>
            <a:xfrm>
              <a:off x="1854558" y="1736117"/>
              <a:ext cx="1403797" cy="1403797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35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137516" y="2060331"/>
              <a:ext cx="799244" cy="731504"/>
              <a:chOff x="2158354" y="2417495"/>
              <a:chExt cx="550987" cy="504288"/>
            </a:xfrm>
          </p:grpSpPr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2158354" y="2417495"/>
                <a:ext cx="357759" cy="359114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73">
                  <a:defRPr/>
                </a:pPr>
                <a:endParaRPr lang="da-DK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7"/>
              <p:cNvSpPr>
                <a:spLocks noEditPoints="1"/>
              </p:cNvSpPr>
              <p:nvPr/>
            </p:nvSpPr>
            <p:spPr bwMode="auto">
              <a:xfrm>
                <a:off x="2454892" y="2665819"/>
                <a:ext cx="254449" cy="25596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273">
                  <a:defRPr/>
                </a:pPr>
                <a:endParaRPr lang="da-DK" sz="24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976766" y="2612326"/>
            <a:ext cx="1345789" cy="1345789"/>
            <a:chOff x="8886420" y="1736117"/>
            <a:chExt cx="1403797" cy="1403797"/>
          </a:xfrm>
        </p:grpSpPr>
        <p:sp>
          <p:nvSpPr>
            <p:cNvPr id="30" name="椭圆 29"/>
            <p:cNvSpPr/>
            <p:nvPr/>
          </p:nvSpPr>
          <p:spPr>
            <a:xfrm>
              <a:off x="8886420" y="1736117"/>
              <a:ext cx="1403797" cy="1403797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35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1"/>
            <p:cNvSpPr>
              <a:spLocks noEditPoints="1"/>
            </p:cNvSpPr>
            <p:nvPr/>
          </p:nvSpPr>
          <p:spPr bwMode="auto">
            <a:xfrm>
              <a:off x="9250313" y="2121297"/>
              <a:ext cx="661930" cy="531751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273">
                <a:defRPr/>
              </a:pPr>
              <a:endParaRPr lang="en-US" sz="2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9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951324" y="3187758"/>
            <a:ext cx="2236094" cy="1077218"/>
            <a:chOff x="4410008" y="2562728"/>
            <a:chExt cx="1677070" cy="807913"/>
          </a:xfrm>
        </p:grpSpPr>
        <p:sp>
          <p:nvSpPr>
            <p:cNvPr id="45" name="文本框 44"/>
            <p:cNvSpPr txBox="1"/>
            <p:nvPr/>
          </p:nvSpPr>
          <p:spPr>
            <a:xfrm>
              <a:off x="4410008" y="2562728"/>
              <a:ext cx="706264" cy="8079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914273">
                <a:lnSpc>
                  <a:spcPct val="80000"/>
                </a:lnSpc>
              </a:pPr>
              <a:r>
                <a:rPr lang="en-US" altLang="zh-CN" sz="80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VGmdBU" panose="02000600000000000000" pitchFamily="2" charset="-122"/>
                  <a:ea typeface="AVGmdBU" panose="02000600000000000000" pitchFamily="2" charset="-122"/>
                </a:rPr>
                <a:t>4</a:t>
              </a:r>
              <a:endParaRPr lang="zh-CN" altLang="en-US" sz="3200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870158" y="2732177"/>
              <a:ext cx="1216920" cy="4139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273">
                <a:lnSpc>
                  <a:spcPct val="80000"/>
                </a:lnSpc>
              </a:pPr>
              <a:r>
                <a:rPr lang="zh-CN" altLang="en-US" sz="3733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项管理</a:t>
              </a:r>
            </a:p>
          </p:txBody>
        </p:sp>
      </p:grp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3424946" y="3979467"/>
            <a:ext cx="527462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63852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7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5" grpId="0"/>
      <p:bldP spid="16" grpId="0"/>
      <p:bldP spid="17" grpId="0"/>
      <p:bldP spid="18" grpId="0"/>
      <p:bldP spid="19" grpId="0"/>
      <p:bldP spid="38" grpId="0"/>
      <p:bldP spid="39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1148365" y="3600884"/>
            <a:ext cx="5969877" cy="946800"/>
          </a:xfrm>
          <a:prstGeom prst="homePlate">
            <a:avLst>
              <a:gd name="adj" fmla="val 47961"/>
            </a:avLst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black"/>
              </a:solidFill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1451082" y="361041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5" name="燕尾形 4"/>
          <p:cNvSpPr/>
          <p:nvPr/>
        </p:nvSpPr>
        <p:spPr>
          <a:xfrm>
            <a:off x="2194192" y="3610413"/>
            <a:ext cx="860168" cy="934359"/>
          </a:xfrm>
          <a:prstGeom prst="chevron">
            <a:avLst>
              <a:gd name="adj" fmla="val 54429"/>
            </a:avLst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6" name="燕尾形 5"/>
          <p:cNvSpPr/>
          <p:nvPr/>
        </p:nvSpPr>
        <p:spPr>
          <a:xfrm>
            <a:off x="2937300" y="3610413"/>
            <a:ext cx="860168" cy="934359"/>
          </a:xfrm>
          <a:prstGeom prst="chevron">
            <a:avLst>
              <a:gd name="adj" fmla="val 54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3680410" y="3610413"/>
            <a:ext cx="860168" cy="934359"/>
          </a:xfrm>
          <a:prstGeom prst="chevron">
            <a:avLst>
              <a:gd name="adj" fmla="val 54429"/>
            </a:avLst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633875" y="3166897"/>
            <a:ext cx="2007896" cy="1939609"/>
            <a:chOff x="3197225" y="3458369"/>
            <a:chExt cx="533400" cy="487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Oval 312"/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30" name="Freeform 313"/>
            <p:cNvSpPr>
              <a:spLocks/>
            </p:cNvSpPr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 rot="5400000">
            <a:off x="5339044" y="4144349"/>
            <a:ext cx="42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>
            <a:off x="2563091" y="3223716"/>
            <a:ext cx="756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5400000">
            <a:off x="1079687" y="3226124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16200000" flipV="1">
            <a:off x="3302793" y="491842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6200000" flipV="1">
            <a:off x="1817545" y="4918423"/>
            <a:ext cx="756001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7820360" y="2927951"/>
            <a:ext cx="2557435" cy="2504629"/>
            <a:chOff x="8605898" y="2461123"/>
            <a:chExt cx="2448000" cy="2504629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8605898" y="2461123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8605898" y="3715625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8605898" y="4965752"/>
              <a:ext cx="2448000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矩形 43"/>
          <p:cNvSpPr/>
          <p:nvPr/>
        </p:nvSpPr>
        <p:spPr>
          <a:xfrm>
            <a:off x="7765634" y="1968262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765768" y="2325358"/>
            <a:ext cx="2625675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765634" y="5512887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765768" y="5869982"/>
            <a:ext cx="2625675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765634" y="3023316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7765768" y="3380412"/>
            <a:ext cx="2625675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2" name="矩形 51"/>
          <p:cNvSpPr/>
          <p:nvPr/>
        </p:nvSpPr>
        <p:spPr>
          <a:xfrm>
            <a:off x="7765634" y="4259300"/>
            <a:ext cx="1378885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765768" y="4616396"/>
            <a:ext cx="2625675" cy="701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53"/>
          <p:cNvSpPr/>
          <p:nvPr/>
        </p:nvSpPr>
        <p:spPr>
          <a:xfrm>
            <a:off x="1345505" y="246052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添加标题一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813392" y="2460529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添加标题三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063144" y="535024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添加标题二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531030" y="5350241"/>
            <a:ext cx="1210570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添加标题四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33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4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4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42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65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  <p:bldP spid="44" grpId="0"/>
      <p:bldP spid="45" grpId="0"/>
      <p:bldP spid="46" grpId="0"/>
      <p:bldP spid="47" grpId="0"/>
      <p:bldP spid="48" grpId="0"/>
      <p:bldP spid="49" grpId="0"/>
      <p:bldP spid="52" grpId="0"/>
      <p:bldP spid="53" grpId="0"/>
      <p:bldP spid="54" grpId="0"/>
      <p:bldP spid="55" grpId="0"/>
      <p:bldP spid="56" grpId="0"/>
      <p:bldP spid="57" grpId="0"/>
      <p:bldP spid="36" grpId="0"/>
      <p:bldP spid="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89339" y="2273483"/>
            <a:ext cx="2557424" cy="907751"/>
            <a:chOff x="3666731" y="1984470"/>
            <a:chExt cx="2636520" cy="1447800"/>
          </a:xfrm>
        </p:grpSpPr>
        <p:sp>
          <p:nvSpPr>
            <p:cNvPr id="6" name="任意多边形 5"/>
            <p:cNvSpPr/>
            <p:nvPr/>
          </p:nvSpPr>
          <p:spPr>
            <a:xfrm>
              <a:off x="3666731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97172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/>
              <a:r>
                <a:rPr lang="zh-CN" altLang="en-US" sz="2000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51818" y="2273483"/>
            <a:ext cx="2557424" cy="907751"/>
            <a:chOff x="1436370" y="1984470"/>
            <a:chExt cx="2636520" cy="1447800"/>
          </a:xfrm>
        </p:grpSpPr>
        <p:sp>
          <p:nvSpPr>
            <p:cNvPr id="5" name="任意多边形 4"/>
            <p:cNvSpPr/>
            <p:nvPr/>
          </p:nvSpPr>
          <p:spPr>
            <a:xfrm>
              <a:off x="1436370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709209" y="2340208"/>
              <a:ext cx="2293960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164380" y="2273483"/>
            <a:ext cx="2557424" cy="907751"/>
            <a:chOff x="8127453" y="1984470"/>
            <a:chExt cx="2636520" cy="1447800"/>
          </a:xfrm>
        </p:grpSpPr>
        <p:sp>
          <p:nvSpPr>
            <p:cNvPr id="8" name="任意多边形 7"/>
            <p:cNvSpPr/>
            <p:nvPr/>
          </p:nvSpPr>
          <p:spPr>
            <a:xfrm>
              <a:off x="8127453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439016" y="2389297"/>
              <a:ext cx="2230360" cy="63814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/>
              <a:r>
                <a:rPr lang="zh-CN" altLang="en-US" sz="2000" dirty="0">
                  <a:solidFill>
                    <a:prstClr val="white">
                      <a:lumMod val="9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prstClr val="white">
                    <a:lumMod val="9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26859" y="2273483"/>
            <a:ext cx="2557424" cy="907751"/>
            <a:chOff x="5897092" y="1984470"/>
            <a:chExt cx="2636520" cy="1447800"/>
          </a:xfrm>
        </p:grpSpPr>
        <p:sp>
          <p:nvSpPr>
            <p:cNvPr id="7" name="任意多边形 6"/>
            <p:cNvSpPr/>
            <p:nvPr/>
          </p:nvSpPr>
          <p:spPr>
            <a:xfrm>
              <a:off x="5897092" y="1984470"/>
              <a:ext cx="2636520" cy="1447800"/>
            </a:xfrm>
            <a:custGeom>
              <a:avLst/>
              <a:gdLst>
                <a:gd name="connsiteX0" fmla="*/ 0 w 2636520"/>
                <a:gd name="connsiteY0" fmla="*/ 0 h 1447800"/>
                <a:gd name="connsiteX1" fmla="*/ 2103122 w 2636520"/>
                <a:gd name="connsiteY1" fmla="*/ 0 h 1447800"/>
                <a:gd name="connsiteX2" fmla="*/ 2636520 w 2636520"/>
                <a:gd name="connsiteY2" fmla="*/ 723900 h 1447800"/>
                <a:gd name="connsiteX3" fmla="*/ 2103122 w 2636520"/>
                <a:gd name="connsiteY3" fmla="*/ 1447800 h 1447800"/>
                <a:gd name="connsiteX4" fmla="*/ 0 w 2636520"/>
                <a:gd name="connsiteY4" fmla="*/ 1447800 h 1447800"/>
                <a:gd name="connsiteX5" fmla="*/ 0 w 2636520"/>
                <a:gd name="connsiteY5" fmla="*/ 1442632 h 1447800"/>
                <a:gd name="connsiteX6" fmla="*/ 529590 w 2636520"/>
                <a:gd name="connsiteY6" fmla="*/ 723900 h 1447800"/>
                <a:gd name="connsiteX7" fmla="*/ 0 w 2636520"/>
                <a:gd name="connsiteY7" fmla="*/ 5168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44249" y="2340213"/>
              <a:ext cx="2205655" cy="73632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输入内容</a:t>
              </a:r>
              <a:endParaRPr lang="zh-CN" altLang="en-US" sz="2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827392" y="5617518"/>
            <a:ext cx="8697655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142967" y="36517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797282" y="4034609"/>
            <a:ext cx="1907885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4382395" y="36517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4036712" y="4034609"/>
            <a:ext cx="1875361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618877" y="36517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6273193" y="4034609"/>
            <a:ext cx="1892607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8858306" y="3651740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8512623" y="4034609"/>
            <a:ext cx="1874993" cy="978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1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5" name="直接连接符 8"/>
          <p:cNvCxnSpPr/>
          <p:nvPr/>
        </p:nvCxnSpPr>
        <p:spPr>
          <a:xfrm>
            <a:off x="2219656" y="5353958"/>
            <a:ext cx="798151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29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4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4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4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4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2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4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4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4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100"/>
                            </p:stCondLst>
                            <p:childTnLst>
                              <p:par>
                                <p:cTn id="6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29" grpId="0"/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rot="5400000">
            <a:off x="5153698" y="4198480"/>
            <a:ext cx="4068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3696530" y="2309747"/>
            <a:ext cx="2877871" cy="363241"/>
            <a:chOff x="3249264" y="1751685"/>
            <a:chExt cx="2994025" cy="363240"/>
          </a:xfrm>
        </p:grpSpPr>
        <p:grpSp>
          <p:nvGrpSpPr>
            <p:cNvPr id="56" name="组合 5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" name="圆角矩形 2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0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96530" y="2704977"/>
            <a:ext cx="2877871" cy="363241"/>
            <a:chOff x="3249264" y="2146920"/>
            <a:chExt cx="2994025" cy="363241"/>
          </a:xfrm>
        </p:grpSpPr>
        <p:grpSp>
          <p:nvGrpSpPr>
            <p:cNvPr id="57" name="组合 56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B0131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4118871" y="2146920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91535" y="4491000"/>
            <a:ext cx="2894725" cy="363240"/>
            <a:chOff x="3244272" y="3932941"/>
            <a:chExt cx="3011560" cy="363239"/>
          </a:xfrm>
        </p:grpSpPr>
        <p:sp>
          <p:nvSpPr>
            <p:cNvPr id="59" name="圆角矩形 58"/>
            <p:cNvSpPr/>
            <p:nvPr/>
          </p:nvSpPr>
          <p:spPr>
            <a:xfrm>
              <a:off x="3261807" y="3971332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3244272" y="3971332"/>
              <a:ext cx="1201953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418923" y="3932941"/>
              <a:ext cx="907694" cy="36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40%</a:t>
              </a:r>
              <a:endParaRPr lang="zh-CN" altLang="en-US" sz="1467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691540" y="4883031"/>
            <a:ext cx="2891825" cy="363241"/>
            <a:chOff x="3244272" y="4324968"/>
            <a:chExt cx="3008542" cy="363239"/>
          </a:xfrm>
        </p:grpSpPr>
        <p:sp>
          <p:nvSpPr>
            <p:cNvPr id="58" name="圆角矩形 57"/>
            <p:cNvSpPr/>
            <p:nvPr/>
          </p:nvSpPr>
          <p:spPr>
            <a:xfrm>
              <a:off x="3258789" y="4362615"/>
              <a:ext cx="2994025" cy="314202"/>
            </a:xfrm>
            <a:prstGeom prst="roundRect">
              <a:avLst>
                <a:gd name="adj" fmla="val 50000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3244272" y="4362651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5326614" y="4324968"/>
              <a:ext cx="673754" cy="3632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1467" dirty="0">
                  <a:solidFill>
                    <a:srgbClr val="E7E7E7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solidFill>
                  <a:srgbClr val="E7E7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31197" y="2005737"/>
            <a:ext cx="2158455" cy="2196000"/>
            <a:chOff x="471707" y="1675770"/>
            <a:chExt cx="2158455" cy="2196000"/>
          </a:xfrm>
          <a:solidFill>
            <a:srgbClr val="B01319"/>
          </a:solidFill>
        </p:grpSpPr>
        <p:grpSp>
          <p:nvGrpSpPr>
            <p:cNvPr id="5" name="组合 4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27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31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933"/>
              <p:cNvSpPr>
                <a:spLocks/>
              </p:cNvSpPr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741272" y="4219769"/>
            <a:ext cx="2158455" cy="2196000"/>
            <a:chOff x="478903" y="4355475"/>
            <a:chExt cx="2158455" cy="2196000"/>
          </a:xfrm>
          <a:solidFill>
            <a:srgbClr val="536279"/>
          </a:solidFill>
        </p:grpSpPr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34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rgbClr val="B013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78903" y="4355475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0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83" name="矩形 82"/>
          <p:cNvSpPr/>
          <p:nvPr/>
        </p:nvSpPr>
        <p:spPr>
          <a:xfrm>
            <a:off x="7640506" y="2099750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7640506" y="2488049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5" name="矩形 84"/>
          <p:cNvSpPr/>
          <p:nvPr/>
        </p:nvSpPr>
        <p:spPr>
          <a:xfrm>
            <a:off x="7640506" y="359159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7640506" y="3979889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7" name="矩形 86"/>
          <p:cNvSpPr/>
          <p:nvPr/>
        </p:nvSpPr>
        <p:spPr>
          <a:xfrm>
            <a:off x="7640506" y="508343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矩形 47"/>
          <p:cNvSpPr>
            <a:spLocks noChangeArrowheads="1"/>
          </p:cNvSpPr>
          <p:nvPr/>
        </p:nvSpPr>
        <p:spPr bwMode="auto">
          <a:xfrm>
            <a:off x="7640506" y="5471728"/>
            <a:ext cx="3177095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在此录入上述图表的综合描述说明，在此录入上述图表的综合描述说明，在此录入上述图表的描述说明。</a:t>
            </a:r>
          </a:p>
        </p:txBody>
      </p:sp>
      <p:sp>
        <p:nvSpPr>
          <p:cNvPr id="89" name="矩形 88"/>
          <p:cNvSpPr/>
          <p:nvPr/>
        </p:nvSpPr>
        <p:spPr>
          <a:xfrm>
            <a:off x="3789364" y="1921720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矩形 47"/>
          <p:cNvSpPr>
            <a:spLocks noChangeArrowheads="1"/>
          </p:cNvSpPr>
          <p:nvPr/>
        </p:nvSpPr>
        <p:spPr bwMode="auto">
          <a:xfrm>
            <a:off x="3773600" y="3090146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1" name="矩形 90"/>
          <p:cNvSpPr/>
          <p:nvPr/>
        </p:nvSpPr>
        <p:spPr>
          <a:xfrm>
            <a:off x="3789364" y="4127103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矩形 47"/>
          <p:cNvSpPr>
            <a:spLocks noChangeArrowheads="1"/>
          </p:cNvSpPr>
          <p:nvPr/>
        </p:nvSpPr>
        <p:spPr bwMode="auto">
          <a:xfrm>
            <a:off x="3773600" y="5279764"/>
            <a:ext cx="2812663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1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7536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6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45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9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9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60" grpId="0"/>
      <p:bldP spid="6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>
            <a:grpSpLocks noChangeAspect="1"/>
          </p:cNvGrpSpPr>
          <p:nvPr/>
        </p:nvGrpSpPr>
        <p:grpSpPr>
          <a:xfrm>
            <a:off x="5474681" y="3110586"/>
            <a:ext cx="733071" cy="3167093"/>
            <a:chOff x="4991519" y="2672239"/>
            <a:chExt cx="748030" cy="3231728"/>
          </a:xfrm>
        </p:grpSpPr>
        <p:sp>
          <p:nvSpPr>
            <p:cNvPr id="20" name="圆角矩形 19"/>
            <p:cNvSpPr/>
            <p:nvPr/>
          </p:nvSpPr>
          <p:spPr>
            <a:xfrm>
              <a:off x="4991519" y="2672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4991519" y="3041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991519" y="3410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4991519" y="37798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991519" y="41490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991519" y="4518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991519" y="4887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4991519" y="5256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4991519" y="5625837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4276752" y="3110586"/>
            <a:ext cx="733071" cy="3167093"/>
            <a:chOff x="3629444" y="2672239"/>
            <a:chExt cx="748030" cy="3231728"/>
          </a:xfrm>
        </p:grpSpPr>
        <p:sp>
          <p:nvSpPr>
            <p:cNvPr id="29" name="圆角矩形 28"/>
            <p:cNvSpPr/>
            <p:nvPr/>
          </p:nvSpPr>
          <p:spPr>
            <a:xfrm>
              <a:off x="3629444" y="2672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629444" y="3041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629444" y="3410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629444" y="37798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3629444" y="41490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629444" y="4518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629444" y="4887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629444" y="5256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3629444" y="5625837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7" name="组合 86"/>
          <p:cNvGrpSpPr>
            <a:grpSpLocks noChangeAspect="1"/>
          </p:cNvGrpSpPr>
          <p:nvPr/>
        </p:nvGrpSpPr>
        <p:grpSpPr>
          <a:xfrm>
            <a:off x="3078824" y="3110586"/>
            <a:ext cx="733071" cy="3167093"/>
            <a:chOff x="2349176" y="2672239"/>
            <a:chExt cx="748030" cy="3231728"/>
          </a:xfrm>
        </p:grpSpPr>
        <p:sp>
          <p:nvSpPr>
            <p:cNvPr id="38" name="圆角矩形 37"/>
            <p:cNvSpPr/>
            <p:nvPr/>
          </p:nvSpPr>
          <p:spPr>
            <a:xfrm>
              <a:off x="2349176" y="2672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2349176" y="3041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2349176" y="3410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2349176" y="37798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2349176" y="41490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349176" y="4518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349176" y="4887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2349176" y="5256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2349176" y="5625837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1880893" y="3110586"/>
            <a:ext cx="733071" cy="3167093"/>
            <a:chOff x="1068908" y="2672239"/>
            <a:chExt cx="748030" cy="3231728"/>
          </a:xfrm>
        </p:grpSpPr>
        <p:sp>
          <p:nvSpPr>
            <p:cNvPr id="47" name="圆角矩形 46"/>
            <p:cNvSpPr/>
            <p:nvPr/>
          </p:nvSpPr>
          <p:spPr>
            <a:xfrm>
              <a:off x="1068908" y="2672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068908" y="3041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1068908" y="3410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068908" y="37798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1068908" y="41490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068908" y="45182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1068908" y="48874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1068908" y="5256639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1068908" y="5625837"/>
              <a:ext cx="748030" cy="27813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59" name="直接连接符 58"/>
          <p:cNvCxnSpPr/>
          <p:nvPr/>
        </p:nvCxnSpPr>
        <p:spPr>
          <a:xfrm rot="5400000">
            <a:off x="4687364" y="4159307"/>
            <a:ext cx="42480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3052186" y="2044935"/>
            <a:ext cx="785276" cy="785276"/>
            <a:chOff x="2302357" y="1606583"/>
            <a:chExt cx="801303" cy="801303"/>
          </a:xfrm>
        </p:grpSpPr>
        <p:sp>
          <p:nvSpPr>
            <p:cNvPr id="16" name="泪滴形 15"/>
            <p:cNvSpPr/>
            <p:nvPr/>
          </p:nvSpPr>
          <p:spPr>
            <a:xfrm rot="8100000">
              <a:off x="2302357" y="1606583"/>
              <a:ext cx="801303" cy="801303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2336244" y="1745624"/>
              <a:ext cx="727398" cy="554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467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 </a:t>
              </a:r>
              <a:endParaRPr lang="zh-CN" altLang="en-US" sz="1467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448044" y="2044934"/>
            <a:ext cx="785276" cy="785276"/>
            <a:chOff x="5005364" y="1606583"/>
            <a:chExt cx="801303" cy="801303"/>
          </a:xfrm>
        </p:grpSpPr>
        <p:sp>
          <p:nvSpPr>
            <p:cNvPr id="18" name="泪滴形 17"/>
            <p:cNvSpPr/>
            <p:nvPr/>
          </p:nvSpPr>
          <p:spPr>
            <a:xfrm rot="8100000">
              <a:off x="5005364" y="1606583"/>
              <a:ext cx="801303" cy="801303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029617" y="1766989"/>
              <a:ext cx="762215" cy="554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467" dirty="0">
                  <a:solidFill>
                    <a:srgbClr val="E7E7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 </a:t>
              </a:r>
              <a:endParaRPr lang="zh-CN" altLang="en-US" sz="1467" baseline="-3000" dirty="0">
                <a:solidFill>
                  <a:srgbClr val="E7E7E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250116" y="2044934"/>
            <a:ext cx="785276" cy="785276"/>
            <a:chOff x="3607282" y="1606584"/>
            <a:chExt cx="801303" cy="801303"/>
          </a:xfrm>
        </p:grpSpPr>
        <p:sp>
          <p:nvSpPr>
            <p:cNvPr id="17" name="泪滴形 16"/>
            <p:cNvSpPr/>
            <p:nvPr/>
          </p:nvSpPr>
          <p:spPr>
            <a:xfrm rot="8100000">
              <a:off x="3607282" y="1606584"/>
              <a:ext cx="801303" cy="801303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648493" y="1766988"/>
              <a:ext cx="726206" cy="554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467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 </a:t>
              </a:r>
              <a:endParaRPr lang="zh-CN" altLang="en-US" sz="1467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854257" y="2044933"/>
            <a:ext cx="785276" cy="785276"/>
            <a:chOff x="1066721" y="1606582"/>
            <a:chExt cx="801303" cy="801303"/>
          </a:xfrm>
        </p:grpSpPr>
        <p:sp>
          <p:nvSpPr>
            <p:cNvPr id="19" name="泪滴形 18"/>
            <p:cNvSpPr/>
            <p:nvPr/>
          </p:nvSpPr>
          <p:spPr>
            <a:xfrm rot="8100000">
              <a:off x="1066721" y="1606582"/>
              <a:ext cx="801303" cy="801303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087956" y="1766988"/>
              <a:ext cx="748032" cy="554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1467" dirty="0">
                  <a:solidFill>
                    <a:prstClr val="white">
                      <a:lumMod val="9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TEXT HERE </a:t>
              </a:r>
              <a:endParaRPr lang="zh-CN" altLang="en-US" sz="1467" baseline="-3000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344325" y="5542719"/>
            <a:ext cx="748031" cy="665481"/>
            <a:chOff x="7307400" y="5203008"/>
            <a:chExt cx="748030" cy="665480"/>
          </a:xfrm>
        </p:grpSpPr>
        <p:sp>
          <p:nvSpPr>
            <p:cNvPr id="6" name="圆角矩形 5"/>
            <p:cNvSpPr/>
            <p:nvPr/>
          </p:nvSpPr>
          <p:spPr>
            <a:xfrm>
              <a:off x="7307400" y="5203008"/>
              <a:ext cx="748030" cy="66548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7" name="组合 6"/>
            <p:cNvGrpSpPr>
              <a:grpSpLocks noChangeAspect="1"/>
            </p:cNvGrpSpPr>
            <p:nvPr/>
          </p:nvGrpSpPr>
          <p:grpSpPr>
            <a:xfrm>
              <a:off x="7502838" y="5355748"/>
              <a:ext cx="357155" cy="360000"/>
              <a:chOff x="3225800" y="-446089"/>
              <a:chExt cx="398463" cy="401638"/>
            </a:xfrm>
            <a:solidFill>
              <a:srgbClr val="E7E7E7"/>
            </a:solidFill>
          </p:grpSpPr>
          <p:sp>
            <p:nvSpPr>
              <p:cNvPr id="72" name="Freeform 399"/>
              <p:cNvSpPr>
                <a:spLocks/>
              </p:cNvSpPr>
              <p:nvPr/>
            </p:nvSpPr>
            <p:spPr bwMode="auto">
              <a:xfrm>
                <a:off x="3225800" y="-446089"/>
                <a:ext cx="290513" cy="401638"/>
              </a:xfrm>
              <a:custGeom>
                <a:avLst/>
                <a:gdLst>
                  <a:gd name="T0" fmla="*/ 129 w 183"/>
                  <a:gd name="T1" fmla="*/ 232 h 253"/>
                  <a:gd name="T2" fmla="*/ 21 w 183"/>
                  <a:gd name="T3" fmla="*/ 232 h 253"/>
                  <a:gd name="T4" fmla="*/ 21 w 183"/>
                  <a:gd name="T5" fmla="*/ 74 h 253"/>
                  <a:gd name="T6" fmla="*/ 74 w 183"/>
                  <a:gd name="T7" fmla="*/ 74 h 253"/>
                  <a:gd name="T8" fmla="*/ 74 w 183"/>
                  <a:gd name="T9" fmla="*/ 21 h 253"/>
                  <a:gd name="T10" fmla="*/ 162 w 183"/>
                  <a:gd name="T11" fmla="*/ 21 h 253"/>
                  <a:gd name="T12" fmla="*/ 162 w 183"/>
                  <a:gd name="T13" fmla="*/ 74 h 253"/>
                  <a:gd name="T14" fmla="*/ 183 w 183"/>
                  <a:gd name="T15" fmla="*/ 74 h 253"/>
                  <a:gd name="T16" fmla="*/ 183 w 183"/>
                  <a:gd name="T17" fmla="*/ 0 h 253"/>
                  <a:gd name="T18" fmla="*/ 53 w 183"/>
                  <a:gd name="T19" fmla="*/ 0 h 253"/>
                  <a:gd name="T20" fmla="*/ 53 w 183"/>
                  <a:gd name="T21" fmla="*/ 0 h 253"/>
                  <a:gd name="T22" fmla="*/ 0 w 183"/>
                  <a:gd name="T23" fmla="*/ 53 h 253"/>
                  <a:gd name="T24" fmla="*/ 0 w 183"/>
                  <a:gd name="T25" fmla="*/ 253 h 253"/>
                  <a:gd name="T26" fmla="*/ 129 w 183"/>
                  <a:gd name="T27" fmla="*/ 253 h 253"/>
                  <a:gd name="T28" fmla="*/ 129 w 183"/>
                  <a:gd name="T29" fmla="*/ 253 h 253"/>
                  <a:gd name="T30" fmla="*/ 129 w 183"/>
                  <a:gd name="T31" fmla="*/ 23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" h="253">
                    <a:moveTo>
                      <a:pt x="129" y="232"/>
                    </a:moveTo>
                    <a:lnTo>
                      <a:pt x="21" y="232"/>
                    </a:lnTo>
                    <a:lnTo>
                      <a:pt x="21" y="74"/>
                    </a:lnTo>
                    <a:lnTo>
                      <a:pt x="74" y="74"/>
                    </a:lnTo>
                    <a:lnTo>
                      <a:pt x="74" y="21"/>
                    </a:lnTo>
                    <a:lnTo>
                      <a:pt x="162" y="21"/>
                    </a:lnTo>
                    <a:lnTo>
                      <a:pt x="162" y="74"/>
                    </a:lnTo>
                    <a:lnTo>
                      <a:pt x="183" y="74"/>
                    </a:lnTo>
                    <a:lnTo>
                      <a:pt x="183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0" y="53"/>
                    </a:lnTo>
                    <a:lnTo>
                      <a:pt x="0" y="253"/>
                    </a:lnTo>
                    <a:lnTo>
                      <a:pt x="129" y="253"/>
                    </a:lnTo>
                    <a:lnTo>
                      <a:pt x="129" y="253"/>
                    </a:lnTo>
                    <a:lnTo>
                      <a:pt x="129" y="2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400"/>
              <p:cNvSpPr>
                <a:spLocks/>
              </p:cNvSpPr>
              <p:nvPr/>
            </p:nvSpPr>
            <p:spPr bwMode="auto">
              <a:xfrm>
                <a:off x="3375025" y="-295276"/>
                <a:ext cx="249238" cy="250825"/>
              </a:xfrm>
              <a:custGeom>
                <a:avLst/>
                <a:gdLst>
                  <a:gd name="T0" fmla="*/ 100 w 157"/>
                  <a:gd name="T1" fmla="*/ 0 h 158"/>
                  <a:gd name="T2" fmla="*/ 56 w 157"/>
                  <a:gd name="T3" fmla="*/ 0 h 158"/>
                  <a:gd name="T4" fmla="*/ 56 w 157"/>
                  <a:gd name="T5" fmla="*/ 56 h 158"/>
                  <a:gd name="T6" fmla="*/ 0 w 157"/>
                  <a:gd name="T7" fmla="*/ 56 h 158"/>
                  <a:gd name="T8" fmla="*/ 0 w 157"/>
                  <a:gd name="T9" fmla="*/ 101 h 158"/>
                  <a:gd name="T10" fmla="*/ 56 w 157"/>
                  <a:gd name="T11" fmla="*/ 101 h 158"/>
                  <a:gd name="T12" fmla="*/ 56 w 157"/>
                  <a:gd name="T13" fmla="*/ 158 h 158"/>
                  <a:gd name="T14" fmla="*/ 100 w 157"/>
                  <a:gd name="T15" fmla="*/ 158 h 158"/>
                  <a:gd name="T16" fmla="*/ 100 w 157"/>
                  <a:gd name="T17" fmla="*/ 101 h 158"/>
                  <a:gd name="T18" fmla="*/ 157 w 157"/>
                  <a:gd name="T19" fmla="*/ 101 h 158"/>
                  <a:gd name="T20" fmla="*/ 157 w 157"/>
                  <a:gd name="T21" fmla="*/ 56 h 158"/>
                  <a:gd name="T22" fmla="*/ 100 w 157"/>
                  <a:gd name="T23" fmla="*/ 56 h 158"/>
                  <a:gd name="T24" fmla="*/ 100 w 157"/>
                  <a:gd name="T2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7" h="158">
                    <a:moveTo>
                      <a:pt x="100" y="0"/>
                    </a:moveTo>
                    <a:lnTo>
                      <a:pt x="56" y="0"/>
                    </a:lnTo>
                    <a:lnTo>
                      <a:pt x="56" y="56"/>
                    </a:lnTo>
                    <a:lnTo>
                      <a:pt x="0" y="56"/>
                    </a:lnTo>
                    <a:lnTo>
                      <a:pt x="0" y="101"/>
                    </a:lnTo>
                    <a:lnTo>
                      <a:pt x="56" y="101"/>
                    </a:lnTo>
                    <a:lnTo>
                      <a:pt x="56" y="158"/>
                    </a:lnTo>
                    <a:lnTo>
                      <a:pt x="100" y="158"/>
                    </a:lnTo>
                    <a:lnTo>
                      <a:pt x="100" y="101"/>
                    </a:lnTo>
                    <a:lnTo>
                      <a:pt x="157" y="101"/>
                    </a:lnTo>
                    <a:lnTo>
                      <a:pt x="157" y="56"/>
                    </a:lnTo>
                    <a:lnTo>
                      <a:pt x="100" y="56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7344325" y="4382163"/>
            <a:ext cx="748031" cy="665481"/>
            <a:chOff x="7307400" y="4028439"/>
            <a:chExt cx="748030" cy="665480"/>
          </a:xfrm>
        </p:grpSpPr>
        <p:sp>
          <p:nvSpPr>
            <p:cNvPr id="5" name="圆角矩形 4"/>
            <p:cNvSpPr/>
            <p:nvPr/>
          </p:nvSpPr>
          <p:spPr>
            <a:xfrm>
              <a:off x="7307400" y="4028439"/>
              <a:ext cx="748030" cy="66548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8" name="组合 7"/>
            <p:cNvGrpSpPr>
              <a:grpSpLocks noChangeAspect="1"/>
            </p:cNvGrpSpPr>
            <p:nvPr/>
          </p:nvGrpSpPr>
          <p:grpSpPr>
            <a:xfrm>
              <a:off x="7523559" y="4181179"/>
              <a:ext cx="347244" cy="360000"/>
              <a:chOff x="4051497" y="-446089"/>
              <a:chExt cx="388937" cy="403225"/>
            </a:xfrm>
            <a:solidFill>
              <a:srgbClr val="9DA8B1"/>
            </a:solidFill>
          </p:grpSpPr>
          <p:sp>
            <p:nvSpPr>
              <p:cNvPr id="77" name="Freeform 397"/>
              <p:cNvSpPr>
                <a:spLocks/>
              </p:cNvSpPr>
              <p:nvPr/>
            </p:nvSpPr>
            <p:spPr bwMode="auto">
              <a:xfrm>
                <a:off x="4051497" y="-446089"/>
                <a:ext cx="290513" cy="403225"/>
              </a:xfrm>
              <a:custGeom>
                <a:avLst/>
                <a:gdLst>
                  <a:gd name="T0" fmla="*/ 21 w 183"/>
                  <a:gd name="T1" fmla="*/ 233 h 254"/>
                  <a:gd name="T2" fmla="*/ 21 w 183"/>
                  <a:gd name="T3" fmla="*/ 75 h 254"/>
                  <a:gd name="T4" fmla="*/ 75 w 183"/>
                  <a:gd name="T5" fmla="*/ 75 h 254"/>
                  <a:gd name="T6" fmla="*/ 75 w 183"/>
                  <a:gd name="T7" fmla="*/ 21 h 254"/>
                  <a:gd name="T8" fmla="*/ 162 w 183"/>
                  <a:gd name="T9" fmla="*/ 21 h 254"/>
                  <a:gd name="T10" fmla="*/ 162 w 183"/>
                  <a:gd name="T11" fmla="*/ 102 h 254"/>
                  <a:gd name="T12" fmla="*/ 173 w 183"/>
                  <a:gd name="T13" fmla="*/ 112 h 254"/>
                  <a:gd name="T14" fmla="*/ 183 w 183"/>
                  <a:gd name="T15" fmla="*/ 102 h 254"/>
                  <a:gd name="T16" fmla="*/ 183 w 183"/>
                  <a:gd name="T17" fmla="*/ 0 h 254"/>
                  <a:gd name="T18" fmla="*/ 54 w 183"/>
                  <a:gd name="T19" fmla="*/ 0 h 254"/>
                  <a:gd name="T20" fmla="*/ 54 w 183"/>
                  <a:gd name="T21" fmla="*/ 1 h 254"/>
                  <a:gd name="T22" fmla="*/ 0 w 183"/>
                  <a:gd name="T23" fmla="*/ 54 h 254"/>
                  <a:gd name="T24" fmla="*/ 0 w 183"/>
                  <a:gd name="T25" fmla="*/ 254 h 254"/>
                  <a:gd name="T26" fmla="*/ 111 w 183"/>
                  <a:gd name="T27" fmla="*/ 254 h 254"/>
                  <a:gd name="T28" fmla="*/ 90 w 183"/>
                  <a:gd name="T29" fmla="*/ 233 h 254"/>
                  <a:gd name="T30" fmla="*/ 21 w 183"/>
                  <a:gd name="T31" fmla="*/ 233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3" h="254">
                    <a:moveTo>
                      <a:pt x="21" y="233"/>
                    </a:moveTo>
                    <a:lnTo>
                      <a:pt x="21" y="75"/>
                    </a:lnTo>
                    <a:lnTo>
                      <a:pt x="75" y="75"/>
                    </a:lnTo>
                    <a:lnTo>
                      <a:pt x="75" y="21"/>
                    </a:lnTo>
                    <a:lnTo>
                      <a:pt x="162" y="21"/>
                    </a:lnTo>
                    <a:lnTo>
                      <a:pt x="162" y="102"/>
                    </a:lnTo>
                    <a:lnTo>
                      <a:pt x="173" y="112"/>
                    </a:lnTo>
                    <a:lnTo>
                      <a:pt x="183" y="102"/>
                    </a:lnTo>
                    <a:lnTo>
                      <a:pt x="183" y="0"/>
                    </a:lnTo>
                    <a:lnTo>
                      <a:pt x="54" y="0"/>
                    </a:lnTo>
                    <a:lnTo>
                      <a:pt x="54" y="1"/>
                    </a:lnTo>
                    <a:lnTo>
                      <a:pt x="0" y="54"/>
                    </a:lnTo>
                    <a:lnTo>
                      <a:pt x="0" y="254"/>
                    </a:lnTo>
                    <a:lnTo>
                      <a:pt x="111" y="254"/>
                    </a:lnTo>
                    <a:lnTo>
                      <a:pt x="90" y="233"/>
                    </a:lnTo>
                    <a:lnTo>
                      <a:pt x="21" y="23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8" name="Freeform 398"/>
              <p:cNvSpPr>
                <a:spLocks/>
              </p:cNvSpPr>
              <p:nvPr/>
            </p:nvSpPr>
            <p:spPr bwMode="auto">
              <a:xfrm>
                <a:off x="4211834" y="-284164"/>
                <a:ext cx="228600" cy="228599"/>
              </a:xfrm>
              <a:custGeom>
                <a:avLst/>
                <a:gdLst>
                  <a:gd name="T0" fmla="*/ 112 w 144"/>
                  <a:gd name="T1" fmla="*/ 144 h 144"/>
                  <a:gd name="T2" fmla="*/ 144 w 144"/>
                  <a:gd name="T3" fmla="*/ 112 h 144"/>
                  <a:gd name="T4" fmla="*/ 103 w 144"/>
                  <a:gd name="T5" fmla="*/ 72 h 144"/>
                  <a:gd name="T6" fmla="*/ 144 w 144"/>
                  <a:gd name="T7" fmla="*/ 32 h 144"/>
                  <a:gd name="T8" fmla="*/ 112 w 144"/>
                  <a:gd name="T9" fmla="*/ 0 h 144"/>
                  <a:gd name="T10" fmla="*/ 72 w 144"/>
                  <a:gd name="T11" fmla="*/ 40 h 144"/>
                  <a:gd name="T12" fmla="*/ 31 w 144"/>
                  <a:gd name="T13" fmla="*/ 0 h 144"/>
                  <a:gd name="T14" fmla="*/ 0 w 144"/>
                  <a:gd name="T15" fmla="*/ 32 h 144"/>
                  <a:gd name="T16" fmla="*/ 40 w 144"/>
                  <a:gd name="T17" fmla="*/ 72 h 144"/>
                  <a:gd name="T18" fmla="*/ 0 w 144"/>
                  <a:gd name="T19" fmla="*/ 112 h 144"/>
                  <a:gd name="T20" fmla="*/ 31 w 144"/>
                  <a:gd name="T21" fmla="*/ 144 h 144"/>
                  <a:gd name="T22" fmla="*/ 72 w 144"/>
                  <a:gd name="T23" fmla="*/ 103 h 144"/>
                  <a:gd name="T24" fmla="*/ 112 w 144"/>
                  <a:gd name="T2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" h="144">
                    <a:moveTo>
                      <a:pt x="112" y="144"/>
                    </a:moveTo>
                    <a:lnTo>
                      <a:pt x="144" y="112"/>
                    </a:lnTo>
                    <a:lnTo>
                      <a:pt x="103" y="72"/>
                    </a:lnTo>
                    <a:lnTo>
                      <a:pt x="144" y="32"/>
                    </a:lnTo>
                    <a:lnTo>
                      <a:pt x="112" y="0"/>
                    </a:lnTo>
                    <a:lnTo>
                      <a:pt x="72" y="40"/>
                    </a:lnTo>
                    <a:lnTo>
                      <a:pt x="31" y="0"/>
                    </a:lnTo>
                    <a:lnTo>
                      <a:pt x="0" y="32"/>
                    </a:lnTo>
                    <a:lnTo>
                      <a:pt x="40" y="72"/>
                    </a:lnTo>
                    <a:lnTo>
                      <a:pt x="0" y="112"/>
                    </a:lnTo>
                    <a:lnTo>
                      <a:pt x="31" y="144"/>
                    </a:lnTo>
                    <a:lnTo>
                      <a:pt x="72" y="103"/>
                    </a:lnTo>
                    <a:lnTo>
                      <a:pt x="112" y="14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7344325" y="3274584"/>
            <a:ext cx="748031" cy="665481"/>
            <a:chOff x="7307400" y="2906848"/>
            <a:chExt cx="748030" cy="665480"/>
          </a:xfrm>
        </p:grpSpPr>
        <p:sp>
          <p:nvSpPr>
            <p:cNvPr id="4" name="圆角矩形 3"/>
            <p:cNvSpPr/>
            <p:nvPr/>
          </p:nvSpPr>
          <p:spPr>
            <a:xfrm>
              <a:off x="7307400" y="2906848"/>
              <a:ext cx="748030" cy="665480"/>
            </a:xfrm>
            <a:prstGeom prst="roundRect">
              <a:avLst>
                <a:gd name="adj" fmla="val 6667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9" name="组合 8"/>
            <p:cNvGrpSpPr>
              <a:grpSpLocks noChangeAspect="1"/>
            </p:cNvGrpSpPr>
            <p:nvPr/>
          </p:nvGrpSpPr>
          <p:grpSpPr>
            <a:xfrm>
              <a:off x="7501415" y="3059588"/>
              <a:ext cx="360000" cy="360000"/>
              <a:chOff x="4829175" y="-444501"/>
              <a:chExt cx="398463" cy="398463"/>
            </a:xfrm>
            <a:solidFill>
              <a:srgbClr val="E7E7E7"/>
            </a:solidFill>
          </p:grpSpPr>
          <p:sp>
            <p:nvSpPr>
              <p:cNvPr id="79" name="Freeform 401"/>
              <p:cNvSpPr>
                <a:spLocks/>
              </p:cNvSpPr>
              <p:nvPr/>
            </p:nvSpPr>
            <p:spPr bwMode="auto">
              <a:xfrm>
                <a:off x="4829175" y="-444501"/>
                <a:ext cx="287338" cy="398463"/>
              </a:xfrm>
              <a:custGeom>
                <a:avLst/>
                <a:gdLst>
                  <a:gd name="T0" fmla="*/ 20 w 181"/>
                  <a:gd name="T1" fmla="*/ 230 h 251"/>
                  <a:gd name="T2" fmla="*/ 20 w 181"/>
                  <a:gd name="T3" fmla="*/ 74 h 251"/>
                  <a:gd name="T4" fmla="*/ 72 w 181"/>
                  <a:gd name="T5" fmla="*/ 74 h 251"/>
                  <a:gd name="T6" fmla="*/ 72 w 181"/>
                  <a:gd name="T7" fmla="*/ 21 h 251"/>
                  <a:gd name="T8" fmla="*/ 160 w 181"/>
                  <a:gd name="T9" fmla="*/ 21 h 251"/>
                  <a:gd name="T10" fmla="*/ 160 w 181"/>
                  <a:gd name="T11" fmla="*/ 66 h 251"/>
                  <a:gd name="T12" fmla="*/ 174 w 181"/>
                  <a:gd name="T13" fmla="*/ 78 h 251"/>
                  <a:gd name="T14" fmla="*/ 181 w 181"/>
                  <a:gd name="T15" fmla="*/ 84 h 251"/>
                  <a:gd name="T16" fmla="*/ 181 w 181"/>
                  <a:gd name="T17" fmla="*/ 0 h 251"/>
                  <a:gd name="T18" fmla="*/ 52 w 181"/>
                  <a:gd name="T19" fmla="*/ 0 h 251"/>
                  <a:gd name="T20" fmla="*/ 52 w 181"/>
                  <a:gd name="T21" fmla="*/ 0 h 251"/>
                  <a:gd name="T22" fmla="*/ 0 w 181"/>
                  <a:gd name="T23" fmla="*/ 53 h 251"/>
                  <a:gd name="T24" fmla="*/ 0 w 181"/>
                  <a:gd name="T25" fmla="*/ 251 h 251"/>
                  <a:gd name="T26" fmla="*/ 140 w 181"/>
                  <a:gd name="T27" fmla="*/ 251 h 251"/>
                  <a:gd name="T28" fmla="*/ 140 w 181"/>
                  <a:gd name="T29" fmla="*/ 230 h 251"/>
                  <a:gd name="T30" fmla="*/ 20 w 181"/>
                  <a:gd name="T31" fmla="*/ 23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1" h="251">
                    <a:moveTo>
                      <a:pt x="20" y="230"/>
                    </a:moveTo>
                    <a:lnTo>
                      <a:pt x="20" y="74"/>
                    </a:lnTo>
                    <a:lnTo>
                      <a:pt x="72" y="74"/>
                    </a:lnTo>
                    <a:lnTo>
                      <a:pt x="72" y="21"/>
                    </a:lnTo>
                    <a:lnTo>
                      <a:pt x="160" y="21"/>
                    </a:lnTo>
                    <a:lnTo>
                      <a:pt x="160" y="66"/>
                    </a:lnTo>
                    <a:lnTo>
                      <a:pt x="174" y="78"/>
                    </a:lnTo>
                    <a:lnTo>
                      <a:pt x="181" y="84"/>
                    </a:lnTo>
                    <a:lnTo>
                      <a:pt x="181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0" y="53"/>
                    </a:lnTo>
                    <a:lnTo>
                      <a:pt x="0" y="251"/>
                    </a:lnTo>
                    <a:lnTo>
                      <a:pt x="140" y="251"/>
                    </a:lnTo>
                    <a:lnTo>
                      <a:pt x="140" y="230"/>
                    </a:lnTo>
                    <a:lnTo>
                      <a:pt x="20" y="23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0" name="Freeform 402"/>
              <p:cNvSpPr>
                <a:spLocks/>
              </p:cNvSpPr>
              <p:nvPr/>
            </p:nvSpPr>
            <p:spPr bwMode="auto">
              <a:xfrm>
                <a:off x="4946650" y="-295276"/>
                <a:ext cx="280988" cy="249238"/>
              </a:xfrm>
              <a:custGeom>
                <a:avLst/>
                <a:gdLst>
                  <a:gd name="T0" fmla="*/ 87 w 177"/>
                  <a:gd name="T1" fmla="*/ 0 h 157"/>
                  <a:gd name="T2" fmla="*/ 87 w 177"/>
                  <a:gd name="T3" fmla="*/ 59 h 157"/>
                  <a:gd name="T4" fmla="*/ 0 w 177"/>
                  <a:gd name="T5" fmla="*/ 59 h 157"/>
                  <a:gd name="T6" fmla="*/ 0 w 177"/>
                  <a:gd name="T7" fmla="*/ 98 h 157"/>
                  <a:gd name="T8" fmla="*/ 87 w 177"/>
                  <a:gd name="T9" fmla="*/ 98 h 157"/>
                  <a:gd name="T10" fmla="*/ 87 w 177"/>
                  <a:gd name="T11" fmla="*/ 157 h 157"/>
                  <a:gd name="T12" fmla="*/ 177 w 177"/>
                  <a:gd name="T13" fmla="*/ 79 h 157"/>
                  <a:gd name="T14" fmla="*/ 87 w 177"/>
                  <a:gd name="T15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7" h="157">
                    <a:moveTo>
                      <a:pt x="87" y="0"/>
                    </a:moveTo>
                    <a:lnTo>
                      <a:pt x="87" y="59"/>
                    </a:lnTo>
                    <a:lnTo>
                      <a:pt x="0" y="59"/>
                    </a:lnTo>
                    <a:lnTo>
                      <a:pt x="0" y="98"/>
                    </a:lnTo>
                    <a:lnTo>
                      <a:pt x="87" y="98"/>
                    </a:lnTo>
                    <a:lnTo>
                      <a:pt x="87" y="157"/>
                    </a:lnTo>
                    <a:lnTo>
                      <a:pt x="177" y="79"/>
                    </a:lnTo>
                    <a:lnTo>
                      <a:pt x="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344325" y="2141969"/>
            <a:ext cx="748031" cy="665481"/>
            <a:chOff x="7307400" y="1760220"/>
            <a:chExt cx="748030" cy="665480"/>
          </a:xfrm>
        </p:grpSpPr>
        <p:sp>
          <p:nvSpPr>
            <p:cNvPr id="3" name="圆角矩形 2"/>
            <p:cNvSpPr/>
            <p:nvPr/>
          </p:nvSpPr>
          <p:spPr>
            <a:xfrm>
              <a:off x="7307400" y="1760220"/>
              <a:ext cx="748030" cy="665480"/>
            </a:xfrm>
            <a:prstGeom prst="roundRect">
              <a:avLst>
                <a:gd name="adj" fmla="val 6667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7530002" y="1912960"/>
              <a:ext cx="334387" cy="360000"/>
              <a:chOff x="5661153" y="-446089"/>
              <a:chExt cx="373062" cy="401638"/>
            </a:xfrm>
            <a:solidFill>
              <a:srgbClr val="9DA8B1"/>
            </a:solidFill>
          </p:grpSpPr>
          <p:sp>
            <p:nvSpPr>
              <p:cNvPr id="81" name="Freeform 365"/>
              <p:cNvSpPr>
                <a:spLocks/>
              </p:cNvSpPr>
              <p:nvPr/>
            </p:nvSpPr>
            <p:spPr bwMode="auto">
              <a:xfrm>
                <a:off x="5661153" y="-446089"/>
                <a:ext cx="292100" cy="401638"/>
              </a:xfrm>
              <a:custGeom>
                <a:avLst/>
                <a:gdLst>
                  <a:gd name="T0" fmla="*/ 163 w 184"/>
                  <a:gd name="T1" fmla="*/ 232 h 253"/>
                  <a:gd name="T2" fmla="*/ 21 w 184"/>
                  <a:gd name="T3" fmla="*/ 232 h 253"/>
                  <a:gd name="T4" fmla="*/ 21 w 184"/>
                  <a:gd name="T5" fmla="*/ 74 h 253"/>
                  <a:gd name="T6" fmla="*/ 74 w 184"/>
                  <a:gd name="T7" fmla="*/ 74 h 253"/>
                  <a:gd name="T8" fmla="*/ 74 w 184"/>
                  <a:gd name="T9" fmla="*/ 21 h 253"/>
                  <a:gd name="T10" fmla="*/ 163 w 184"/>
                  <a:gd name="T11" fmla="*/ 21 h 253"/>
                  <a:gd name="T12" fmla="*/ 163 w 184"/>
                  <a:gd name="T13" fmla="*/ 43 h 253"/>
                  <a:gd name="T14" fmla="*/ 182 w 184"/>
                  <a:gd name="T15" fmla="*/ 24 h 253"/>
                  <a:gd name="T16" fmla="*/ 184 w 184"/>
                  <a:gd name="T17" fmla="*/ 22 h 253"/>
                  <a:gd name="T18" fmla="*/ 184 w 184"/>
                  <a:gd name="T19" fmla="*/ 0 h 253"/>
                  <a:gd name="T20" fmla="*/ 53 w 184"/>
                  <a:gd name="T21" fmla="*/ 0 h 253"/>
                  <a:gd name="T22" fmla="*/ 53 w 184"/>
                  <a:gd name="T23" fmla="*/ 0 h 253"/>
                  <a:gd name="T24" fmla="*/ 0 w 184"/>
                  <a:gd name="T25" fmla="*/ 53 h 253"/>
                  <a:gd name="T26" fmla="*/ 0 w 184"/>
                  <a:gd name="T27" fmla="*/ 253 h 253"/>
                  <a:gd name="T28" fmla="*/ 184 w 184"/>
                  <a:gd name="T29" fmla="*/ 253 h 253"/>
                  <a:gd name="T30" fmla="*/ 184 w 184"/>
                  <a:gd name="T31" fmla="*/ 158 h 253"/>
                  <a:gd name="T32" fmla="*/ 163 w 184"/>
                  <a:gd name="T33" fmla="*/ 179 h 253"/>
                  <a:gd name="T34" fmla="*/ 163 w 184"/>
                  <a:gd name="T35" fmla="*/ 232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4" h="253">
                    <a:moveTo>
                      <a:pt x="163" y="232"/>
                    </a:moveTo>
                    <a:lnTo>
                      <a:pt x="21" y="232"/>
                    </a:lnTo>
                    <a:lnTo>
                      <a:pt x="21" y="74"/>
                    </a:lnTo>
                    <a:lnTo>
                      <a:pt x="74" y="74"/>
                    </a:lnTo>
                    <a:lnTo>
                      <a:pt x="74" y="21"/>
                    </a:lnTo>
                    <a:lnTo>
                      <a:pt x="163" y="21"/>
                    </a:lnTo>
                    <a:lnTo>
                      <a:pt x="163" y="43"/>
                    </a:lnTo>
                    <a:lnTo>
                      <a:pt x="182" y="24"/>
                    </a:lnTo>
                    <a:lnTo>
                      <a:pt x="184" y="22"/>
                    </a:lnTo>
                    <a:lnTo>
                      <a:pt x="184" y="0"/>
                    </a:lnTo>
                    <a:lnTo>
                      <a:pt x="53" y="0"/>
                    </a:lnTo>
                    <a:lnTo>
                      <a:pt x="53" y="0"/>
                    </a:lnTo>
                    <a:lnTo>
                      <a:pt x="0" y="53"/>
                    </a:lnTo>
                    <a:lnTo>
                      <a:pt x="0" y="253"/>
                    </a:lnTo>
                    <a:lnTo>
                      <a:pt x="184" y="253"/>
                    </a:lnTo>
                    <a:lnTo>
                      <a:pt x="184" y="158"/>
                    </a:lnTo>
                    <a:lnTo>
                      <a:pt x="163" y="179"/>
                    </a:lnTo>
                    <a:lnTo>
                      <a:pt x="163" y="23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2" name="Freeform 366"/>
              <p:cNvSpPr>
                <a:spLocks noEditPoints="1"/>
              </p:cNvSpPr>
              <p:nvPr/>
            </p:nvSpPr>
            <p:spPr bwMode="auto">
              <a:xfrm>
                <a:off x="5781802" y="-384177"/>
                <a:ext cx="252413" cy="252413"/>
              </a:xfrm>
              <a:custGeom>
                <a:avLst/>
                <a:gdLst>
                  <a:gd name="T0" fmla="*/ 18 w 159"/>
                  <a:gd name="T1" fmla="*/ 102 h 159"/>
                  <a:gd name="T2" fmla="*/ 18 w 159"/>
                  <a:gd name="T3" fmla="*/ 102 h 159"/>
                  <a:gd name="T4" fmla="*/ 18 w 159"/>
                  <a:gd name="T5" fmla="*/ 102 h 159"/>
                  <a:gd name="T6" fmla="*/ 18 w 159"/>
                  <a:gd name="T7" fmla="*/ 102 h 159"/>
                  <a:gd name="T8" fmla="*/ 0 w 159"/>
                  <a:gd name="T9" fmla="*/ 159 h 159"/>
                  <a:gd name="T10" fmla="*/ 57 w 159"/>
                  <a:gd name="T11" fmla="*/ 140 h 159"/>
                  <a:gd name="T12" fmla="*/ 57 w 159"/>
                  <a:gd name="T13" fmla="*/ 140 h 159"/>
                  <a:gd name="T14" fmla="*/ 57 w 159"/>
                  <a:gd name="T15" fmla="*/ 140 h 159"/>
                  <a:gd name="T16" fmla="*/ 57 w 159"/>
                  <a:gd name="T17" fmla="*/ 140 h 159"/>
                  <a:gd name="T18" fmla="*/ 159 w 159"/>
                  <a:gd name="T19" fmla="*/ 38 h 159"/>
                  <a:gd name="T20" fmla="*/ 121 w 159"/>
                  <a:gd name="T21" fmla="*/ 0 h 159"/>
                  <a:gd name="T22" fmla="*/ 18 w 159"/>
                  <a:gd name="T23" fmla="*/ 102 h 159"/>
                  <a:gd name="T24" fmla="*/ 18 w 159"/>
                  <a:gd name="T25" fmla="*/ 102 h 159"/>
                  <a:gd name="T26" fmla="*/ 52 w 159"/>
                  <a:gd name="T27" fmla="*/ 132 h 159"/>
                  <a:gd name="T28" fmla="*/ 14 w 159"/>
                  <a:gd name="T29" fmla="*/ 145 h 159"/>
                  <a:gd name="T30" fmla="*/ 26 w 159"/>
                  <a:gd name="T31" fmla="*/ 107 h 159"/>
                  <a:gd name="T32" fmla="*/ 52 w 159"/>
                  <a:gd name="T33" fmla="*/ 132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9" h="159">
                    <a:moveTo>
                      <a:pt x="18" y="102"/>
                    </a:moveTo>
                    <a:lnTo>
                      <a:pt x="18" y="102"/>
                    </a:lnTo>
                    <a:lnTo>
                      <a:pt x="18" y="102"/>
                    </a:lnTo>
                    <a:lnTo>
                      <a:pt x="18" y="102"/>
                    </a:lnTo>
                    <a:lnTo>
                      <a:pt x="0" y="159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57" y="140"/>
                    </a:lnTo>
                    <a:lnTo>
                      <a:pt x="159" y="38"/>
                    </a:lnTo>
                    <a:lnTo>
                      <a:pt x="121" y="0"/>
                    </a:lnTo>
                    <a:lnTo>
                      <a:pt x="18" y="102"/>
                    </a:lnTo>
                    <a:lnTo>
                      <a:pt x="18" y="102"/>
                    </a:lnTo>
                    <a:close/>
                    <a:moveTo>
                      <a:pt x="52" y="132"/>
                    </a:moveTo>
                    <a:lnTo>
                      <a:pt x="14" y="145"/>
                    </a:lnTo>
                    <a:lnTo>
                      <a:pt x="26" y="107"/>
                    </a:lnTo>
                    <a:lnTo>
                      <a:pt x="52" y="13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0" name="矩形 89"/>
          <p:cNvSpPr/>
          <p:nvPr/>
        </p:nvSpPr>
        <p:spPr>
          <a:xfrm>
            <a:off x="8223437" y="2034069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矩形 47"/>
          <p:cNvSpPr>
            <a:spLocks noChangeArrowheads="1"/>
          </p:cNvSpPr>
          <p:nvPr/>
        </p:nvSpPr>
        <p:spPr bwMode="auto">
          <a:xfrm>
            <a:off x="8223436" y="2396339"/>
            <a:ext cx="258043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6" name="矩形 95"/>
          <p:cNvSpPr/>
          <p:nvPr/>
        </p:nvSpPr>
        <p:spPr>
          <a:xfrm>
            <a:off x="8223437" y="3166683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7" name="矩形 47"/>
          <p:cNvSpPr>
            <a:spLocks noChangeArrowheads="1"/>
          </p:cNvSpPr>
          <p:nvPr/>
        </p:nvSpPr>
        <p:spPr bwMode="auto">
          <a:xfrm>
            <a:off x="8223436" y="3528953"/>
            <a:ext cx="258043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98" name="矩形 97"/>
          <p:cNvSpPr/>
          <p:nvPr/>
        </p:nvSpPr>
        <p:spPr>
          <a:xfrm>
            <a:off x="8223437" y="4276390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47"/>
          <p:cNvSpPr>
            <a:spLocks noChangeArrowheads="1"/>
          </p:cNvSpPr>
          <p:nvPr/>
        </p:nvSpPr>
        <p:spPr bwMode="auto">
          <a:xfrm>
            <a:off x="8223436" y="4638660"/>
            <a:ext cx="258043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102" name="矩形 101"/>
          <p:cNvSpPr/>
          <p:nvPr/>
        </p:nvSpPr>
        <p:spPr>
          <a:xfrm>
            <a:off x="8223437" y="5424770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8223436" y="5787040"/>
            <a:ext cx="2580439" cy="53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85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86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7510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36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46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6" presetClass="entr" presetSubtype="2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3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600"/>
                            </p:stCondLst>
                            <p:childTnLst>
                              <p:par>
                                <p:cTn id="75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90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5" grpId="0"/>
      <p:bldP spid="96" grpId="0"/>
      <p:bldP spid="97" grpId="0"/>
      <p:bldP spid="98" grpId="0"/>
      <p:bldP spid="101" grpId="0"/>
      <p:bldP spid="102" grpId="0"/>
      <p:bldP spid="103" grpId="0"/>
      <p:bldP spid="85" grpId="0"/>
      <p:bldP spid="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85074" y="3492813"/>
            <a:ext cx="5453464" cy="36742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825150" y="2146832"/>
            <a:ext cx="1558422" cy="13665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 defTabSz="914273">
              <a:lnSpc>
                <a:spcPct val="90000"/>
              </a:lnSpc>
            </a:pPr>
            <a:r>
              <a:rPr lang="en-US" altLang="zh-CN" sz="3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</a:p>
          <a:p>
            <a:pPr algn="ctr" defTabSz="914273">
              <a:lnSpc>
                <a:spcPct val="90000"/>
              </a:lnSpc>
            </a:pPr>
            <a:r>
              <a:rPr lang="en-US" altLang="zh-CN" sz="6000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9782" y="1547131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任意多边形 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 flipV="1">
            <a:off x="1085075" y="4196226"/>
            <a:ext cx="3311060" cy="36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6"/>
          <p:cNvSpPr txBox="1"/>
          <p:nvPr/>
        </p:nvSpPr>
        <p:spPr>
          <a:xfrm>
            <a:off x="3660074" y="4794826"/>
            <a:ext cx="1558422" cy="13665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 defTabSz="914273">
              <a:lnSpc>
                <a:spcPct val="90000"/>
              </a:lnSpc>
            </a:pPr>
            <a:r>
              <a:rPr lang="en-US" altLang="zh-CN" sz="3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</a:p>
          <a:p>
            <a:pPr algn="ctr" defTabSz="914273">
              <a:lnSpc>
                <a:spcPct val="90000"/>
              </a:lnSpc>
            </a:pPr>
            <a:r>
              <a:rPr lang="en-US" altLang="zh-CN" sz="6000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flipV="1">
            <a:off x="3254704" y="4196228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" name="任意多边形 9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 flipV="1">
            <a:off x="6790384" y="4196226"/>
            <a:ext cx="4558655" cy="3696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4"/>
          <p:cNvSpPr txBox="1"/>
          <p:nvPr/>
        </p:nvSpPr>
        <p:spPr>
          <a:xfrm>
            <a:off x="6119486" y="4794826"/>
            <a:ext cx="1558422" cy="13665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 defTabSz="914273">
              <a:lnSpc>
                <a:spcPct val="90000"/>
              </a:lnSpc>
            </a:pPr>
            <a:r>
              <a:rPr lang="en-US" altLang="zh-CN" sz="3200" dirty="0">
                <a:solidFill>
                  <a:prstClr val="white">
                    <a:lumMod val="6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</a:t>
            </a:r>
          </a:p>
          <a:p>
            <a:pPr algn="ctr" defTabSz="914273">
              <a:lnSpc>
                <a:spcPct val="90000"/>
              </a:lnSpc>
            </a:pPr>
            <a:r>
              <a:rPr lang="en-US" altLang="zh-CN" sz="6000" dirty="0">
                <a:solidFill>
                  <a:srgbClr val="B013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B013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flipV="1">
            <a:off x="5698999" y="4196228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任意多边形 14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59"/>
          <p:cNvSpPr txBox="1">
            <a:spLocks noChangeArrowheads="1"/>
          </p:cNvSpPr>
          <p:nvPr/>
        </p:nvSpPr>
        <p:spPr bwMode="auto">
          <a:xfrm flipH="1">
            <a:off x="2504630" y="2088603"/>
            <a:ext cx="2588687" cy="3796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 defTabSz="914273">
              <a:defRPr/>
            </a:pPr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867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513243" y="2461426"/>
            <a:ext cx="3673044" cy="72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14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flipH="1">
            <a:off x="7983910" y="4720515"/>
            <a:ext cx="2588687" cy="3796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273">
              <a:defRPr/>
            </a:pPr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1867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7"/>
          <p:cNvSpPr>
            <a:spLocks noChangeArrowheads="1"/>
          </p:cNvSpPr>
          <p:nvPr/>
        </p:nvSpPr>
        <p:spPr bwMode="auto">
          <a:xfrm>
            <a:off x="8254750" y="5106581"/>
            <a:ext cx="2902537" cy="72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14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 flipH="1">
            <a:off x="907031" y="4720515"/>
            <a:ext cx="2588687" cy="37964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273">
              <a:defRPr/>
            </a:pPr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1867" kern="0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17"/>
          <p:cNvSpPr>
            <a:spLocks noChangeArrowheads="1"/>
          </p:cNvSpPr>
          <p:nvPr/>
        </p:nvSpPr>
        <p:spPr bwMode="auto">
          <a:xfrm>
            <a:off x="1403654" y="5106582"/>
            <a:ext cx="1809956" cy="93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14000"/>
              </a:lnSpc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26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397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7" grpId="0" animBg="1"/>
      <p:bldP spid="8" grpId="0"/>
      <p:bldP spid="12" grpId="0" animBg="1"/>
      <p:bldP spid="13" grpId="0"/>
      <p:bldP spid="17" grpId="0"/>
      <p:bldP spid="18" grpId="0"/>
      <p:bldP spid="19" grpId="0"/>
      <p:bldP spid="20" grpId="0"/>
      <p:bldP spid="21" grpId="0"/>
      <p:bldP spid="22" grpId="0"/>
      <p:bldP spid="26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546093" y="2963118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下一步工作计划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4031346" y="1566267"/>
            <a:ext cx="1184720" cy="949695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3229996" y="923890"/>
            <a:ext cx="801350" cy="642377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0" y="2465296"/>
            <a:ext cx="2026824" cy="1954307"/>
          </a:xfrm>
          <a:prstGeom prst="rect">
            <a:avLst/>
          </a:prstGeom>
          <a:solidFill>
            <a:schemeClr val="bg1">
              <a:lumMod val="75000"/>
            </a:schemeClr>
          </a:soli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0441" y="4419600"/>
            <a:ext cx="2026824" cy="195430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20441" y="510989"/>
            <a:ext cx="2026824" cy="1954307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01600">
            <a:solidFill>
              <a:srgbClr val="F0EF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flipH="1">
            <a:off x="2075904" y="2522301"/>
            <a:ext cx="1955442" cy="18972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80425" y="4419599"/>
            <a:ext cx="1957304" cy="195430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351615" y="964232"/>
            <a:ext cx="136447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rtika" panose="02020503030404060203" pitchFamily="18" charset="0"/>
                <a:ea typeface="方正姚体" panose="02010601030101010101" pitchFamily="2" charset="-122"/>
                <a:cs typeface="Kartika" panose="02020503030404060203" pitchFamily="18" charset="0"/>
              </a:rPr>
              <a:t>05</a:t>
            </a:r>
            <a:endParaRPr lang="zh-CN" altLang="en-US" sz="8000" b="1" dirty="0">
              <a:gradFill>
                <a:gsLst>
                  <a:gs pos="29000">
                    <a:srgbClr val="B91319"/>
                  </a:gs>
                  <a:gs pos="0">
                    <a:srgbClr val="DC1218"/>
                  </a:gs>
                  <a:gs pos="79000">
                    <a:srgbClr val="9E0E18"/>
                  </a:gs>
                  <a:gs pos="58000">
                    <a:srgbClr val="A61319"/>
                  </a:gs>
                  <a:gs pos="100000">
                    <a:srgbClr val="901518"/>
                  </a:gs>
                </a:gsLst>
                <a:path path="circle">
                  <a:fillToRect l="50000" t="50000" r="50000" b="50000"/>
                </a:path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rtika" panose="02020503030404060203" pitchFamily="18" charset="0"/>
              <a:ea typeface="方正姚体" panose="02010601030101010101" pitchFamily="2" charset="-122"/>
              <a:cs typeface="Kartika" panose="02020503030404060203" pitchFamily="18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426750" y="4143057"/>
            <a:ext cx="5040000" cy="80962"/>
            <a:chOff x="6426750" y="4143057"/>
            <a:chExt cx="5040000" cy="80962"/>
          </a:xfrm>
        </p:grpSpPr>
        <p:cxnSp>
          <p:nvCxnSpPr>
            <p:cNvPr id="22" name="直接连接符 21"/>
            <p:cNvCxnSpPr/>
            <p:nvPr/>
          </p:nvCxnSpPr>
          <p:spPr>
            <a:xfrm flipH="1">
              <a:off x="6426750" y="4143057"/>
              <a:ext cx="5040000" cy="0"/>
            </a:xfrm>
            <a:prstGeom prst="line">
              <a:avLst/>
            </a:prstGeom>
            <a:ln w="127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6426750" y="4224019"/>
              <a:ext cx="5040000" cy="0"/>
            </a:xfrm>
            <a:prstGeom prst="line">
              <a:avLst/>
            </a:prstGeom>
            <a:ln w="38100">
              <a:solidFill>
                <a:srgbClr val="B01319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769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5" grpId="0" animBg="1"/>
      <p:bldP spid="6" grpId="0" animBg="1"/>
      <p:bldP spid="11" grpId="0" animBg="1"/>
      <p:bldP spid="17" grpId="0" animBg="1"/>
      <p:bldP spid="19" grpId="0" animBg="1"/>
      <p:bldP spid="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827773" y="2523836"/>
            <a:ext cx="1163095" cy="899931"/>
            <a:chOff x="4612353" y="2252374"/>
            <a:chExt cx="1163094" cy="899930"/>
          </a:xfrm>
        </p:grpSpPr>
        <p:sp>
          <p:nvSpPr>
            <p:cNvPr id="8" name="椭圆形标注 7"/>
            <p:cNvSpPr/>
            <p:nvPr/>
          </p:nvSpPr>
          <p:spPr>
            <a:xfrm>
              <a:off x="4612353" y="2252374"/>
              <a:ext cx="1163094" cy="899930"/>
            </a:xfrm>
            <a:prstGeom prst="wedgeEllipseCallout">
              <a:avLst>
                <a:gd name="adj1" fmla="val 46317"/>
                <a:gd name="adj2" fmla="val 55469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pic>
          <p:nvPicPr>
            <p:cNvPr id="14" name="Picture 14" descr="C:\Users\Administrator\比赛\WPS主题PPT设计大赛\云办公.png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  <a:biLevel thresh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9174" y="2341865"/>
              <a:ext cx="669383" cy="670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9443518" y="2874626"/>
            <a:ext cx="1038569" cy="796971"/>
            <a:chOff x="10066657" y="2776463"/>
            <a:chExt cx="1038569" cy="796970"/>
          </a:xfrm>
        </p:grpSpPr>
        <p:sp>
          <p:nvSpPr>
            <p:cNvPr id="7" name="椭圆形标注 6"/>
            <p:cNvSpPr/>
            <p:nvPr/>
          </p:nvSpPr>
          <p:spPr>
            <a:xfrm>
              <a:off x="10066657" y="2776463"/>
              <a:ext cx="1038569" cy="796970"/>
            </a:xfrm>
            <a:prstGeom prst="wedgeEllipseCallout">
              <a:avLst>
                <a:gd name="adj1" fmla="val -54694"/>
                <a:gd name="adj2" fmla="val 46452"/>
              </a:avLst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pic>
          <p:nvPicPr>
            <p:cNvPr id="15" name="Picture 2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 contrast="8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3243" y="2876152"/>
              <a:ext cx="505397" cy="50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6352198" y="1898490"/>
            <a:ext cx="1029871" cy="817799"/>
            <a:chOff x="6607853" y="1627026"/>
            <a:chExt cx="1029870" cy="817798"/>
          </a:xfrm>
        </p:grpSpPr>
        <p:sp>
          <p:nvSpPr>
            <p:cNvPr id="6" name="椭圆形标注 5"/>
            <p:cNvSpPr/>
            <p:nvPr/>
          </p:nvSpPr>
          <p:spPr>
            <a:xfrm>
              <a:off x="6607853" y="1627026"/>
              <a:ext cx="1029870" cy="817798"/>
            </a:xfrm>
            <a:prstGeom prst="wedgeEllipseCallout">
              <a:avLst>
                <a:gd name="adj1" fmla="val -31827"/>
                <a:gd name="adj2" fmla="val 6449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pic>
          <p:nvPicPr>
            <p:cNvPr id="16" name="Picture 10" descr="C:\Users\Jonahs\Dropbox\Projects SCOTT\MEET Windows Azure\source\Background\tile-icon-network.png"/>
            <p:cNvPicPr>
              <a:picLocks noChangeAspect="1" noChangeArrowheads="1"/>
            </p:cNvPicPr>
            <p:nvPr/>
          </p:nvPicPr>
          <p:blipFill>
            <a:blip r:embed="rId6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5000" contras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707212">
              <a:off x="6822142" y="1762424"/>
              <a:ext cx="578010" cy="578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组合 35"/>
          <p:cNvGrpSpPr/>
          <p:nvPr/>
        </p:nvGrpSpPr>
        <p:grpSpPr>
          <a:xfrm>
            <a:off x="3177300" y="3346523"/>
            <a:ext cx="739200" cy="604800"/>
            <a:chOff x="2519249" y="3009130"/>
            <a:chExt cx="739200" cy="604799"/>
          </a:xfrm>
        </p:grpSpPr>
        <p:sp>
          <p:nvSpPr>
            <p:cNvPr id="10" name="椭圆形标注 9"/>
            <p:cNvSpPr/>
            <p:nvPr/>
          </p:nvSpPr>
          <p:spPr>
            <a:xfrm>
              <a:off x="2519249" y="3009130"/>
              <a:ext cx="739200" cy="604799"/>
            </a:xfrm>
            <a:prstGeom prst="wedgeEllipseCallout">
              <a:avLst>
                <a:gd name="adj1" fmla="val 53542"/>
                <a:gd name="adj2" fmla="val 5546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17" name="Freeform 123"/>
            <p:cNvSpPr>
              <a:spLocks noEditPoints="1"/>
            </p:cNvSpPr>
            <p:nvPr/>
          </p:nvSpPr>
          <p:spPr bwMode="auto">
            <a:xfrm>
              <a:off x="2699317" y="3187807"/>
              <a:ext cx="379065" cy="247446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695518" y="2570324"/>
            <a:ext cx="984548" cy="785115"/>
            <a:chOff x="1115406" y="2224014"/>
            <a:chExt cx="1019112" cy="785115"/>
          </a:xfrm>
        </p:grpSpPr>
        <p:sp>
          <p:nvSpPr>
            <p:cNvPr id="9" name="椭圆形标注 8"/>
            <p:cNvSpPr/>
            <p:nvPr/>
          </p:nvSpPr>
          <p:spPr>
            <a:xfrm>
              <a:off x="1115406" y="2224014"/>
              <a:ext cx="1019112" cy="785115"/>
            </a:xfrm>
            <a:prstGeom prst="wedgeEllipseCallout">
              <a:avLst>
                <a:gd name="adj1" fmla="val 47474"/>
                <a:gd name="adj2" fmla="val 55469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370599" y="2357631"/>
              <a:ext cx="510727" cy="434596"/>
              <a:chOff x="5512720" y="2152017"/>
              <a:chExt cx="583915" cy="496874"/>
            </a:xfrm>
          </p:grpSpPr>
          <p:sp>
            <p:nvSpPr>
              <p:cNvPr id="19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3456113" y="1971962"/>
            <a:ext cx="917201" cy="717312"/>
            <a:chOff x="2928095" y="1681618"/>
            <a:chExt cx="917201" cy="717312"/>
          </a:xfrm>
        </p:grpSpPr>
        <p:sp>
          <p:nvSpPr>
            <p:cNvPr id="11" name="椭圆形标注 10"/>
            <p:cNvSpPr/>
            <p:nvPr/>
          </p:nvSpPr>
          <p:spPr>
            <a:xfrm>
              <a:off x="2928095" y="1681618"/>
              <a:ext cx="917201" cy="717312"/>
            </a:xfrm>
            <a:prstGeom prst="wedgeEllipseCallout">
              <a:avLst>
                <a:gd name="adj1" fmla="val 41977"/>
                <a:gd name="adj2" fmla="val 6077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1" name="Freeform 56"/>
            <p:cNvSpPr>
              <a:spLocks/>
            </p:cNvSpPr>
            <p:nvPr/>
          </p:nvSpPr>
          <p:spPr bwMode="auto">
            <a:xfrm>
              <a:off x="3144983" y="1819474"/>
              <a:ext cx="483424" cy="432900"/>
            </a:xfrm>
            <a:custGeom>
              <a:avLst/>
              <a:gdLst>
                <a:gd name="T0" fmla="*/ 13 w 90"/>
                <a:gd name="T1" fmla="*/ 17 h 90"/>
                <a:gd name="T2" fmla="*/ 26 w 90"/>
                <a:gd name="T3" fmla="*/ 29 h 90"/>
                <a:gd name="T4" fmla="*/ 67 w 90"/>
                <a:gd name="T5" fmla="*/ 39 h 90"/>
                <a:gd name="T6" fmla="*/ 69 w 90"/>
                <a:gd name="T7" fmla="*/ 35 h 90"/>
                <a:gd name="T8" fmla="*/ 60 w 90"/>
                <a:gd name="T9" fmla="*/ 19 h 90"/>
                <a:gd name="T10" fmla="*/ 57 w 90"/>
                <a:gd name="T11" fmla="*/ 20 h 90"/>
                <a:gd name="T12" fmla="*/ 47 w 90"/>
                <a:gd name="T13" fmla="*/ 10 h 90"/>
                <a:gd name="T14" fmla="*/ 57 w 90"/>
                <a:gd name="T15" fmla="*/ 0 h 90"/>
                <a:gd name="T16" fmla="*/ 67 w 90"/>
                <a:gd name="T17" fmla="*/ 10 h 90"/>
                <a:gd name="T18" fmla="*/ 65 w 90"/>
                <a:gd name="T19" fmla="*/ 16 h 90"/>
                <a:gd name="T20" fmla="*/ 75 w 90"/>
                <a:gd name="T21" fmla="*/ 32 h 90"/>
                <a:gd name="T22" fmla="*/ 78 w 90"/>
                <a:gd name="T23" fmla="*/ 31 h 90"/>
                <a:gd name="T24" fmla="*/ 90 w 90"/>
                <a:gd name="T25" fmla="*/ 43 h 90"/>
                <a:gd name="T26" fmla="*/ 78 w 90"/>
                <a:gd name="T27" fmla="*/ 56 h 90"/>
                <a:gd name="T28" fmla="*/ 66 w 90"/>
                <a:gd name="T29" fmla="*/ 46 h 90"/>
                <a:gd name="T30" fmla="*/ 25 w 90"/>
                <a:gd name="T31" fmla="*/ 36 h 90"/>
                <a:gd name="T32" fmla="*/ 20 w 90"/>
                <a:gd name="T33" fmla="*/ 40 h 90"/>
                <a:gd name="T34" fmla="*/ 27 w 90"/>
                <a:gd name="T35" fmla="*/ 60 h 90"/>
                <a:gd name="T36" fmla="*/ 29 w 90"/>
                <a:gd name="T37" fmla="*/ 59 h 90"/>
                <a:gd name="T38" fmla="*/ 44 w 90"/>
                <a:gd name="T39" fmla="*/ 75 h 90"/>
                <a:gd name="T40" fmla="*/ 29 w 90"/>
                <a:gd name="T41" fmla="*/ 90 h 90"/>
                <a:gd name="T42" fmla="*/ 14 w 90"/>
                <a:gd name="T43" fmla="*/ 75 h 90"/>
                <a:gd name="T44" fmla="*/ 21 w 90"/>
                <a:gd name="T45" fmla="*/ 62 h 90"/>
                <a:gd name="T46" fmla="*/ 14 w 90"/>
                <a:gd name="T47" fmla="*/ 42 h 90"/>
                <a:gd name="T48" fmla="*/ 13 w 90"/>
                <a:gd name="T49" fmla="*/ 42 h 90"/>
                <a:gd name="T50" fmla="*/ 0 w 90"/>
                <a:gd name="T51" fmla="*/ 29 h 90"/>
                <a:gd name="T52" fmla="*/ 13 w 90"/>
                <a:gd name="T53" fmla="*/ 1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0" h="90">
                  <a:moveTo>
                    <a:pt x="13" y="17"/>
                  </a:moveTo>
                  <a:cubicBezTo>
                    <a:pt x="20" y="17"/>
                    <a:pt x="26" y="22"/>
                    <a:pt x="26" y="2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8" y="36"/>
                    <a:pt x="69" y="35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20"/>
                    <a:pt x="58" y="20"/>
                    <a:pt x="57" y="20"/>
                  </a:cubicBezTo>
                  <a:cubicBezTo>
                    <a:pt x="52" y="20"/>
                    <a:pt x="47" y="15"/>
                    <a:pt x="47" y="10"/>
                  </a:cubicBezTo>
                  <a:cubicBezTo>
                    <a:pt x="47" y="5"/>
                    <a:pt x="52" y="0"/>
                    <a:pt x="57" y="0"/>
                  </a:cubicBezTo>
                  <a:cubicBezTo>
                    <a:pt x="62" y="0"/>
                    <a:pt x="67" y="5"/>
                    <a:pt x="67" y="10"/>
                  </a:cubicBezTo>
                  <a:cubicBezTo>
                    <a:pt x="67" y="12"/>
                    <a:pt x="66" y="14"/>
                    <a:pt x="65" y="16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6" y="31"/>
                    <a:pt x="77" y="31"/>
                    <a:pt x="78" y="31"/>
                  </a:cubicBezTo>
                  <a:cubicBezTo>
                    <a:pt x="85" y="31"/>
                    <a:pt x="90" y="37"/>
                    <a:pt x="90" y="43"/>
                  </a:cubicBezTo>
                  <a:cubicBezTo>
                    <a:pt x="90" y="50"/>
                    <a:pt x="85" y="56"/>
                    <a:pt x="78" y="56"/>
                  </a:cubicBezTo>
                  <a:cubicBezTo>
                    <a:pt x="72" y="56"/>
                    <a:pt x="68" y="52"/>
                    <a:pt x="66" y="4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4" y="37"/>
                    <a:pt x="22" y="39"/>
                    <a:pt x="20" y="40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59"/>
                    <a:pt x="28" y="59"/>
                    <a:pt x="29" y="59"/>
                  </a:cubicBezTo>
                  <a:cubicBezTo>
                    <a:pt x="37" y="59"/>
                    <a:pt x="44" y="66"/>
                    <a:pt x="44" y="75"/>
                  </a:cubicBezTo>
                  <a:cubicBezTo>
                    <a:pt x="44" y="83"/>
                    <a:pt x="37" y="90"/>
                    <a:pt x="29" y="90"/>
                  </a:cubicBezTo>
                  <a:cubicBezTo>
                    <a:pt x="20" y="90"/>
                    <a:pt x="14" y="83"/>
                    <a:pt x="14" y="75"/>
                  </a:cubicBezTo>
                  <a:cubicBezTo>
                    <a:pt x="14" y="69"/>
                    <a:pt x="17" y="64"/>
                    <a:pt x="21" y="6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6" y="42"/>
                    <a:pt x="0" y="36"/>
                    <a:pt x="0" y="29"/>
                  </a:cubicBezTo>
                  <a:cubicBezTo>
                    <a:pt x="0" y="22"/>
                    <a:pt x="6" y="17"/>
                    <a:pt x="13" y="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  <a:extLst/>
          </p:spPr>
          <p:txBody>
            <a:bodyPr lIns="137147" tIns="68572" rIns="137147" bIns="68572"/>
            <a:lstStyle/>
            <a:p>
              <a:pPr defTabSz="1028508">
                <a:defRPr/>
              </a:pPr>
              <a:endParaRPr lang="zh-CN" altLang="en-US" sz="1867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472648" y="2962478"/>
            <a:ext cx="854632" cy="677007"/>
            <a:chOff x="8113839" y="2750734"/>
            <a:chExt cx="854632" cy="677006"/>
          </a:xfrm>
        </p:grpSpPr>
        <p:sp>
          <p:nvSpPr>
            <p:cNvPr id="13" name="椭圆形标注 12"/>
            <p:cNvSpPr/>
            <p:nvPr/>
          </p:nvSpPr>
          <p:spPr>
            <a:xfrm>
              <a:off x="8113839" y="2750734"/>
              <a:ext cx="854632" cy="677006"/>
            </a:xfrm>
            <a:prstGeom prst="wedgeEllipseCallout">
              <a:avLst>
                <a:gd name="adj1" fmla="val -43554"/>
                <a:gd name="adj2" fmla="val 53126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grpSp>
          <p:nvGrpSpPr>
            <p:cNvPr id="22" name="Gruppe 67"/>
            <p:cNvGrpSpPr/>
            <p:nvPr/>
          </p:nvGrpSpPr>
          <p:grpSpPr bwMode="auto">
            <a:xfrm>
              <a:off x="8279736" y="2876152"/>
              <a:ext cx="550354" cy="379989"/>
              <a:chOff x="355442" y="4350695"/>
              <a:chExt cx="1000980" cy="692009"/>
            </a:xfrm>
            <a:solidFill>
              <a:schemeClr val="bg1"/>
            </a:solidFill>
          </p:grpSpPr>
          <p:sp>
            <p:nvSpPr>
              <p:cNvPr id="23" name="Freeform 26"/>
              <p:cNvSpPr>
                <a:spLocks noEditPoints="1"/>
              </p:cNvSpPr>
              <p:nvPr/>
            </p:nvSpPr>
            <p:spPr bwMode="auto">
              <a:xfrm>
                <a:off x="355442" y="4350695"/>
                <a:ext cx="584955" cy="588138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18">
                  <a:defRPr/>
                </a:pPr>
                <a:endParaRPr lang="da-DK" sz="1867" kern="0" dirty="0">
                  <a:solidFill>
                    <a:sysClr val="windowText" lastClr="000000"/>
                  </a:solidFill>
                  <a:ea typeface="ＭＳ Ｐゴシック" pitchFamily="-97" charset="-128"/>
                </a:endParaRPr>
              </a:p>
            </p:txBody>
          </p:sp>
          <p:sp>
            <p:nvSpPr>
              <p:cNvPr id="24" name="Freeform 27"/>
              <p:cNvSpPr>
                <a:spLocks noEditPoints="1"/>
              </p:cNvSpPr>
              <p:nvPr/>
            </p:nvSpPr>
            <p:spPr bwMode="auto">
              <a:xfrm>
                <a:off x="940385" y="4623500"/>
                <a:ext cx="416037" cy="419204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318">
                  <a:defRPr/>
                </a:pPr>
                <a:endParaRPr lang="da-DK" sz="1867" kern="0" dirty="0">
                  <a:solidFill>
                    <a:sysClr val="windowText" lastClr="000000"/>
                  </a:solidFill>
                  <a:ea typeface="ＭＳ Ｐゴシック" pitchFamily="-97" charset="-128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873894" y="1979209"/>
            <a:ext cx="743596" cy="591116"/>
            <a:chOff x="8830090" y="1853708"/>
            <a:chExt cx="743596" cy="591116"/>
          </a:xfrm>
        </p:grpSpPr>
        <p:sp>
          <p:nvSpPr>
            <p:cNvPr id="12" name="椭圆形标注 11"/>
            <p:cNvSpPr/>
            <p:nvPr/>
          </p:nvSpPr>
          <p:spPr>
            <a:xfrm>
              <a:off x="8830090" y="1853708"/>
              <a:ext cx="743596" cy="591116"/>
            </a:xfrm>
            <a:prstGeom prst="wedgeEllipseCallout">
              <a:avLst>
                <a:gd name="adj1" fmla="val -31827"/>
                <a:gd name="adj2" fmla="val 64496"/>
              </a:avLst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grpSp>
          <p:nvGrpSpPr>
            <p:cNvPr id="25" name="组合 24"/>
            <p:cNvGrpSpPr>
              <a:grpSpLocks noChangeAspect="1"/>
            </p:cNvGrpSpPr>
            <p:nvPr/>
          </p:nvGrpSpPr>
          <p:grpSpPr>
            <a:xfrm>
              <a:off x="8988753" y="1956218"/>
              <a:ext cx="453821" cy="347932"/>
              <a:chOff x="5611813" y="1835150"/>
              <a:chExt cx="285750" cy="219076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6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800768" y="5685026"/>
            <a:ext cx="8806361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5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6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任意多边形 42"/>
          <p:cNvSpPr/>
          <p:nvPr/>
        </p:nvSpPr>
        <p:spPr>
          <a:xfrm>
            <a:off x="2184954" y="3763641"/>
            <a:ext cx="8035716" cy="1653789"/>
          </a:xfrm>
          <a:custGeom>
            <a:avLst/>
            <a:gdLst>
              <a:gd name="connsiteX0" fmla="*/ 6319584 w 19135506"/>
              <a:gd name="connsiteY0" fmla="*/ 0 h 3938179"/>
              <a:gd name="connsiteX1" fmla="*/ 6354329 w 19135506"/>
              <a:gd name="connsiteY1" fmla="*/ 0 h 3938179"/>
              <a:gd name="connsiteX2" fmla="*/ 6354329 w 19135506"/>
              <a:gd name="connsiteY2" fmla="*/ 316483 h 3938179"/>
              <a:gd name="connsiteX3" fmla="*/ 6369961 w 19135506"/>
              <a:gd name="connsiteY3" fmla="*/ 316483 h 3938179"/>
              <a:gd name="connsiteX4" fmla="*/ 6369961 w 19135506"/>
              <a:gd name="connsiteY4" fmla="*/ 339400 h 3938179"/>
              <a:gd name="connsiteX5" fmla="*/ 6385783 w 19135506"/>
              <a:gd name="connsiteY5" fmla="*/ 339400 h 3938179"/>
              <a:gd name="connsiteX6" fmla="*/ 6385783 w 19135506"/>
              <a:gd name="connsiteY6" fmla="*/ 355114 h 3938179"/>
              <a:gd name="connsiteX7" fmla="*/ 6401890 w 19135506"/>
              <a:gd name="connsiteY7" fmla="*/ 355114 h 3938179"/>
              <a:gd name="connsiteX8" fmla="*/ 6401890 w 19135506"/>
              <a:gd name="connsiteY8" fmla="*/ 384400 h 3938179"/>
              <a:gd name="connsiteX9" fmla="*/ 6432022 w 19135506"/>
              <a:gd name="connsiteY9" fmla="*/ 384400 h 3938179"/>
              <a:gd name="connsiteX10" fmla="*/ 6432022 w 19135506"/>
              <a:gd name="connsiteY10" fmla="*/ 410662 h 3938179"/>
              <a:gd name="connsiteX11" fmla="*/ 6460211 w 19135506"/>
              <a:gd name="connsiteY11" fmla="*/ 410662 h 3938179"/>
              <a:gd name="connsiteX12" fmla="*/ 6460211 w 19135506"/>
              <a:gd name="connsiteY12" fmla="*/ 648473 h 3938179"/>
              <a:gd name="connsiteX13" fmla="*/ 6515492 w 19135506"/>
              <a:gd name="connsiteY13" fmla="*/ 648473 h 3938179"/>
              <a:gd name="connsiteX14" fmla="*/ 6515492 w 19135506"/>
              <a:gd name="connsiteY14" fmla="*/ 667492 h 3938179"/>
              <a:gd name="connsiteX15" fmla="*/ 6534331 w 19135506"/>
              <a:gd name="connsiteY15" fmla="*/ 667492 h 3938179"/>
              <a:gd name="connsiteX16" fmla="*/ 6534331 w 19135506"/>
              <a:gd name="connsiteY16" fmla="*/ 818313 h 3938179"/>
              <a:gd name="connsiteX17" fmla="*/ 6564496 w 19135506"/>
              <a:gd name="connsiteY17" fmla="*/ 818313 h 3938179"/>
              <a:gd name="connsiteX18" fmla="*/ 6564496 w 19135506"/>
              <a:gd name="connsiteY18" fmla="*/ 1099760 h 3938179"/>
              <a:gd name="connsiteX19" fmla="*/ 6589473 w 19135506"/>
              <a:gd name="connsiteY19" fmla="*/ 1099760 h 3938179"/>
              <a:gd name="connsiteX20" fmla="*/ 6589473 w 19135506"/>
              <a:gd name="connsiteY20" fmla="*/ 1065371 h 3938179"/>
              <a:gd name="connsiteX21" fmla="*/ 6622386 w 19135506"/>
              <a:gd name="connsiteY21" fmla="*/ 1065371 h 3938179"/>
              <a:gd name="connsiteX22" fmla="*/ 6622386 w 19135506"/>
              <a:gd name="connsiteY22" fmla="*/ 1033136 h 3938179"/>
              <a:gd name="connsiteX23" fmla="*/ 6654607 w 19135506"/>
              <a:gd name="connsiteY23" fmla="*/ 1033136 h 3938179"/>
              <a:gd name="connsiteX24" fmla="*/ 6654607 w 19135506"/>
              <a:gd name="connsiteY24" fmla="*/ 998898 h 3938179"/>
              <a:gd name="connsiteX25" fmla="*/ 6680488 w 19135506"/>
              <a:gd name="connsiteY25" fmla="*/ 998898 h 3938179"/>
              <a:gd name="connsiteX26" fmla="*/ 6680488 w 19135506"/>
              <a:gd name="connsiteY26" fmla="*/ 977694 h 3938179"/>
              <a:gd name="connsiteX27" fmla="*/ 6701683 w 19135506"/>
              <a:gd name="connsiteY27" fmla="*/ 977694 h 3938179"/>
              <a:gd name="connsiteX28" fmla="*/ 6701683 w 19135506"/>
              <a:gd name="connsiteY28" fmla="*/ 927363 h 3938179"/>
              <a:gd name="connsiteX29" fmla="*/ 6718882 w 19135506"/>
              <a:gd name="connsiteY29" fmla="*/ 927363 h 3938179"/>
              <a:gd name="connsiteX30" fmla="*/ 6718882 w 19135506"/>
              <a:gd name="connsiteY30" fmla="*/ 739185 h 3938179"/>
              <a:gd name="connsiteX31" fmla="*/ 6757099 w 19135506"/>
              <a:gd name="connsiteY31" fmla="*/ 739185 h 3938179"/>
              <a:gd name="connsiteX32" fmla="*/ 6757099 w 19135506"/>
              <a:gd name="connsiteY32" fmla="*/ 927363 h 3938179"/>
              <a:gd name="connsiteX33" fmla="*/ 6764219 w 19135506"/>
              <a:gd name="connsiteY33" fmla="*/ 927363 h 3938179"/>
              <a:gd name="connsiteX34" fmla="*/ 6764219 w 19135506"/>
              <a:gd name="connsiteY34" fmla="*/ 977694 h 3938179"/>
              <a:gd name="connsiteX35" fmla="*/ 6791055 w 19135506"/>
              <a:gd name="connsiteY35" fmla="*/ 977694 h 3938179"/>
              <a:gd name="connsiteX36" fmla="*/ 6791055 w 19135506"/>
              <a:gd name="connsiteY36" fmla="*/ 1025880 h 3938179"/>
              <a:gd name="connsiteX37" fmla="*/ 6806253 w 19135506"/>
              <a:gd name="connsiteY37" fmla="*/ 1025880 h 3938179"/>
              <a:gd name="connsiteX38" fmla="*/ 6806253 w 19135506"/>
              <a:gd name="connsiteY38" fmla="*/ 1049254 h 3938179"/>
              <a:gd name="connsiteX39" fmla="*/ 6819501 w 19135506"/>
              <a:gd name="connsiteY39" fmla="*/ 1049254 h 3938179"/>
              <a:gd name="connsiteX40" fmla="*/ 6819501 w 19135506"/>
              <a:gd name="connsiteY40" fmla="*/ 1092459 h 3938179"/>
              <a:gd name="connsiteX41" fmla="*/ 6839583 w 19135506"/>
              <a:gd name="connsiteY41" fmla="*/ 1092459 h 3938179"/>
              <a:gd name="connsiteX42" fmla="*/ 6839583 w 19135506"/>
              <a:gd name="connsiteY42" fmla="*/ 1126848 h 3938179"/>
              <a:gd name="connsiteX43" fmla="*/ 6859609 w 19135506"/>
              <a:gd name="connsiteY43" fmla="*/ 1126848 h 3938179"/>
              <a:gd name="connsiteX44" fmla="*/ 6859609 w 19135506"/>
              <a:gd name="connsiteY44" fmla="*/ 1163504 h 3938179"/>
              <a:gd name="connsiteX45" fmla="*/ 6870111 w 19135506"/>
              <a:gd name="connsiteY45" fmla="*/ 1163504 h 3938179"/>
              <a:gd name="connsiteX46" fmla="*/ 6870111 w 19135506"/>
              <a:gd name="connsiteY46" fmla="*/ 1193472 h 3938179"/>
              <a:gd name="connsiteX47" fmla="*/ 6886710 w 19135506"/>
              <a:gd name="connsiteY47" fmla="*/ 1193472 h 3938179"/>
              <a:gd name="connsiteX48" fmla="*/ 6886710 w 19135506"/>
              <a:gd name="connsiteY48" fmla="*/ 1241070 h 3938179"/>
              <a:gd name="connsiteX49" fmla="*/ 6916818 w 19135506"/>
              <a:gd name="connsiteY49" fmla="*/ 1241070 h 3938179"/>
              <a:gd name="connsiteX50" fmla="*/ 6916818 w 19135506"/>
              <a:gd name="connsiteY50" fmla="*/ 1288668 h 3938179"/>
              <a:gd name="connsiteX51" fmla="*/ 6960129 w 19135506"/>
              <a:gd name="connsiteY51" fmla="*/ 1288668 h 3938179"/>
              <a:gd name="connsiteX52" fmla="*/ 6960129 w 19135506"/>
              <a:gd name="connsiteY52" fmla="*/ 1886191 h 3938179"/>
              <a:gd name="connsiteX53" fmla="*/ 6989671 w 19135506"/>
              <a:gd name="connsiteY53" fmla="*/ 1886191 h 3938179"/>
              <a:gd name="connsiteX54" fmla="*/ 6989671 w 19135506"/>
              <a:gd name="connsiteY54" fmla="*/ 1920580 h 3938179"/>
              <a:gd name="connsiteX55" fmla="*/ 7012253 w 19135506"/>
              <a:gd name="connsiteY55" fmla="*/ 1920580 h 3938179"/>
              <a:gd name="connsiteX56" fmla="*/ 7012253 w 19135506"/>
              <a:gd name="connsiteY56" fmla="*/ 1981768 h 3938179"/>
              <a:gd name="connsiteX57" fmla="*/ 7029883 w 19135506"/>
              <a:gd name="connsiteY57" fmla="*/ 1981768 h 3938179"/>
              <a:gd name="connsiteX58" fmla="*/ 7029883 w 19135506"/>
              <a:gd name="connsiteY58" fmla="*/ 2075133 h 3938179"/>
              <a:gd name="connsiteX59" fmla="*/ 7046855 w 19135506"/>
              <a:gd name="connsiteY59" fmla="*/ 2075133 h 3938179"/>
              <a:gd name="connsiteX60" fmla="*/ 7046855 w 19135506"/>
              <a:gd name="connsiteY60" fmla="*/ 2513674 h 3938179"/>
              <a:gd name="connsiteX61" fmla="*/ 7097072 w 19135506"/>
              <a:gd name="connsiteY61" fmla="*/ 2513674 h 3938179"/>
              <a:gd name="connsiteX62" fmla="*/ 7097072 w 19135506"/>
              <a:gd name="connsiteY62" fmla="*/ 2455847 h 3938179"/>
              <a:gd name="connsiteX63" fmla="*/ 7123518 w 19135506"/>
              <a:gd name="connsiteY63" fmla="*/ 2455847 h 3938179"/>
              <a:gd name="connsiteX64" fmla="*/ 7123518 w 19135506"/>
              <a:gd name="connsiteY64" fmla="*/ 2387208 h 3938179"/>
              <a:gd name="connsiteX65" fmla="*/ 7152441 w 19135506"/>
              <a:gd name="connsiteY65" fmla="*/ 2387208 h 3938179"/>
              <a:gd name="connsiteX66" fmla="*/ 7152441 w 19135506"/>
              <a:gd name="connsiteY66" fmla="*/ 2313179 h 3938179"/>
              <a:gd name="connsiteX67" fmla="*/ 7169286 w 19135506"/>
              <a:gd name="connsiteY67" fmla="*/ 2313179 h 3938179"/>
              <a:gd name="connsiteX68" fmla="*/ 7169286 w 19135506"/>
              <a:gd name="connsiteY68" fmla="*/ 2283792 h 3938179"/>
              <a:gd name="connsiteX69" fmla="*/ 7186283 w 19135506"/>
              <a:gd name="connsiteY69" fmla="*/ 2283792 h 3938179"/>
              <a:gd name="connsiteX70" fmla="*/ 7186283 w 19135506"/>
              <a:gd name="connsiteY70" fmla="*/ 2251411 h 3938179"/>
              <a:gd name="connsiteX71" fmla="*/ 7203653 w 19135506"/>
              <a:gd name="connsiteY71" fmla="*/ 2251411 h 3938179"/>
              <a:gd name="connsiteX72" fmla="*/ 7203653 w 19135506"/>
              <a:gd name="connsiteY72" fmla="*/ 2283792 h 3938179"/>
              <a:gd name="connsiteX73" fmla="*/ 7220650 w 19135506"/>
              <a:gd name="connsiteY73" fmla="*/ 2283792 h 3938179"/>
              <a:gd name="connsiteX74" fmla="*/ 7220650 w 19135506"/>
              <a:gd name="connsiteY74" fmla="*/ 2313179 h 3938179"/>
              <a:gd name="connsiteX75" fmla="*/ 7235034 w 19135506"/>
              <a:gd name="connsiteY75" fmla="*/ 2313179 h 3938179"/>
              <a:gd name="connsiteX76" fmla="*/ 7235034 w 19135506"/>
              <a:gd name="connsiteY76" fmla="*/ 2345559 h 3938179"/>
              <a:gd name="connsiteX77" fmla="*/ 7267664 w 19135506"/>
              <a:gd name="connsiteY77" fmla="*/ 2345559 h 3938179"/>
              <a:gd name="connsiteX78" fmla="*/ 7267664 w 19135506"/>
              <a:gd name="connsiteY78" fmla="*/ 2407034 h 3938179"/>
              <a:gd name="connsiteX79" fmla="*/ 7301127 w 19135506"/>
              <a:gd name="connsiteY79" fmla="*/ 2407034 h 3938179"/>
              <a:gd name="connsiteX80" fmla="*/ 7301127 w 19135506"/>
              <a:gd name="connsiteY80" fmla="*/ 2467288 h 3938179"/>
              <a:gd name="connsiteX81" fmla="*/ 7330066 w 19135506"/>
              <a:gd name="connsiteY81" fmla="*/ 2467288 h 3938179"/>
              <a:gd name="connsiteX82" fmla="*/ 7330066 w 19135506"/>
              <a:gd name="connsiteY82" fmla="*/ 2525471 h 3938179"/>
              <a:gd name="connsiteX83" fmla="*/ 7366102 w 19135506"/>
              <a:gd name="connsiteY83" fmla="*/ 2525471 h 3938179"/>
              <a:gd name="connsiteX84" fmla="*/ 7366102 w 19135506"/>
              <a:gd name="connsiteY84" fmla="*/ 2577376 h 3938179"/>
              <a:gd name="connsiteX85" fmla="*/ 7395646 w 19135506"/>
              <a:gd name="connsiteY85" fmla="*/ 2577376 h 3938179"/>
              <a:gd name="connsiteX86" fmla="*/ 7395646 w 19135506"/>
              <a:gd name="connsiteY86" fmla="*/ 2671388 h 3938179"/>
              <a:gd name="connsiteX87" fmla="*/ 7464760 w 19135506"/>
              <a:gd name="connsiteY87" fmla="*/ 2671388 h 3938179"/>
              <a:gd name="connsiteX88" fmla="*/ 7464760 w 19135506"/>
              <a:gd name="connsiteY88" fmla="*/ 2810898 h 3938179"/>
              <a:gd name="connsiteX89" fmla="*/ 7485849 w 19135506"/>
              <a:gd name="connsiteY89" fmla="*/ 2810898 h 3938179"/>
              <a:gd name="connsiteX90" fmla="*/ 7485849 w 19135506"/>
              <a:gd name="connsiteY90" fmla="*/ 2829917 h 3938179"/>
              <a:gd name="connsiteX91" fmla="*/ 7683404 w 19135506"/>
              <a:gd name="connsiteY91" fmla="*/ 2829917 h 3938179"/>
              <a:gd name="connsiteX92" fmla="*/ 7683404 w 19135506"/>
              <a:gd name="connsiteY92" fmla="*/ 2787266 h 3938179"/>
              <a:gd name="connsiteX93" fmla="*/ 7728750 w 19135506"/>
              <a:gd name="connsiteY93" fmla="*/ 2787266 h 3938179"/>
              <a:gd name="connsiteX94" fmla="*/ 7728750 w 19135506"/>
              <a:gd name="connsiteY94" fmla="*/ 2297834 h 3938179"/>
              <a:gd name="connsiteX95" fmla="*/ 7959101 w 19135506"/>
              <a:gd name="connsiteY95" fmla="*/ 2297834 h 3938179"/>
              <a:gd name="connsiteX96" fmla="*/ 7959101 w 19135506"/>
              <a:gd name="connsiteY96" fmla="*/ 2268896 h 3938179"/>
              <a:gd name="connsiteX97" fmla="*/ 7971553 w 19135506"/>
              <a:gd name="connsiteY97" fmla="*/ 2268896 h 3938179"/>
              <a:gd name="connsiteX98" fmla="*/ 7971553 w 19135506"/>
              <a:gd name="connsiteY98" fmla="*/ 2230947 h 3938179"/>
              <a:gd name="connsiteX99" fmla="*/ 8007769 w 19135506"/>
              <a:gd name="connsiteY99" fmla="*/ 2230947 h 3938179"/>
              <a:gd name="connsiteX100" fmla="*/ 8007769 w 19135506"/>
              <a:gd name="connsiteY100" fmla="*/ 2184280 h 3938179"/>
              <a:gd name="connsiteX101" fmla="*/ 8468472 w 19135506"/>
              <a:gd name="connsiteY101" fmla="*/ 2184280 h 3938179"/>
              <a:gd name="connsiteX102" fmla="*/ 8468472 w 19135506"/>
              <a:gd name="connsiteY102" fmla="*/ 2197978 h 3938179"/>
              <a:gd name="connsiteX103" fmla="*/ 8509244 w 19135506"/>
              <a:gd name="connsiteY103" fmla="*/ 2197978 h 3938179"/>
              <a:gd name="connsiteX104" fmla="*/ 8509244 w 19135506"/>
              <a:gd name="connsiteY104" fmla="*/ 2216997 h 3938179"/>
              <a:gd name="connsiteX105" fmla="*/ 8530734 w 19135506"/>
              <a:gd name="connsiteY105" fmla="*/ 2216997 h 3938179"/>
              <a:gd name="connsiteX106" fmla="*/ 8530734 w 19135506"/>
              <a:gd name="connsiteY106" fmla="*/ 2243731 h 3938179"/>
              <a:gd name="connsiteX107" fmla="*/ 8559315 w 19135506"/>
              <a:gd name="connsiteY107" fmla="*/ 2243731 h 3938179"/>
              <a:gd name="connsiteX108" fmla="*/ 8559315 w 19135506"/>
              <a:gd name="connsiteY108" fmla="*/ 2353512 h 3938179"/>
              <a:gd name="connsiteX109" fmla="*/ 8698824 w 19135506"/>
              <a:gd name="connsiteY109" fmla="*/ 2353512 h 3938179"/>
              <a:gd name="connsiteX110" fmla="*/ 8698824 w 19135506"/>
              <a:gd name="connsiteY110" fmla="*/ 2268897 h 3938179"/>
              <a:gd name="connsiteX111" fmla="*/ 8814000 w 19135506"/>
              <a:gd name="connsiteY111" fmla="*/ 2268897 h 3938179"/>
              <a:gd name="connsiteX112" fmla="*/ 8814000 w 19135506"/>
              <a:gd name="connsiteY112" fmla="*/ 2119653 h 3938179"/>
              <a:gd name="connsiteX113" fmla="*/ 9026510 w 19135506"/>
              <a:gd name="connsiteY113" fmla="*/ 2119653 h 3938179"/>
              <a:gd name="connsiteX114" fmla="*/ 9026510 w 19135506"/>
              <a:gd name="connsiteY114" fmla="*/ 2268897 h 3938179"/>
              <a:gd name="connsiteX115" fmla="*/ 9026510 w 19135506"/>
              <a:gd name="connsiteY115" fmla="*/ 2297835 h 3938179"/>
              <a:gd name="connsiteX116" fmla="*/ 9108806 w 19135506"/>
              <a:gd name="connsiteY116" fmla="*/ 2297835 h 3938179"/>
              <a:gd name="connsiteX117" fmla="*/ 9108806 w 19135506"/>
              <a:gd name="connsiteY117" fmla="*/ 2437606 h 3938179"/>
              <a:gd name="connsiteX118" fmla="*/ 9141686 w 19135506"/>
              <a:gd name="connsiteY118" fmla="*/ 2437606 h 3938179"/>
              <a:gd name="connsiteX119" fmla="*/ 9141686 w 19135506"/>
              <a:gd name="connsiteY119" fmla="*/ 2577377 h 3938179"/>
              <a:gd name="connsiteX120" fmla="*/ 9173913 w 19135506"/>
              <a:gd name="connsiteY120" fmla="*/ 2577377 h 3938179"/>
              <a:gd name="connsiteX121" fmla="*/ 9173913 w 19135506"/>
              <a:gd name="connsiteY121" fmla="*/ 2655211 h 3938179"/>
              <a:gd name="connsiteX122" fmla="*/ 9226037 w 19135506"/>
              <a:gd name="connsiteY122" fmla="*/ 2655211 h 3938179"/>
              <a:gd name="connsiteX123" fmla="*/ 9226037 w 19135506"/>
              <a:gd name="connsiteY123" fmla="*/ 2623327 h 3938179"/>
              <a:gd name="connsiteX124" fmla="*/ 9244019 w 19135506"/>
              <a:gd name="connsiteY124" fmla="*/ 2623327 h 3938179"/>
              <a:gd name="connsiteX125" fmla="*/ 9244019 w 19135506"/>
              <a:gd name="connsiteY125" fmla="*/ 2593935 h 3938179"/>
              <a:gd name="connsiteX126" fmla="*/ 9259890 w 19135506"/>
              <a:gd name="connsiteY126" fmla="*/ 2593935 h 3938179"/>
              <a:gd name="connsiteX127" fmla="*/ 9259890 w 19135506"/>
              <a:gd name="connsiteY127" fmla="*/ 2573651 h 3938179"/>
              <a:gd name="connsiteX128" fmla="*/ 9316232 w 19135506"/>
              <a:gd name="connsiteY128" fmla="*/ 2573651 h 3938179"/>
              <a:gd name="connsiteX129" fmla="*/ 9316232 w 19135506"/>
              <a:gd name="connsiteY129" fmla="*/ 2539103 h 3938179"/>
              <a:gd name="connsiteX130" fmla="*/ 9438547 w 19135506"/>
              <a:gd name="connsiteY130" fmla="*/ 2539103 h 3938179"/>
              <a:gd name="connsiteX131" fmla="*/ 9438547 w 19135506"/>
              <a:gd name="connsiteY131" fmla="*/ 2573651 h 3938179"/>
              <a:gd name="connsiteX132" fmla="*/ 9462881 w 19135506"/>
              <a:gd name="connsiteY132" fmla="*/ 2573651 h 3938179"/>
              <a:gd name="connsiteX133" fmla="*/ 9462881 w 19135506"/>
              <a:gd name="connsiteY133" fmla="*/ 2593598 h 3938179"/>
              <a:gd name="connsiteX134" fmla="*/ 9504779 w 19135506"/>
              <a:gd name="connsiteY134" fmla="*/ 2593598 h 3938179"/>
              <a:gd name="connsiteX135" fmla="*/ 9504779 w 19135506"/>
              <a:gd name="connsiteY135" fmla="*/ 2579547 h 3938179"/>
              <a:gd name="connsiteX136" fmla="*/ 9535775 w 19135506"/>
              <a:gd name="connsiteY136" fmla="*/ 2579547 h 3938179"/>
              <a:gd name="connsiteX137" fmla="*/ 9535775 w 19135506"/>
              <a:gd name="connsiteY137" fmla="*/ 2548438 h 3938179"/>
              <a:gd name="connsiteX138" fmla="*/ 9769854 w 19135506"/>
              <a:gd name="connsiteY138" fmla="*/ 2548438 h 3938179"/>
              <a:gd name="connsiteX139" fmla="*/ 9769854 w 19135506"/>
              <a:gd name="connsiteY139" fmla="*/ 2610542 h 3938179"/>
              <a:gd name="connsiteX140" fmla="*/ 9947684 w 19135506"/>
              <a:gd name="connsiteY140" fmla="*/ 2610542 h 3938179"/>
              <a:gd name="connsiteX141" fmla="*/ 9947684 w 19135506"/>
              <a:gd name="connsiteY141" fmla="*/ 2736611 h 3938179"/>
              <a:gd name="connsiteX142" fmla="*/ 10000832 w 19135506"/>
              <a:gd name="connsiteY142" fmla="*/ 2736611 h 3938179"/>
              <a:gd name="connsiteX143" fmla="*/ 10000832 w 19135506"/>
              <a:gd name="connsiteY143" fmla="*/ 2388321 h 3938179"/>
              <a:gd name="connsiteX144" fmla="*/ 10034600 w 19135506"/>
              <a:gd name="connsiteY144" fmla="*/ 2388321 h 3938179"/>
              <a:gd name="connsiteX145" fmla="*/ 10034600 w 19135506"/>
              <a:gd name="connsiteY145" fmla="*/ 2356755 h 3938179"/>
              <a:gd name="connsiteX146" fmla="*/ 10050084 w 19135506"/>
              <a:gd name="connsiteY146" fmla="*/ 2356755 h 3938179"/>
              <a:gd name="connsiteX147" fmla="*/ 10050084 w 19135506"/>
              <a:gd name="connsiteY147" fmla="*/ 2315516 h 3938179"/>
              <a:gd name="connsiteX148" fmla="*/ 10067327 w 19135506"/>
              <a:gd name="connsiteY148" fmla="*/ 2315516 h 3938179"/>
              <a:gd name="connsiteX149" fmla="*/ 10067327 w 19135506"/>
              <a:gd name="connsiteY149" fmla="*/ 2040937 h 3938179"/>
              <a:gd name="connsiteX150" fmla="*/ 10082395 w 19135506"/>
              <a:gd name="connsiteY150" fmla="*/ 2040937 h 3938179"/>
              <a:gd name="connsiteX151" fmla="*/ 10082395 w 19135506"/>
              <a:gd name="connsiteY151" fmla="*/ 2027316 h 3938179"/>
              <a:gd name="connsiteX152" fmla="*/ 10112025 w 19135506"/>
              <a:gd name="connsiteY152" fmla="*/ 2027316 h 3938179"/>
              <a:gd name="connsiteX153" fmla="*/ 10112025 w 19135506"/>
              <a:gd name="connsiteY153" fmla="*/ 1791012 h 3938179"/>
              <a:gd name="connsiteX154" fmla="*/ 10153717 w 19135506"/>
              <a:gd name="connsiteY154" fmla="*/ 1791012 h 3938179"/>
              <a:gd name="connsiteX155" fmla="*/ 10153717 w 19135506"/>
              <a:gd name="connsiteY155" fmla="*/ 2027316 h 3938179"/>
              <a:gd name="connsiteX156" fmla="*/ 10171076 w 19135506"/>
              <a:gd name="connsiteY156" fmla="*/ 2027316 h 3938179"/>
              <a:gd name="connsiteX157" fmla="*/ 10171076 w 19135506"/>
              <a:gd name="connsiteY157" fmla="*/ 2040937 h 3938179"/>
              <a:gd name="connsiteX158" fmla="*/ 10183415 w 19135506"/>
              <a:gd name="connsiteY158" fmla="*/ 2040937 h 3938179"/>
              <a:gd name="connsiteX159" fmla="*/ 10183415 w 19135506"/>
              <a:gd name="connsiteY159" fmla="*/ 2238405 h 3938179"/>
              <a:gd name="connsiteX160" fmla="*/ 10214311 w 19135506"/>
              <a:gd name="connsiteY160" fmla="*/ 2238405 h 3938179"/>
              <a:gd name="connsiteX161" fmla="*/ 10214311 w 19135506"/>
              <a:gd name="connsiteY161" fmla="*/ 2278506 h 3938179"/>
              <a:gd name="connsiteX162" fmla="*/ 10242721 w 19135506"/>
              <a:gd name="connsiteY162" fmla="*/ 2278506 h 3938179"/>
              <a:gd name="connsiteX163" fmla="*/ 10242721 w 19135506"/>
              <a:gd name="connsiteY163" fmla="*/ 2315516 h 3938179"/>
              <a:gd name="connsiteX164" fmla="*/ 10245675 w 19135506"/>
              <a:gd name="connsiteY164" fmla="*/ 2315516 h 3938179"/>
              <a:gd name="connsiteX165" fmla="*/ 10245675 w 19135506"/>
              <a:gd name="connsiteY165" fmla="*/ 2321757 h 3938179"/>
              <a:gd name="connsiteX166" fmla="*/ 10260855 w 19135506"/>
              <a:gd name="connsiteY166" fmla="*/ 2321757 h 3938179"/>
              <a:gd name="connsiteX167" fmla="*/ 10260855 w 19135506"/>
              <a:gd name="connsiteY167" fmla="*/ 2351382 h 3938179"/>
              <a:gd name="connsiteX168" fmla="*/ 10283960 w 19135506"/>
              <a:gd name="connsiteY168" fmla="*/ 2351382 h 3938179"/>
              <a:gd name="connsiteX169" fmla="*/ 10283960 w 19135506"/>
              <a:gd name="connsiteY169" fmla="*/ 2554305 h 3938179"/>
              <a:gd name="connsiteX170" fmla="*/ 10295558 w 19135506"/>
              <a:gd name="connsiteY170" fmla="*/ 2554305 h 3938179"/>
              <a:gd name="connsiteX171" fmla="*/ 10295558 w 19135506"/>
              <a:gd name="connsiteY171" fmla="*/ 2571391 h 3938179"/>
              <a:gd name="connsiteX172" fmla="*/ 10444133 w 19135506"/>
              <a:gd name="connsiteY172" fmla="*/ 2571391 h 3938179"/>
              <a:gd name="connsiteX173" fmla="*/ 10444133 w 19135506"/>
              <a:gd name="connsiteY173" fmla="*/ 2607108 h 3938179"/>
              <a:gd name="connsiteX174" fmla="*/ 10509734 w 19135506"/>
              <a:gd name="connsiteY174" fmla="*/ 2607108 h 3938179"/>
              <a:gd name="connsiteX175" fmla="*/ 10509734 w 19135506"/>
              <a:gd name="connsiteY175" fmla="*/ 2637020 h 3938179"/>
              <a:gd name="connsiteX176" fmla="*/ 10532929 w 19135506"/>
              <a:gd name="connsiteY176" fmla="*/ 2637020 h 3938179"/>
              <a:gd name="connsiteX177" fmla="*/ 10532929 w 19135506"/>
              <a:gd name="connsiteY177" fmla="*/ 2672886 h 3938179"/>
              <a:gd name="connsiteX178" fmla="*/ 10617532 w 19135506"/>
              <a:gd name="connsiteY178" fmla="*/ 2672886 h 3938179"/>
              <a:gd name="connsiteX179" fmla="*/ 10617532 w 19135506"/>
              <a:gd name="connsiteY179" fmla="*/ 2632774 h 3938179"/>
              <a:gd name="connsiteX180" fmla="*/ 10643128 w 19135506"/>
              <a:gd name="connsiteY180" fmla="*/ 2632774 h 3938179"/>
              <a:gd name="connsiteX181" fmla="*/ 10643128 w 19135506"/>
              <a:gd name="connsiteY181" fmla="*/ 2552816 h 3938179"/>
              <a:gd name="connsiteX182" fmla="*/ 10667686 w 19135506"/>
              <a:gd name="connsiteY182" fmla="*/ 2552816 h 3938179"/>
              <a:gd name="connsiteX183" fmla="*/ 10667686 w 19135506"/>
              <a:gd name="connsiteY183" fmla="*/ 2442411 h 3938179"/>
              <a:gd name="connsiteX184" fmla="*/ 10737430 w 19135506"/>
              <a:gd name="connsiteY184" fmla="*/ 2442411 h 3938179"/>
              <a:gd name="connsiteX185" fmla="*/ 10737430 w 19135506"/>
              <a:gd name="connsiteY185" fmla="*/ 2289074 h 3938179"/>
              <a:gd name="connsiteX186" fmla="*/ 10767088 w 19135506"/>
              <a:gd name="connsiteY186" fmla="*/ 2289074 h 3938179"/>
              <a:gd name="connsiteX187" fmla="*/ 10767088 w 19135506"/>
              <a:gd name="connsiteY187" fmla="*/ 2254766 h 3938179"/>
              <a:gd name="connsiteX188" fmla="*/ 10790857 w 19135506"/>
              <a:gd name="connsiteY188" fmla="*/ 2254766 h 3938179"/>
              <a:gd name="connsiteX189" fmla="*/ 10790857 w 19135506"/>
              <a:gd name="connsiteY189" fmla="*/ 2133566 h 3938179"/>
              <a:gd name="connsiteX190" fmla="*/ 10821011 w 19135506"/>
              <a:gd name="connsiteY190" fmla="*/ 2133566 h 3938179"/>
              <a:gd name="connsiteX191" fmla="*/ 10821011 w 19135506"/>
              <a:gd name="connsiteY191" fmla="*/ 2025610 h 3938179"/>
              <a:gd name="connsiteX192" fmla="*/ 10855220 w 19135506"/>
              <a:gd name="connsiteY192" fmla="*/ 2025610 h 3938179"/>
              <a:gd name="connsiteX193" fmla="*/ 10855220 w 19135506"/>
              <a:gd name="connsiteY193" fmla="*/ 1940783 h 3938179"/>
              <a:gd name="connsiteX194" fmla="*/ 10898250 w 19135506"/>
              <a:gd name="connsiteY194" fmla="*/ 1940783 h 3938179"/>
              <a:gd name="connsiteX195" fmla="*/ 10898250 w 19135506"/>
              <a:gd name="connsiteY195" fmla="*/ 1839684 h 3938179"/>
              <a:gd name="connsiteX196" fmla="*/ 11256137 w 19135506"/>
              <a:gd name="connsiteY196" fmla="*/ 1839684 h 3938179"/>
              <a:gd name="connsiteX197" fmla="*/ 11256137 w 19135506"/>
              <a:gd name="connsiteY197" fmla="*/ 1940992 h 3938179"/>
              <a:gd name="connsiteX198" fmla="*/ 11288268 w 19135506"/>
              <a:gd name="connsiteY198" fmla="*/ 1940992 h 3938179"/>
              <a:gd name="connsiteX199" fmla="*/ 11288268 w 19135506"/>
              <a:gd name="connsiteY199" fmla="*/ 2001263 h 3938179"/>
              <a:gd name="connsiteX200" fmla="*/ 11310880 w 19135506"/>
              <a:gd name="connsiteY200" fmla="*/ 2001263 h 3938179"/>
              <a:gd name="connsiteX201" fmla="*/ 11310880 w 19135506"/>
              <a:gd name="connsiteY201" fmla="*/ 2107633 h 3938179"/>
              <a:gd name="connsiteX202" fmla="*/ 11345465 w 19135506"/>
              <a:gd name="connsiteY202" fmla="*/ 2107633 h 3938179"/>
              <a:gd name="connsiteX203" fmla="*/ 11345465 w 19135506"/>
              <a:gd name="connsiteY203" fmla="*/ 2282390 h 3938179"/>
              <a:gd name="connsiteX204" fmla="*/ 11376523 w 19135506"/>
              <a:gd name="connsiteY204" fmla="*/ 2282390 h 3938179"/>
              <a:gd name="connsiteX205" fmla="*/ 11376523 w 19135506"/>
              <a:gd name="connsiteY205" fmla="*/ 2401984 h 3938179"/>
              <a:gd name="connsiteX206" fmla="*/ 11399203 w 19135506"/>
              <a:gd name="connsiteY206" fmla="*/ 2401984 h 3938179"/>
              <a:gd name="connsiteX207" fmla="*/ 11399203 w 19135506"/>
              <a:gd name="connsiteY207" fmla="*/ 2533507 h 3938179"/>
              <a:gd name="connsiteX208" fmla="*/ 11423397 w 19135506"/>
              <a:gd name="connsiteY208" fmla="*/ 2533507 h 3938179"/>
              <a:gd name="connsiteX209" fmla="*/ 11423397 w 19135506"/>
              <a:gd name="connsiteY209" fmla="*/ 2564451 h 3938179"/>
              <a:gd name="connsiteX210" fmla="*/ 11447590 w 19135506"/>
              <a:gd name="connsiteY210" fmla="*/ 2564451 h 3938179"/>
              <a:gd name="connsiteX211" fmla="*/ 11447590 w 19135506"/>
              <a:gd name="connsiteY211" fmla="*/ 2510229 h 3938179"/>
              <a:gd name="connsiteX212" fmla="*/ 11483303 w 19135506"/>
              <a:gd name="connsiteY212" fmla="*/ 2510229 h 3938179"/>
              <a:gd name="connsiteX213" fmla="*/ 11483303 w 19135506"/>
              <a:gd name="connsiteY213" fmla="*/ 2458114 h 3938179"/>
              <a:gd name="connsiteX214" fmla="*/ 11506653 w 19135506"/>
              <a:gd name="connsiteY214" fmla="*/ 2458114 h 3938179"/>
              <a:gd name="connsiteX215" fmla="*/ 11506653 w 19135506"/>
              <a:gd name="connsiteY215" fmla="*/ 2233760 h 3938179"/>
              <a:gd name="connsiteX216" fmla="*/ 11537922 w 19135506"/>
              <a:gd name="connsiteY216" fmla="*/ 2233760 h 3938179"/>
              <a:gd name="connsiteX217" fmla="*/ 11537922 w 19135506"/>
              <a:gd name="connsiteY217" fmla="*/ 2458114 h 3938179"/>
              <a:gd name="connsiteX218" fmla="*/ 11561273 w 19135506"/>
              <a:gd name="connsiteY218" fmla="*/ 2458114 h 3938179"/>
              <a:gd name="connsiteX219" fmla="*/ 11561273 w 19135506"/>
              <a:gd name="connsiteY219" fmla="*/ 2510229 h 3938179"/>
              <a:gd name="connsiteX220" fmla="*/ 11596986 w 19135506"/>
              <a:gd name="connsiteY220" fmla="*/ 2510229 h 3938179"/>
              <a:gd name="connsiteX221" fmla="*/ 11596986 w 19135506"/>
              <a:gd name="connsiteY221" fmla="*/ 2554405 h 3938179"/>
              <a:gd name="connsiteX222" fmla="*/ 11626796 w 19135506"/>
              <a:gd name="connsiteY222" fmla="*/ 2554405 h 3938179"/>
              <a:gd name="connsiteX223" fmla="*/ 11626796 w 19135506"/>
              <a:gd name="connsiteY223" fmla="*/ 2591693 h 3938179"/>
              <a:gd name="connsiteX224" fmla="*/ 11656050 w 19135506"/>
              <a:gd name="connsiteY224" fmla="*/ 2591693 h 3938179"/>
              <a:gd name="connsiteX225" fmla="*/ 11656050 w 19135506"/>
              <a:gd name="connsiteY225" fmla="*/ 2900381 h 3938179"/>
              <a:gd name="connsiteX226" fmla="*/ 11707155 w 19135506"/>
              <a:gd name="connsiteY226" fmla="*/ 2900381 h 3938179"/>
              <a:gd name="connsiteX227" fmla="*/ 11707155 w 19135506"/>
              <a:gd name="connsiteY227" fmla="*/ 2572489 h 3938179"/>
              <a:gd name="connsiteX228" fmla="*/ 11729414 w 19135506"/>
              <a:gd name="connsiteY228" fmla="*/ 2572489 h 3938179"/>
              <a:gd name="connsiteX229" fmla="*/ 11729414 w 19135506"/>
              <a:gd name="connsiteY229" fmla="*/ 1346803 h 3938179"/>
              <a:gd name="connsiteX230" fmla="*/ 11762517 w 19135506"/>
              <a:gd name="connsiteY230" fmla="*/ 1346803 h 3938179"/>
              <a:gd name="connsiteX231" fmla="*/ 11762517 w 19135506"/>
              <a:gd name="connsiteY231" fmla="*/ 1228203 h 3938179"/>
              <a:gd name="connsiteX232" fmla="*/ 11788935 w 19135506"/>
              <a:gd name="connsiteY232" fmla="*/ 1228203 h 3938179"/>
              <a:gd name="connsiteX233" fmla="*/ 11788935 w 19135506"/>
              <a:gd name="connsiteY233" fmla="*/ 1190159 h 3938179"/>
              <a:gd name="connsiteX234" fmla="*/ 11800933 w 19135506"/>
              <a:gd name="connsiteY234" fmla="*/ 1190159 h 3938179"/>
              <a:gd name="connsiteX235" fmla="*/ 11800933 w 19135506"/>
              <a:gd name="connsiteY235" fmla="*/ 1181592 h 3938179"/>
              <a:gd name="connsiteX236" fmla="*/ 12000670 w 19135506"/>
              <a:gd name="connsiteY236" fmla="*/ 1181592 h 3938179"/>
              <a:gd name="connsiteX237" fmla="*/ 12000670 w 19135506"/>
              <a:gd name="connsiteY237" fmla="*/ 1190159 h 3938179"/>
              <a:gd name="connsiteX238" fmla="*/ 12000670 w 19135506"/>
              <a:gd name="connsiteY238" fmla="*/ 1228203 h 3938179"/>
              <a:gd name="connsiteX239" fmla="*/ 12012668 w 19135506"/>
              <a:gd name="connsiteY239" fmla="*/ 1228203 h 3938179"/>
              <a:gd name="connsiteX240" fmla="*/ 12012668 w 19135506"/>
              <a:gd name="connsiteY240" fmla="*/ 1346803 h 3938179"/>
              <a:gd name="connsiteX241" fmla="*/ 12044125 w 19135506"/>
              <a:gd name="connsiteY241" fmla="*/ 1346803 h 3938179"/>
              <a:gd name="connsiteX242" fmla="*/ 12044125 w 19135506"/>
              <a:gd name="connsiteY242" fmla="*/ 2131891 h 3938179"/>
              <a:gd name="connsiteX243" fmla="*/ 12051301 w 19135506"/>
              <a:gd name="connsiteY243" fmla="*/ 2131891 h 3938179"/>
              <a:gd name="connsiteX244" fmla="*/ 12051301 w 19135506"/>
              <a:gd name="connsiteY244" fmla="*/ 2160131 h 3938179"/>
              <a:gd name="connsiteX245" fmla="*/ 12067779 w 19135506"/>
              <a:gd name="connsiteY245" fmla="*/ 2160131 h 3938179"/>
              <a:gd name="connsiteX246" fmla="*/ 12067779 w 19135506"/>
              <a:gd name="connsiteY246" fmla="*/ 2150364 h 3938179"/>
              <a:gd name="connsiteX247" fmla="*/ 12086252 w 19135506"/>
              <a:gd name="connsiteY247" fmla="*/ 2131891 h 3938179"/>
              <a:gd name="connsiteX248" fmla="*/ 12213966 w 19135506"/>
              <a:gd name="connsiteY248" fmla="*/ 2131891 h 3938179"/>
              <a:gd name="connsiteX249" fmla="*/ 12232439 w 19135506"/>
              <a:gd name="connsiteY249" fmla="*/ 2150364 h 3938179"/>
              <a:gd name="connsiteX250" fmla="*/ 12232439 w 19135506"/>
              <a:gd name="connsiteY250" fmla="*/ 2160131 h 3938179"/>
              <a:gd name="connsiteX251" fmla="*/ 12268355 w 19135506"/>
              <a:gd name="connsiteY251" fmla="*/ 2160131 h 3938179"/>
              <a:gd name="connsiteX252" fmla="*/ 12268355 w 19135506"/>
              <a:gd name="connsiteY252" fmla="*/ 2196980 h 3938179"/>
              <a:gd name="connsiteX253" fmla="*/ 12290198 w 19135506"/>
              <a:gd name="connsiteY253" fmla="*/ 2196980 h 3938179"/>
              <a:gd name="connsiteX254" fmla="*/ 12290199 w 19135506"/>
              <a:gd name="connsiteY254" fmla="*/ 2196980 h 3938179"/>
              <a:gd name="connsiteX255" fmla="*/ 12290199 w 19135506"/>
              <a:gd name="connsiteY255" fmla="*/ 2225219 h 3938179"/>
              <a:gd name="connsiteX256" fmla="*/ 12333389 w 19135506"/>
              <a:gd name="connsiteY256" fmla="*/ 2225219 h 3938179"/>
              <a:gd name="connsiteX257" fmla="*/ 12333389 w 19135506"/>
              <a:gd name="connsiteY257" fmla="*/ 2481795 h 3938179"/>
              <a:gd name="connsiteX258" fmla="*/ 12441243 w 19135506"/>
              <a:gd name="connsiteY258" fmla="*/ 2481795 h 3938179"/>
              <a:gd name="connsiteX259" fmla="*/ 12441243 w 19135506"/>
              <a:gd name="connsiteY259" fmla="*/ 2453494 h 3938179"/>
              <a:gd name="connsiteX260" fmla="*/ 12482965 w 19135506"/>
              <a:gd name="connsiteY260" fmla="*/ 2453494 h 3938179"/>
              <a:gd name="connsiteX261" fmla="*/ 12482965 w 19135506"/>
              <a:gd name="connsiteY261" fmla="*/ 2135997 h 3938179"/>
              <a:gd name="connsiteX262" fmla="*/ 12503282 w 19135506"/>
              <a:gd name="connsiteY262" fmla="*/ 2135997 h 3938179"/>
              <a:gd name="connsiteX263" fmla="*/ 12503282 w 19135506"/>
              <a:gd name="connsiteY263" fmla="*/ 2099529 h 3938179"/>
              <a:gd name="connsiteX264" fmla="*/ 12533260 w 19135506"/>
              <a:gd name="connsiteY264" fmla="*/ 2099529 h 3938179"/>
              <a:gd name="connsiteX265" fmla="*/ 12533260 w 19135506"/>
              <a:gd name="connsiteY265" fmla="*/ 2063063 h 3938179"/>
              <a:gd name="connsiteX266" fmla="*/ 12682979 w 19135506"/>
              <a:gd name="connsiteY266" fmla="*/ 2063063 h 3938179"/>
              <a:gd name="connsiteX267" fmla="*/ 12682979 w 19135506"/>
              <a:gd name="connsiteY267" fmla="*/ 2099529 h 3938179"/>
              <a:gd name="connsiteX268" fmla="*/ 12756769 w 19135506"/>
              <a:gd name="connsiteY268" fmla="*/ 2099529 h 3938179"/>
              <a:gd name="connsiteX269" fmla="*/ 12756769 w 19135506"/>
              <a:gd name="connsiteY269" fmla="*/ 2420686 h 3938179"/>
              <a:gd name="connsiteX270" fmla="*/ 12791146 w 19135506"/>
              <a:gd name="connsiteY270" fmla="*/ 2420686 h 3938179"/>
              <a:gd name="connsiteX271" fmla="*/ 12791146 w 19135506"/>
              <a:gd name="connsiteY271" fmla="*/ 2225219 h 3938179"/>
              <a:gd name="connsiteX272" fmla="*/ 12832556 w 19135506"/>
              <a:gd name="connsiteY272" fmla="*/ 2225219 h 3938179"/>
              <a:gd name="connsiteX273" fmla="*/ 12832556 w 19135506"/>
              <a:gd name="connsiteY273" fmla="*/ 2131890 h 3938179"/>
              <a:gd name="connsiteX274" fmla="*/ 12862851 w 19135506"/>
              <a:gd name="connsiteY274" fmla="*/ 2131890 h 3938179"/>
              <a:gd name="connsiteX275" fmla="*/ 12862851 w 19135506"/>
              <a:gd name="connsiteY275" fmla="*/ 2099529 h 3938179"/>
              <a:gd name="connsiteX276" fmla="*/ 12880771 w 19135506"/>
              <a:gd name="connsiteY276" fmla="*/ 2099529 h 3938179"/>
              <a:gd name="connsiteX277" fmla="*/ 12880771 w 19135506"/>
              <a:gd name="connsiteY277" fmla="*/ 2063063 h 3938179"/>
              <a:gd name="connsiteX278" fmla="*/ 13012571 w 19135506"/>
              <a:gd name="connsiteY278" fmla="*/ 2063063 h 3938179"/>
              <a:gd name="connsiteX279" fmla="*/ 13012571 w 19135506"/>
              <a:gd name="connsiteY279" fmla="*/ 2099529 h 3938179"/>
              <a:gd name="connsiteX280" fmla="*/ 13044870 w 19135506"/>
              <a:gd name="connsiteY280" fmla="*/ 2099529 h 3938179"/>
              <a:gd name="connsiteX281" fmla="*/ 13044870 w 19135506"/>
              <a:gd name="connsiteY281" fmla="*/ 2131891 h 3938179"/>
              <a:gd name="connsiteX282" fmla="*/ 13070899 w 19135506"/>
              <a:gd name="connsiteY282" fmla="*/ 2131891 h 3938179"/>
              <a:gd name="connsiteX283" fmla="*/ 13070899 w 19135506"/>
              <a:gd name="connsiteY283" fmla="*/ 2233829 h 3938179"/>
              <a:gd name="connsiteX284" fmla="*/ 13122652 w 19135506"/>
              <a:gd name="connsiteY284" fmla="*/ 2233829 h 3938179"/>
              <a:gd name="connsiteX285" fmla="*/ 13122652 w 19135506"/>
              <a:gd name="connsiteY285" fmla="*/ 2261239 h 3938179"/>
              <a:gd name="connsiteX286" fmla="*/ 13134961 w 19135506"/>
              <a:gd name="connsiteY286" fmla="*/ 2261239 h 3938179"/>
              <a:gd name="connsiteX287" fmla="*/ 13134961 w 19135506"/>
              <a:gd name="connsiteY287" fmla="*/ 2322279 h 3938179"/>
              <a:gd name="connsiteX288" fmla="*/ 13296300 w 19135506"/>
              <a:gd name="connsiteY288" fmla="*/ 2322279 h 3938179"/>
              <a:gd name="connsiteX289" fmla="*/ 13296300 w 19135506"/>
              <a:gd name="connsiteY289" fmla="*/ 2322278 h 3938179"/>
              <a:gd name="connsiteX290" fmla="*/ 13296299 w 19135506"/>
              <a:gd name="connsiteY290" fmla="*/ 2322278 h 3938179"/>
              <a:gd name="connsiteX291" fmla="*/ 13296299 w 19135506"/>
              <a:gd name="connsiteY291" fmla="*/ 2186441 h 3938179"/>
              <a:gd name="connsiteX292" fmla="*/ 13296299 w 19135506"/>
              <a:gd name="connsiteY292" fmla="*/ 1319571 h 3938179"/>
              <a:gd name="connsiteX293" fmla="*/ 13296299 w 19135506"/>
              <a:gd name="connsiteY293" fmla="*/ 1189176 h 3938179"/>
              <a:gd name="connsiteX294" fmla="*/ 13329212 w 19135506"/>
              <a:gd name="connsiteY294" fmla="*/ 1189176 h 3938179"/>
              <a:gd name="connsiteX295" fmla="*/ 13329212 w 19135506"/>
              <a:gd name="connsiteY295" fmla="*/ 944714 h 3938179"/>
              <a:gd name="connsiteX296" fmla="*/ 13365590 w 19135506"/>
              <a:gd name="connsiteY296" fmla="*/ 944714 h 3938179"/>
              <a:gd name="connsiteX297" fmla="*/ 13365590 w 19135506"/>
              <a:gd name="connsiteY297" fmla="*/ 817109 h 3938179"/>
              <a:gd name="connsiteX298" fmla="*/ 13393460 w 19135506"/>
              <a:gd name="connsiteY298" fmla="*/ 817109 h 3938179"/>
              <a:gd name="connsiteX299" fmla="*/ 13393460 w 19135506"/>
              <a:gd name="connsiteY299" fmla="*/ 593980 h 3938179"/>
              <a:gd name="connsiteX300" fmla="*/ 13420895 w 19135506"/>
              <a:gd name="connsiteY300" fmla="*/ 593980 h 3938179"/>
              <a:gd name="connsiteX301" fmla="*/ 13420895 w 19135506"/>
              <a:gd name="connsiteY301" fmla="*/ 561289 h 3938179"/>
              <a:gd name="connsiteX302" fmla="*/ 13448435 w 19135506"/>
              <a:gd name="connsiteY302" fmla="*/ 561289 h 3938179"/>
              <a:gd name="connsiteX303" fmla="*/ 13448435 w 19135506"/>
              <a:gd name="connsiteY303" fmla="*/ 534615 h 3938179"/>
              <a:gd name="connsiteX304" fmla="*/ 13466637 w 19135506"/>
              <a:gd name="connsiteY304" fmla="*/ 534615 h 3938179"/>
              <a:gd name="connsiteX305" fmla="*/ 13466637 w 19135506"/>
              <a:gd name="connsiteY305" fmla="*/ 495809 h 3938179"/>
              <a:gd name="connsiteX306" fmla="*/ 13475295 w 19135506"/>
              <a:gd name="connsiteY306" fmla="*/ 495809 h 3938179"/>
              <a:gd name="connsiteX307" fmla="*/ 13475295 w 19135506"/>
              <a:gd name="connsiteY307" fmla="*/ 271203 h 3938179"/>
              <a:gd name="connsiteX308" fmla="*/ 13506564 w 19135506"/>
              <a:gd name="connsiteY308" fmla="*/ 271203 h 3938179"/>
              <a:gd name="connsiteX309" fmla="*/ 13506564 w 19135506"/>
              <a:gd name="connsiteY309" fmla="*/ 495809 h 3938179"/>
              <a:gd name="connsiteX310" fmla="*/ 13515221 w 19135506"/>
              <a:gd name="connsiteY310" fmla="*/ 495809 h 3938179"/>
              <a:gd name="connsiteX311" fmla="*/ 13515221 w 19135506"/>
              <a:gd name="connsiteY311" fmla="*/ 534615 h 3938179"/>
              <a:gd name="connsiteX312" fmla="*/ 13539326 w 19135506"/>
              <a:gd name="connsiteY312" fmla="*/ 534615 h 3938179"/>
              <a:gd name="connsiteX313" fmla="*/ 13539326 w 19135506"/>
              <a:gd name="connsiteY313" fmla="*/ 569950 h 3938179"/>
              <a:gd name="connsiteX314" fmla="*/ 13552866 w 19135506"/>
              <a:gd name="connsiteY314" fmla="*/ 569950 h 3938179"/>
              <a:gd name="connsiteX315" fmla="*/ 13552866 w 19135506"/>
              <a:gd name="connsiteY315" fmla="*/ 587873 h 3938179"/>
              <a:gd name="connsiteX316" fmla="*/ 13578649 w 19135506"/>
              <a:gd name="connsiteY316" fmla="*/ 587873 h 3938179"/>
              <a:gd name="connsiteX317" fmla="*/ 13578649 w 19135506"/>
              <a:gd name="connsiteY317" fmla="*/ 785894 h 3938179"/>
              <a:gd name="connsiteX318" fmla="*/ 13615266 w 19135506"/>
              <a:gd name="connsiteY318" fmla="*/ 785894 h 3938179"/>
              <a:gd name="connsiteX319" fmla="*/ 13615266 w 19135506"/>
              <a:gd name="connsiteY319" fmla="*/ 817109 h 3938179"/>
              <a:gd name="connsiteX320" fmla="*/ 13639910 w 19135506"/>
              <a:gd name="connsiteY320" fmla="*/ 817109 h 3938179"/>
              <a:gd name="connsiteX321" fmla="*/ 13639910 w 19135506"/>
              <a:gd name="connsiteY321" fmla="*/ 944714 h 3938179"/>
              <a:gd name="connsiteX322" fmla="*/ 13670647 w 19135506"/>
              <a:gd name="connsiteY322" fmla="*/ 944714 h 3938179"/>
              <a:gd name="connsiteX323" fmla="*/ 13670647 w 19135506"/>
              <a:gd name="connsiteY323" fmla="*/ 1169319 h 3938179"/>
              <a:gd name="connsiteX324" fmla="*/ 13709971 w 19135506"/>
              <a:gd name="connsiteY324" fmla="*/ 1169319 h 3938179"/>
              <a:gd name="connsiteX325" fmla="*/ 13709971 w 19135506"/>
              <a:gd name="connsiteY325" fmla="*/ 1138685 h 3938179"/>
              <a:gd name="connsiteX326" fmla="*/ 13729030 w 19135506"/>
              <a:gd name="connsiteY326" fmla="*/ 1138685 h 3938179"/>
              <a:gd name="connsiteX327" fmla="*/ 13729030 w 19135506"/>
              <a:gd name="connsiteY327" fmla="*/ 1109885 h 3938179"/>
              <a:gd name="connsiteX328" fmla="*/ 13746547 w 19135506"/>
              <a:gd name="connsiteY328" fmla="*/ 1109885 h 3938179"/>
              <a:gd name="connsiteX329" fmla="*/ 13746547 w 19135506"/>
              <a:gd name="connsiteY329" fmla="*/ 1068399 h 3938179"/>
              <a:gd name="connsiteX330" fmla="*/ 13775370 w 19135506"/>
              <a:gd name="connsiteY330" fmla="*/ 1068399 h 3938179"/>
              <a:gd name="connsiteX331" fmla="*/ 13775370 w 19135506"/>
              <a:gd name="connsiteY331" fmla="*/ 1035897 h 3938179"/>
              <a:gd name="connsiteX332" fmla="*/ 13793371 w 19135506"/>
              <a:gd name="connsiteY332" fmla="*/ 1035897 h 3938179"/>
              <a:gd name="connsiteX333" fmla="*/ 13793371 w 19135506"/>
              <a:gd name="connsiteY333" fmla="*/ 881475 h 3938179"/>
              <a:gd name="connsiteX334" fmla="*/ 13824640 w 19135506"/>
              <a:gd name="connsiteY334" fmla="*/ 881475 h 3938179"/>
              <a:gd name="connsiteX335" fmla="*/ 13824640 w 19135506"/>
              <a:gd name="connsiteY335" fmla="*/ 1035897 h 3938179"/>
              <a:gd name="connsiteX336" fmla="*/ 13833485 w 19135506"/>
              <a:gd name="connsiteY336" fmla="*/ 1035897 h 3938179"/>
              <a:gd name="connsiteX337" fmla="*/ 13833485 w 19135506"/>
              <a:gd name="connsiteY337" fmla="*/ 1053836 h 3938179"/>
              <a:gd name="connsiteX338" fmla="*/ 13849881 w 19135506"/>
              <a:gd name="connsiteY338" fmla="*/ 1053836 h 3938179"/>
              <a:gd name="connsiteX339" fmla="*/ 13849881 w 19135506"/>
              <a:gd name="connsiteY339" fmla="*/ 1068399 h 3938179"/>
              <a:gd name="connsiteX340" fmla="*/ 13854302 w 19135506"/>
              <a:gd name="connsiteY340" fmla="*/ 1068399 h 3938179"/>
              <a:gd name="connsiteX341" fmla="*/ 13854302 w 19135506"/>
              <a:gd name="connsiteY341" fmla="*/ 1128787 h 3938179"/>
              <a:gd name="connsiteX342" fmla="*/ 13887828 w 19135506"/>
              <a:gd name="connsiteY342" fmla="*/ 1128787 h 3938179"/>
              <a:gd name="connsiteX343" fmla="*/ 13887828 w 19135506"/>
              <a:gd name="connsiteY343" fmla="*/ 1193780 h 3938179"/>
              <a:gd name="connsiteX344" fmla="*/ 13920012 w 19135506"/>
              <a:gd name="connsiteY344" fmla="*/ 1193780 h 3938179"/>
              <a:gd name="connsiteX345" fmla="*/ 13920012 w 19135506"/>
              <a:gd name="connsiteY345" fmla="*/ 1257940 h 3938179"/>
              <a:gd name="connsiteX346" fmla="*/ 13951850 w 19135506"/>
              <a:gd name="connsiteY346" fmla="*/ 1257940 h 3938179"/>
              <a:gd name="connsiteX347" fmla="*/ 13951850 w 19135506"/>
              <a:gd name="connsiteY347" fmla="*/ 1319571 h 3938179"/>
              <a:gd name="connsiteX348" fmla="*/ 13985625 w 19135506"/>
              <a:gd name="connsiteY348" fmla="*/ 1319571 h 3938179"/>
              <a:gd name="connsiteX349" fmla="*/ 13985625 w 19135506"/>
              <a:gd name="connsiteY349" fmla="*/ 1450990 h 3938179"/>
              <a:gd name="connsiteX350" fmla="*/ 14001689 w 19135506"/>
              <a:gd name="connsiteY350" fmla="*/ 1450990 h 3938179"/>
              <a:gd name="connsiteX351" fmla="*/ 14001689 w 19135506"/>
              <a:gd name="connsiteY351" fmla="*/ 1823645 h 3938179"/>
              <a:gd name="connsiteX352" fmla="*/ 14047894 w 19135506"/>
              <a:gd name="connsiteY352" fmla="*/ 1823645 h 3938179"/>
              <a:gd name="connsiteX353" fmla="*/ 14047894 w 19135506"/>
              <a:gd name="connsiteY353" fmla="*/ 1957793 h 3938179"/>
              <a:gd name="connsiteX354" fmla="*/ 14069863 w 19135506"/>
              <a:gd name="connsiteY354" fmla="*/ 1957793 h 3938179"/>
              <a:gd name="connsiteX355" fmla="*/ 14069863 w 19135506"/>
              <a:gd name="connsiteY355" fmla="*/ 2285796 h 3938179"/>
              <a:gd name="connsiteX356" fmla="*/ 14097737 w 19135506"/>
              <a:gd name="connsiteY356" fmla="*/ 2285796 h 3938179"/>
              <a:gd name="connsiteX357" fmla="*/ 14097737 w 19135506"/>
              <a:gd name="connsiteY357" fmla="*/ 2298955 h 3938179"/>
              <a:gd name="connsiteX358" fmla="*/ 14123580 w 19135506"/>
              <a:gd name="connsiteY358" fmla="*/ 2298955 h 3938179"/>
              <a:gd name="connsiteX359" fmla="*/ 14123580 w 19135506"/>
              <a:gd name="connsiteY359" fmla="*/ 2233829 h 3938179"/>
              <a:gd name="connsiteX360" fmla="*/ 14149076 w 19135506"/>
              <a:gd name="connsiteY360" fmla="*/ 2233829 h 3938179"/>
              <a:gd name="connsiteX361" fmla="*/ 14149076 w 19135506"/>
              <a:gd name="connsiteY361" fmla="*/ 2158090 h 3938179"/>
              <a:gd name="connsiteX362" fmla="*/ 14162436 w 19135506"/>
              <a:gd name="connsiteY362" fmla="*/ 2158090 h 3938179"/>
              <a:gd name="connsiteX363" fmla="*/ 14162436 w 19135506"/>
              <a:gd name="connsiteY363" fmla="*/ 2135951 h 3938179"/>
              <a:gd name="connsiteX364" fmla="*/ 14223273 w 19135506"/>
              <a:gd name="connsiteY364" fmla="*/ 2135951 h 3938179"/>
              <a:gd name="connsiteX365" fmla="*/ 14223273 w 19135506"/>
              <a:gd name="connsiteY365" fmla="*/ 2148595 h 3938179"/>
              <a:gd name="connsiteX366" fmla="*/ 14234272 w 19135506"/>
              <a:gd name="connsiteY366" fmla="*/ 2148595 h 3938179"/>
              <a:gd name="connsiteX367" fmla="*/ 14234272 w 19135506"/>
              <a:gd name="connsiteY367" fmla="*/ 2190653 h 3938179"/>
              <a:gd name="connsiteX368" fmla="*/ 14253692 w 19135506"/>
              <a:gd name="connsiteY368" fmla="*/ 2190653 h 3938179"/>
              <a:gd name="connsiteX369" fmla="*/ 14253692 w 19135506"/>
              <a:gd name="connsiteY369" fmla="*/ 2206714 h 3938179"/>
              <a:gd name="connsiteX370" fmla="*/ 14264690 w 19135506"/>
              <a:gd name="connsiteY370" fmla="*/ 2206714 h 3938179"/>
              <a:gd name="connsiteX371" fmla="*/ 14264690 w 19135506"/>
              <a:gd name="connsiteY371" fmla="*/ 2259290 h 3938179"/>
              <a:gd name="connsiteX372" fmla="*/ 14289500 w 19135506"/>
              <a:gd name="connsiteY372" fmla="*/ 2259290 h 3938179"/>
              <a:gd name="connsiteX373" fmla="*/ 14289500 w 19135506"/>
              <a:gd name="connsiteY373" fmla="*/ 2311866 h 3938179"/>
              <a:gd name="connsiteX374" fmla="*/ 14310844 w 19135506"/>
              <a:gd name="connsiteY374" fmla="*/ 2311866 h 3938179"/>
              <a:gd name="connsiteX375" fmla="*/ 14310844 w 19135506"/>
              <a:gd name="connsiteY375" fmla="*/ 2335432 h 3938179"/>
              <a:gd name="connsiteX376" fmla="*/ 14326150 w 19135506"/>
              <a:gd name="connsiteY376" fmla="*/ 2335432 h 3938179"/>
              <a:gd name="connsiteX377" fmla="*/ 14326150 w 19135506"/>
              <a:gd name="connsiteY377" fmla="*/ 2362074 h 3938179"/>
              <a:gd name="connsiteX378" fmla="*/ 14355564 w 19135506"/>
              <a:gd name="connsiteY378" fmla="*/ 2362074 h 3938179"/>
              <a:gd name="connsiteX379" fmla="*/ 14355564 w 19135506"/>
              <a:gd name="connsiteY379" fmla="*/ 2420686 h 3938179"/>
              <a:gd name="connsiteX380" fmla="*/ 14399093 w 19135506"/>
              <a:gd name="connsiteY380" fmla="*/ 2420686 h 3938179"/>
              <a:gd name="connsiteX381" fmla="*/ 14399093 w 19135506"/>
              <a:gd name="connsiteY381" fmla="*/ 2447684 h 3938179"/>
              <a:gd name="connsiteX382" fmla="*/ 14451959 w 19135506"/>
              <a:gd name="connsiteY382" fmla="*/ 2447684 h 3938179"/>
              <a:gd name="connsiteX383" fmla="*/ 14451959 w 19135506"/>
              <a:gd name="connsiteY383" fmla="*/ 2577032 h 3938179"/>
              <a:gd name="connsiteX384" fmla="*/ 14593471 w 19135506"/>
              <a:gd name="connsiteY384" fmla="*/ 2577032 h 3938179"/>
              <a:gd name="connsiteX385" fmla="*/ 14593471 w 19135506"/>
              <a:gd name="connsiteY385" fmla="*/ 2549622 h 3938179"/>
              <a:gd name="connsiteX386" fmla="*/ 14623330 w 19135506"/>
              <a:gd name="connsiteY386" fmla="*/ 2549622 h 3938179"/>
              <a:gd name="connsiteX387" fmla="*/ 14623330 w 19135506"/>
              <a:gd name="connsiteY387" fmla="*/ 2135951 h 3938179"/>
              <a:gd name="connsiteX388" fmla="*/ 14810599 w 19135506"/>
              <a:gd name="connsiteY388" fmla="*/ 2135951 h 3938179"/>
              <a:gd name="connsiteX389" fmla="*/ 14810599 w 19135506"/>
              <a:gd name="connsiteY389" fmla="*/ 2099529 h 3938179"/>
              <a:gd name="connsiteX390" fmla="*/ 14838474 w 19135506"/>
              <a:gd name="connsiteY390" fmla="*/ 2099529 h 3938179"/>
              <a:gd name="connsiteX391" fmla="*/ 14838474 w 19135506"/>
              <a:gd name="connsiteY391" fmla="*/ 2042564 h 3938179"/>
              <a:gd name="connsiteX392" fmla="*/ 15168129 w 19135506"/>
              <a:gd name="connsiteY392" fmla="*/ 2042564 h 3938179"/>
              <a:gd name="connsiteX393" fmla="*/ 15168129 w 19135506"/>
              <a:gd name="connsiteY393" fmla="*/ 2063063 h 3938179"/>
              <a:gd name="connsiteX394" fmla="*/ 15169161 w 19135506"/>
              <a:gd name="connsiteY394" fmla="*/ 2063063 h 3938179"/>
              <a:gd name="connsiteX395" fmla="*/ 15169161 w 19135506"/>
              <a:gd name="connsiteY395" fmla="*/ 2067055 h 3938179"/>
              <a:gd name="connsiteX396" fmla="*/ 15296875 w 19135506"/>
              <a:gd name="connsiteY396" fmla="*/ 2067055 h 3938179"/>
              <a:gd name="connsiteX397" fmla="*/ 15296875 w 19135506"/>
              <a:gd name="connsiteY397" fmla="*/ 2196980 h 3938179"/>
              <a:gd name="connsiteX398" fmla="*/ 15403186 w 19135506"/>
              <a:gd name="connsiteY398" fmla="*/ 2196980 h 3938179"/>
              <a:gd name="connsiteX399" fmla="*/ 15403186 w 19135506"/>
              <a:gd name="connsiteY399" fmla="*/ 2107150 h 3938179"/>
              <a:gd name="connsiteX400" fmla="*/ 15508410 w 19135506"/>
              <a:gd name="connsiteY400" fmla="*/ 2107150 h 3938179"/>
              <a:gd name="connsiteX401" fmla="*/ 15508410 w 19135506"/>
              <a:gd name="connsiteY401" fmla="*/ 2005912 h 3938179"/>
              <a:gd name="connsiteX402" fmla="*/ 15680887 w 19135506"/>
              <a:gd name="connsiteY402" fmla="*/ 2005912 h 3938179"/>
              <a:gd name="connsiteX403" fmla="*/ 15680887 w 19135506"/>
              <a:gd name="connsiteY403" fmla="*/ 2157911 h 3938179"/>
              <a:gd name="connsiteX404" fmla="*/ 15741212 w 19135506"/>
              <a:gd name="connsiteY404" fmla="*/ 2157911 h 3938179"/>
              <a:gd name="connsiteX405" fmla="*/ 15741212 w 19135506"/>
              <a:gd name="connsiteY405" fmla="*/ 2255205 h 3938179"/>
              <a:gd name="connsiteX406" fmla="*/ 15767126 w 19135506"/>
              <a:gd name="connsiteY406" fmla="*/ 2255205 h 3938179"/>
              <a:gd name="connsiteX407" fmla="*/ 15767126 w 19135506"/>
              <a:gd name="connsiteY407" fmla="*/ 2378856 h 3938179"/>
              <a:gd name="connsiteX408" fmla="*/ 15801925 w 19135506"/>
              <a:gd name="connsiteY408" fmla="*/ 2378856 h 3938179"/>
              <a:gd name="connsiteX409" fmla="*/ 15801925 w 19135506"/>
              <a:gd name="connsiteY409" fmla="*/ 2452879 h 3938179"/>
              <a:gd name="connsiteX410" fmla="*/ 15845361 w 19135506"/>
              <a:gd name="connsiteY410" fmla="*/ 2452879 h 3938179"/>
              <a:gd name="connsiteX411" fmla="*/ 15845361 w 19135506"/>
              <a:gd name="connsiteY411" fmla="*/ 2390375 h 3938179"/>
              <a:gd name="connsiteX412" fmla="*/ 15900641 w 19135506"/>
              <a:gd name="connsiteY412" fmla="*/ 2390375 h 3938179"/>
              <a:gd name="connsiteX413" fmla="*/ 15900641 w 19135506"/>
              <a:gd name="connsiteY413" fmla="*/ 2362074 h 3938179"/>
              <a:gd name="connsiteX414" fmla="*/ 15997268 w 19135506"/>
              <a:gd name="connsiteY414" fmla="*/ 2362074 h 3938179"/>
              <a:gd name="connsiteX415" fmla="*/ 15997268 w 19135506"/>
              <a:gd name="connsiteY415" fmla="*/ 2390375 h 3938179"/>
              <a:gd name="connsiteX416" fmla="*/ 16094542 w 19135506"/>
              <a:gd name="connsiteY416" fmla="*/ 2390375 h 3938179"/>
              <a:gd name="connsiteX417" fmla="*/ 16094542 w 19135506"/>
              <a:gd name="connsiteY417" fmla="*/ 2362567 h 3938179"/>
              <a:gd name="connsiteX418" fmla="*/ 16274841 w 19135506"/>
              <a:gd name="connsiteY418" fmla="*/ 2362567 h 3938179"/>
              <a:gd name="connsiteX419" fmla="*/ 16274841 w 19135506"/>
              <a:gd name="connsiteY419" fmla="*/ 2420686 h 3938179"/>
              <a:gd name="connsiteX420" fmla="*/ 16426167 w 19135506"/>
              <a:gd name="connsiteY420" fmla="*/ 2420686 h 3938179"/>
              <a:gd name="connsiteX421" fmla="*/ 16426167 w 19135506"/>
              <a:gd name="connsiteY421" fmla="*/ 2512772 h 3938179"/>
              <a:gd name="connsiteX422" fmla="*/ 16467941 w 19135506"/>
              <a:gd name="connsiteY422" fmla="*/ 2512772 h 3938179"/>
              <a:gd name="connsiteX423" fmla="*/ 16467941 w 19135506"/>
              <a:gd name="connsiteY423" fmla="*/ 2214043 h 3938179"/>
              <a:gd name="connsiteX424" fmla="*/ 16497013 w 19135506"/>
              <a:gd name="connsiteY424" fmla="*/ 2214043 h 3938179"/>
              <a:gd name="connsiteX425" fmla="*/ 16497013 w 19135506"/>
              <a:gd name="connsiteY425" fmla="*/ 2163063 h 3938179"/>
              <a:gd name="connsiteX426" fmla="*/ 16531341 w 19135506"/>
              <a:gd name="connsiteY426" fmla="*/ 2163063 h 3938179"/>
              <a:gd name="connsiteX427" fmla="*/ 16531341 w 19135506"/>
              <a:gd name="connsiteY427" fmla="*/ 2108423 h 3938179"/>
              <a:gd name="connsiteX428" fmla="*/ 16538739 w 19135506"/>
              <a:gd name="connsiteY428" fmla="*/ 2108423 h 3938179"/>
              <a:gd name="connsiteX429" fmla="*/ 16538739 w 19135506"/>
              <a:gd name="connsiteY429" fmla="*/ 1940776 h 3938179"/>
              <a:gd name="connsiteX430" fmla="*/ 16562071 w 19135506"/>
              <a:gd name="connsiteY430" fmla="*/ 1940776 h 3938179"/>
              <a:gd name="connsiteX431" fmla="*/ 16562071 w 19135506"/>
              <a:gd name="connsiteY431" fmla="*/ 1726586 h 3938179"/>
              <a:gd name="connsiteX432" fmla="*/ 16596813 w 19135506"/>
              <a:gd name="connsiteY432" fmla="*/ 1726586 h 3938179"/>
              <a:gd name="connsiteX433" fmla="*/ 16596813 w 19135506"/>
              <a:gd name="connsiteY433" fmla="*/ 1940776 h 3938179"/>
              <a:gd name="connsiteX434" fmla="*/ 16619933 w 19135506"/>
              <a:gd name="connsiteY434" fmla="*/ 1940776 h 3938179"/>
              <a:gd name="connsiteX435" fmla="*/ 16619933 w 19135506"/>
              <a:gd name="connsiteY435" fmla="*/ 2108423 h 3938179"/>
              <a:gd name="connsiteX436" fmla="*/ 16638649 w 19135506"/>
              <a:gd name="connsiteY436" fmla="*/ 2108423 h 3938179"/>
              <a:gd name="connsiteX437" fmla="*/ 16638649 w 19135506"/>
              <a:gd name="connsiteY437" fmla="*/ 2142288 h 3938179"/>
              <a:gd name="connsiteX438" fmla="*/ 16673501 w 19135506"/>
              <a:gd name="connsiteY438" fmla="*/ 2142288 h 3938179"/>
              <a:gd name="connsiteX439" fmla="*/ 16673501 w 19135506"/>
              <a:gd name="connsiteY439" fmla="*/ 2198969 h 3938179"/>
              <a:gd name="connsiteX440" fmla="*/ 16710799 w 19135506"/>
              <a:gd name="connsiteY440" fmla="*/ 2198969 h 3938179"/>
              <a:gd name="connsiteX441" fmla="*/ 16710799 w 19135506"/>
              <a:gd name="connsiteY441" fmla="*/ 2387387 h 3938179"/>
              <a:gd name="connsiteX442" fmla="*/ 16907577 w 19135506"/>
              <a:gd name="connsiteY442" fmla="*/ 2387387 h 3938179"/>
              <a:gd name="connsiteX443" fmla="*/ 16907577 w 19135506"/>
              <a:gd name="connsiteY443" fmla="*/ 2439567 h 3938179"/>
              <a:gd name="connsiteX444" fmla="*/ 16934833 w 19135506"/>
              <a:gd name="connsiteY444" fmla="*/ 2439567 h 3938179"/>
              <a:gd name="connsiteX445" fmla="*/ 16934833 w 19135506"/>
              <a:gd name="connsiteY445" fmla="*/ 2481795 h 3938179"/>
              <a:gd name="connsiteX446" fmla="*/ 16961625 w 19135506"/>
              <a:gd name="connsiteY446" fmla="*/ 2481795 h 3938179"/>
              <a:gd name="connsiteX447" fmla="*/ 16961625 w 19135506"/>
              <a:gd name="connsiteY447" fmla="*/ 2681624 h 3938179"/>
              <a:gd name="connsiteX448" fmla="*/ 17084389 w 19135506"/>
              <a:gd name="connsiteY448" fmla="*/ 2681624 h 3938179"/>
              <a:gd name="connsiteX449" fmla="*/ 17084389 w 19135506"/>
              <a:gd name="connsiteY449" fmla="*/ 2719727 h 3938179"/>
              <a:gd name="connsiteX450" fmla="*/ 17116981 w 19135506"/>
              <a:gd name="connsiteY450" fmla="*/ 2719727 h 3938179"/>
              <a:gd name="connsiteX451" fmla="*/ 17116981 w 19135506"/>
              <a:gd name="connsiteY451" fmla="*/ 2757829 h 3938179"/>
              <a:gd name="connsiteX452" fmla="*/ 17149049 w 19135506"/>
              <a:gd name="connsiteY452" fmla="*/ 2757829 h 3938179"/>
              <a:gd name="connsiteX453" fmla="*/ 17149049 w 19135506"/>
              <a:gd name="connsiteY453" fmla="*/ 2887784 h 3938179"/>
              <a:gd name="connsiteX454" fmla="*/ 17216297 w 19135506"/>
              <a:gd name="connsiteY454" fmla="*/ 2887784 h 3938179"/>
              <a:gd name="connsiteX455" fmla="*/ 17216297 w 19135506"/>
              <a:gd name="connsiteY455" fmla="*/ 2946317 h 3938179"/>
              <a:gd name="connsiteX456" fmla="*/ 17243553 w 19135506"/>
              <a:gd name="connsiteY456" fmla="*/ 2946317 h 3938179"/>
              <a:gd name="connsiteX457" fmla="*/ 17243553 w 19135506"/>
              <a:gd name="connsiteY457" fmla="*/ 2979016 h 3938179"/>
              <a:gd name="connsiteX458" fmla="*/ 17307961 w 19135506"/>
              <a:gd name="connsiteY458" fmla="*/ 2979016 h 3938179"/>
              <a:gd name="connsiteX459" fmla="*/ 17307961 w 19135506"/>
              <a:gd name="connsiteY459" fmla="*/ 3016490 h 3938179"/>
              <a:gd name="connsiteX460" fmla="*/ 17370453 w 19135506"/>
              <a:gd name="connsiteY460" fmla="*/ 3016490 h 3938179"/>
              <a:gd name="connsiteX461" fmla="*/ 17370453 w 19135506"/>
              <a:gd name="connsiteY461" fmla="*/ 3039645 h 3938179"/>
              <a:gd name="connsiteX462" fmla="*/ 17439137 w 19135506"/>
              <a:gd name="connsiteY462" fmla="*/ 3039645 h 3938179"/>
              <a:gd name="connsiteX463" fmla="*/ 17439137 w 19135506"/>
              <a:gd name="connsiteY463" fmla="*/ 3011405 h 3938179"/>
              <a:gd name="connsiteX464" fmla="*/ 17471137 w 19135506"/>
              <a:gd name="connsiteY464" fmla="*/ 3011405 h 3938179"/>
              <a:gd name="connsiteX465" fmla="*/ 17471137 w 19135506"/>
              <a:gd name="connsiteY465" fmla="*/ 2975736 h 3938179"/>
              <a:gd name="connsiteX466" fmla="*/ 17492165 w 19135506"/>
              <a:gd name="connsiteY466" fmla="*/ 2971484 h 3938179"/>
              <a:gd name="connsiteX467" fmla="*/ 17513545 w 19135506"/>
              <a:gd name="connsiteY467" fmla="*/ 2957044 h 3938179"/>
              <a:gd name="connsiteX468" fmla="*/ 17517013 w 19135506"/>
              <a:gd name="connsiteY468" fmla="*/ 2948661 h 3938179"/>
              <a:gd name="connsiteX469" fmla="*/ 17526561 w 19135506"/>
              <a:gd name="connsiteY469" fmla="*/ 2948661 h 3938179"/>
              <a:gd name="connsiteX470" fmla="*/ 17552789 w 19135506"/>
              <a:gd name="connsiteY470" fmla="*/ 2980567 h 3938179"/>
              <a:gd name="connsiteX471" fmla="*/ 17597501 w 19135506"/>
              <a:gd name="connsiteY471" fmla="*/ 2994246 h 3938179"/>
              <a:gd name="connsiteX472" fmla="*/ 17642209 w 19135506"/>
              <a:gd name="connsiteY472" fmla="*/ 2980567 h 3938179"/>
              <a:gd name="connsiteX473" fmla="*/ 17668441 w 19135506"/>
              <a:gd name="connsiteY473" fmla="*/ 2948661 h 3938179"/>
              <a:gd name="connsiteX474" fmla="*/ 17680657 w 19135506"/>
              <a:gd name="connsiteY474" fmla="*/ 2948661 h 3938179"/>
              <a:gd name="connsiteX475" fmla="*/ 17688229 w 19135506"/>
              <a:gd name="connsiteY475" fmla="*/ 2966962 h 3938179"/>
              <a:gd name="connsiteX476" fmla="*/ 17735793 w 19135506"/>
              <a:gd name="connsiteY476" fmla="*/ 2986696 h 3938179"/>
              <a:gd name="connsiteX477" fmla="*/ 17783361 w 19135506"/>
              <a:gd name="connsiteY477" fmla="*/ 2966962 h 3938179"/>
              <a:gd name="connsiteX478" fmla="*/ 17790929 w 19135506"/>
              <a:gd name="connsiteY478" fmla="*/ 2948661 h 3938179"/>
              <a:gd name="connsiteX479" fmla="*/ 17806333 w 19135506"/>
              <a:gd name="connsiteY479" fmla="*/ 2948661 h 3938179"/>
              <a:gd name="connsiteX480" fmla="*/ 17813297 w 19135506"/>
              <a:gd name="connsiteY480" fmla="*/ 2965499 h 3938179"/>
              <a:gd name="connsiteX481" fmla="*/ 17860861 w 19135506"/>
              <a:gd name="connsiteY481" fmla="*/ 2985234 h 3938179"/>
              <a:gd name="connsiteX482" fmla="*/ 17908429 w 19135506"/>
              <a:gd name="connsiteY482" fmla="*/ 2965499 h 3938179"/>
              <a:gd name="connsiteX483" fmla="*/ 17915389 w 19135506"/>
              <a:gd name="connsiteY483" fmla="*/ 2948661 h 3938179"/>
              <a:gd name="connsiteX484" fmla="*/ 17931053 w 19135506"/>
              <a:gd name="connsiteY484" fmla="*/ 2948661 h 3938179"/>
              <a:gd name="connsiteX485" fmla="*/ 17937413 w 19135506"/>
              <a:gd name="connsiteY485" fmla="*/ 2964037 h 3938179"/>
              <a:gd name="connsiteX486" fmla="*/ 17984981 w 19135506"/>
              <a:gd name="connsiteY486" fmla="*/ 2983771 h 3938179"/>
              <a:gd name="connsiteX487" fmla="*/ 18006217 w 19135506"/>
              <a:gd name="connsiteY487" fmla="*/ 2979477 h 3938179"/>
              <a:gd name="connsiteX488" fmla="*/ 18006217 w 19135506"/>
              <a:gd name="connsiteY488" fmla="*/ 2634032 h 3938179"/>
              <a:gd name="connsiteX489" fmla="*/ 18413098 w 19135506"/>
              <a:gd name="connsiteY489" fmla="*/ 2634032 h 3938179"/>
              <a:gd name="connsiteX490" fmla="*/ 18413098 w 19135506"/>
              <a:gd name="connsiteY490" fmla="*/ 2580075 h 3938179"/>
              <a:gd name="connsiteX491" fmla="*/ 18439046 w 19135506"/>
              <a:gd name="connsiteY491" fmla="*/ 2580075 h 3938179"/>
              <a:gd name="connsiteX492" fmla="*/ 18439046 w 19135506"/>
              <a:gd name="connsiteY492" fmla="*/ 2516569 h 3938179"/>
              <a:gd name="connsiteX493" fmla="*/ 18467662 w 19135506"/>
              <a:gd name="connsiteY493" fmla="*/ 2516569 h 3938179"/>
              <a:gd name="connsiteX494" fmla="*/ 18467662 w 19135506"/>
              <a:gd name="connsiteY494" fmla="*/ 2416066 h 3938179"/>
              <a:gd name="connsiteX495" fmla="*/ 18485034 w 19135506"/>
              <a:gd name="connsiteY495" fmla="*/ 2398694 h 3938179"/>
              <a:gd name="connsiteX496" fmla="*/ 18502406 w 19135506"/>
              <a:gd name="connsiteY496" fmla="*/ 2416066 h 3938179"/>
              <a:gd name="connsiteX497" fmla="*/ 18502406 w 19135506"/>
              <a:gd name="connsiteY497" fmla="*/ 2516569 h 3938179"/>
              <a:gd name="connsiteX498" fmla="*/ 18506094 w 19135506"/>
              <a:gd name="connsiteY498" fmla="*/ 2516569 h 3938179"/>
              <a:gd name="connsiteX499" fmla="*/ 18506094 w 19135506"/>
              <a:gd name="connsiteY499" fmla="*/ 2580075 h 3938179"/>
              <a:gd name="connsiteX500" fmla="*/ 18637050 w 19135506"/>
              <a:gd name="connsiteY500" fmla="*/ 2580075 h 3938179"/>
              <a:gd name="connsiteX501" fmla="*/ 18637050 w 19135506"/>
              <a:gd name="connsiteY501" fmla="*/ 2695613 h 3938179"/>
              <a:gd name="connsiteX502" fmla="*/ 18718558 w 19135506"/>
              <a:gd name="connsiteY502" fmla="*/ 2695613 h 3938179"/>
              <a:gd name="connsiteX503" fmla="*/ 18718558 w 19135506"/>
              <a:gd name="connsiteY503" fmla="*/ 2726404 h 3938179"/>
              <a:gd name="connsiteX504" fmla="*/ 18745930 w 19135506"/>
              <a:gd name="connsiteY504" fmla="*/ 2726404 h 3938179"/>
              <a:gd name="connsiteX505" fmla="*/ 18745930 w 19135506"/>
              <a:gd name="connsiteY505" fmla="*/ 2757194 h 3938179"/>
              <a:gd name="connsiteX506" fmla="*/ 18780006 w 19135506"/>
              <a:gd name="connsiteY506" fmla="*/ 2757194 h 3938179"/>
              <a:gd name="connsiteX507" fmla="*/ 18780006 w 19135506"/>
              <a:gd name="connsiteY507" fmla="*/ 2913955 h 3938179"/>
              <a:gd name="connsiteX508" fmla="*/ 18814130 w 19135506"/>
              <a:gd name="connsiteY508" fmla="*/ 2913955 h 3938179"/>
              <a:gd name="connsiteX509" fmla="*/ 18814130 w 19135506"/>
              <a:gd name="connsiteY509" fmla="*/ 3102723 h 3938179"/>
              <a:gd name="connsiteX510" fmla="*/ 18837178 w 19135506"/>
              <a:gd name="connsiteY510" fmla="*/ 3102723 h 3938179"/>
              <a:gd name="connsiteX511" fmla="*/ 18837178 w 19135506"/>
              <a:gd name="connsiteY511" fmla="*/ 3139699 h 3938179"/>
              <a:gd name="connsiteX512" fmla="*/ 18869246 w 19135506"/>
              <a:gd name="connsiteY512" fmla="*/ 3139699 h 3938179"/>
              <a:gd name="connsiteX513" fmla="*/ 18869246 w 19135506"/>
              <a:gd name="connsiteY513" fmla="*/ 3174630 h 3938179"/>
              <a:gd name="connsiteX514" fmla="*/ 18889698 w 19135506"/>
              <a:gd name="connsiteY514" fmla="*/ 3174630 h 3938179"/>
              <a:gd name="connsiteX515" fmla="*/ 18889698 w 19135506"/>
              <a:gd name="connsiteY515" fmla="*/ 3203980 h 3938179"/>
              <a:gd name="connsiteX516" fmla="*/ 18940662 w 19135506"/>
              <a:gd name="connsiteY516" fmla="*/ 3203980 h 3938179"/>
              <a:gd name="connsiteX517" fmla="*/ 18940662 w 19135506"/>
              <a:gd name="connsiteY517" fmla="*/ 3180257 h 3938179"/>
              <a:gd name="connsiteX518" fmla="*/ 18976382 w 19135506"/>
              <a:gd name="connsiteY518" fmla="*/ 3180257 h 3938179"/>
              <a:gd name="connsiteX519" fmla="*/ 18976382 w 19135506"/>
              <a:gd name="connsiteY519" fmla="*/ 3145861 h 3938179"/>
              <a:gd name="connsiteX520" fmla="*/ 18993366 w 19135506"/>
              <a:gd name="connsiteY520" fmla="*/ 3145861 h 3938179"/>
              <a:gd name="connsiteX521" fmla="*/ 18993366 w 19135506"/>
              <a:gd name="connsiteY521" fmla="*/ 2810499 h 3938179"/>
              <a:gd name="connsiteX522" fmla="*/ 19037486 w 19135506"/>
              <a:gd name="connsiteY522" fmla="*/ 2810499 h 3938179"/>
              <a:gd name="connsiteX523" fmla="*/ 19037486 w 19135506"/>
              <a:gd name="connsiteY523" fmla="*/ 3068586 h 3938179"/>
              <a:gd name="connsiteX524" fmla="*/ 19072026 w 19135506"/>
              <a:gd name="connsiteY524" fmla="*/ 3068586 h 3938179"/>
              <a:gd name="connsiteX525" fmla="*/ 19072026 w 19135506"/>
              <a:gd name="connsiteY525" fmla="*/ 3139955 h 3938179"/>
              <a:gd name="connsiteX526" fmla="*/ 19103246 w 19135506"/>
              <a:gd name="connsiteY526" fmla="*/ 3139955 h 3938179"/>
              <a:gd name="connsiteX527" fmla="*/ 19103246 w 19135506"/>
              <a:gd name="connsiteY527" fmla="*/ 3180099 h 3938179"/>
              <a:gd name="connsiteX528" fmla="*/ 19135506 w 19135506"/>
              <a:gd name="connsiteY528" fmla="*/ 3180099 h 3938179"/>
              <a:gd name="connsiteX529" fmla="*/ 19135506 w 19135506"/>
              <a:gd name="connsiteY529" fmla="*/ 3938179 h 3938179"/>
              <a:gd name="connsiteX530" fmla="*/ 19103246 w 19135506"/>
              <a:gd name="connsiteY530" fmla="*/ 3938179 h 3938179"/>
              <a:gd name="connsiteX531" fmla="*/ 19072026 w 19135506"/>
              <a:gd name="connsiteY531" fmla="*/ 3938179 h 3938179"/>
              <a:gd name="connsiteX532" fmla="*/ 19070366 w 19135506"/>
              <a:gd name="connsiteY532" fmla="*/ 3938179 h 3938179"/>
              <a:gd name="connsiteX533" fmla="*/ 19037486 w 19135506"/>
              <a:gd name="connsiteY533" fmla="*/ 3938179 h 3938179"/>
              <a:gd name="connsiteX534" fmla="*/ 19037310 w 19135506"/>
              <a:gd name="connsiteY534" fmla="*/ 3938179 h 3938179"/>
              <a:gd name="connsiteX535" fmla="*/ 19005226 w 19135506"/>
              <a:gd name="connsiteY535" fmla="*/ 3938179 h 3938179"/>
              <a:gd name="connsiteX536" fmla="*/ 65742 w 19135506"/>
              <a:gd name="connsiteY536" fmla="*/ 3938179 h 3938179"/>
              <a:gd name="connsiteX537" fmla="*/ 32064 w 19135506"/>
              <a:gd name="connsiteY537" fmla="*/ 3938179 h 3938179"/>
              <a:gd name="connsiteX538" fmla="*/ 0 w 19135506"/>
              <a:gd name="connsiteY538" fmla="*/ 3938179 h 3938179"/>
              <a:gd name="connsiteX539" fmla="*/ 0 w 19135506"/>
              <a:gd name="connsiteY539" fmla="*/ 3559767 h 3938179"/>
              <a:gd name="connsiteX540" fmla="*/ 19928 w 19135506"/>
              <a:gd name="connsiteY540" fmla="*/ 3559767 h 3938179"/>
              <a:gd name="connsiteX541" fmla="*/ 19928 w 19135506"/>
              <a:gd name="connsiteY541" fmla="*/ 3519310 h 3938179"/>
              <a:gd name="connsiteX542" fmla="*/ 32064 w 19135506"/>
              <a:gd name="connsiteY542" fmla="*/ 3519310 h 3938179"/>
              <a:gd name="connsiteX543" fmla="*/ 32064 w 19135506"/>
              <a:gd name="connsiteY543" fmla="*/ 3495802 h 3938179"/>
              <a:gd name="connsiteX544" fmla="*/ 86352 w 19135506"/>
              <a:gd name="connsiteY544" fmla="*/ 3495802 h 3938179"/>
              <a:gd name="connsiteX545" fmla="*/ 86352 w 19135506"/>
              <a:gd name="connsiteY545" fmla="*/ 3644125 h 3938179"/>
              <a:gd name="connsiteX546" fmla="*/ 218966 w 19135506"/>
              <a:gd name="connsiteY546" fmla="*/ 3644125 h 3938179"/>
              <a:gd name="connsiteX547" fmla="*/ 218966 w 19135506"/>
              <a:gd name="connsiteY547" fmla="*/ 3682161 h 3938179"/>
              <a:gd name="connsiteX548" fmla="*/ 270070 w 19135506"/>
              <a:gd name="connsiteY548" fmla="*/ 3682161 h 3938179"/>
              <a:gd name="connsiteX549" fmla="*/ 270070 w 19135506"/>
              <a:gd name="connsiteY549" fmla="*/ 3663142 h 3938179"/>
              <a:gd name="connsiteX550" fmla="*/ 298378 w 19135506"/>
              <a:gd name="connsiteY550" fmla="*/ 3663142 h 3938179"/>
              <a:gd name="connsiteX551" fmla="*/ 298378 w 19135506"/>
              <a:gd name="connsiteY551" fmla="*/ 3336569 h 3938179"/>
              <a:gd name="connsiteX552" fmla="*/ 472924 w 19135506"/>
              <a:gd name="connsiteY552" fmla="*/ 3336569 h 3938179"/>
              <a:gd name="connsiteX553" fmla="*/ 472924 w 19135506"/>
              <a:gd name="connsiteY553" fmla="*/ 3237704 h 3938179"/>
              <a:gd name="connsiteX554" fmla="*/ 509278 w 19135506"/>
              <a:gd name="connsiteY554" fmla="*/ 3237704 h 3938179"/>
              <a:gd name="connsiteX555" fmla="*/ 509278 w 19135506"/>
              <a:gd name="connsiteY555" fmla="*/ 3195575 h 3938179"/>
              <a:gd name="connsiteX556" fmla="*/ 703392 w 19135506"/>
              <a:gd name="connsiteY556" fmla="*/ 3195575 h 3938179"/>
              <a:gd name="connsiteX557" fmla="*/ 703392 w 19135506"/>
              <a:gd name="connsiteY557" fmla="*/ 3237704 h 3938179"/>
              <a:gd name="connsiteX558" fmla="*/ 767858 w 19135506"/>
              <a:gd name="connsiteY558" fmla="*/ 3237704 h 3938179"/>
              <a:gd name="connsiteX559" fmla="*/ 767858 w 19135506"/>
              <a:gd name="connsiteY559" fmla="*/ 3377495 h 3938179"/>
              <a:gd name="connsiteX560" fmla="*/ 897392 w 19135506"/>
              <a:gd name="connsiteY560" fmla="*/ 3377495 h 3938179"/>
              <a:gd name="connsiteX561" fmla="*/ 897392 w 19135506"/>
              <a:gd name="connsiteY561" fmla="*/ 2990139 h 3938179"/>
              <a:gd name="connsiteX562" fmla="*/ 1027946 w 19135506"/>
              <a:gd name="connsiteY562" fmla="*/ 2990139 h 3938179"/>
              <a:gd name="connsiteX563" fmla="*/ 1027946 w 19135506"/>
              <a:gd name="connsiteY563" fmla="*/ 3575576 h 3938179"/>
              <a:gd name="connsiteX564" fmla="*/ 1095466 w 19135506"/>
              <a:gd name="connsiteY564" fmla="*/ 3575576 h 3938179"/>
              <a:gd name="connsiteX565" fmla="*/ 1095466 w 19135506"/>
              <a:gd name="connsiteY565" fmla="*/ 3611282 h 3938179"/>
              <a:gd name="connsiteX566" fmla="*/ 1125004 w 19135506"/>
              <a:gd name="connsiteY566" fmla="*/ 3611282 h 3938179"/>
              <a:gd name="connsiteX567" fmla="*/ 1125004 w 19135506"/>
              <a:gd name="connsiteY567" fmla="*/ 3644124 h 3938179"/>
              <a:gd name="connsiteX568" fmla="*/ 1147590 w 19135506"/>
              <a:gd name="connsiteY568" fmla="*/ 3644124 h 3938179"/>
              <a:gd name="connsiteX569" fmla="*/ 1147590 w 19135506"/>
              <a:gd name="connsiteY569" fmla="*/ 3701489 h 3938179"/>
              <a:gd name="connsiteX570" fmla="*/ 1290688 w 19135506"/>
              <a:gd name="connsiteY570" fmla="*/ 3701489 h 3938179"/>
              <a:gd name="connsiteX571" fmla="*/ 1290688 w 19135506"/>
              <a:gd name="connsiteY571" fmla="*/ 3731691 h 3938179"/>
              <a:gd name="connsiteX572" fmla="*/ 1321558 w 19135506"/>
              <a:gd name="connsiteY572" fmla="*/ 3731691 h 3938179"/>
              <a:gd name="connsiteX573" fmla="*/ 1321558 w 19135506"/>
              <a:gd name="connsiteY573" fmla="*/ 3599445 h 3938179"/>
              <a:gd name="connsiteX574" fmla="*/ 1394134 w 19135506"/>
              <a:gd name="connsiteY574" fmla="*/ 3599445 h 3938179"/>
              <a:gd name="connsiteX575" fmla="*/ 1394134 w 19135506"/>
              <a:gd name="connsiteY575" fmla="*/ 3397510 h 3938179"/>
              <a:gd name="connsiteX576" fmla="*/ 1448694 w 19135506"/>
              <a:gd name="connsiteY576" fmla="*/ 3397510 h 3938179"/>
              <a:gd name="connsiteX577" fmla="*/ 1448694 w 19135506"/>
              <a:gd name="connsiteY577" fmla="*/ 3225098 h 3938179"/>
              <a:gd name="connsiteX578" fmla="*/ 1548610 w 19135506"/>
              <a:gd name="connsiteY578" fmla="*/ 3225098 h 3938179"/>
              <a:gd name="connsiteX579" fmla="*/ 1548610 w 19135506"/>
              <a:gd name="connsiteY579" fmla="*/ 3170941 h 3938179"/>
              <a:gd name="connsiteX580" fmla="*/ 1630479 w 19135506"/>
              <a:gd name="connsiteY580" fmla="*/ 3170941 h 3938179"/>
              <a:gd name="connsiteX581" fmla="*/ 1630479 w 19135506"/>
              <a:gd name="connsiteY581" fmla="*/ 2936559 h 3938179"/>
              <a:gd name="connsiteX582" fmla="*/ 1648479 w 19135506"/>
              <a:gd name="connsiteY582" fmla="*/ 2918559 h 3938179"/>
              <a:gd name="connsiteX583" fmla="*/ 1666480 w 19135506"/>
              <a:gd name="connsiteY583" fmla="*/ 2936559 h 3938179"/>
              <a:gd name="connsiteX584" fmla="*/ 1666480 w 19135506"/>
              <a:gd name="connsiteY584" fmla="*/ 3170941 h 3938179"/>
              <a:gd name="connsiteX585" fmla="*/ 1740672 w 19135506"/>
              <a:gd name="connsiteY585" fmla="*/ 3170941 h 3938179"/>
              <a:gd name="connsiteX586" fmla="*/ 1740672 w 19135506"/>
              <a:gd name="connsiteY586" fmla="*/ 3225098 h 3938179"/>
              <a:gd name="connsiteX587" fmla="*/ 1851694 w 19135506"/>
              <a:gd name="connsiteY587" fmla="*/ 3225098 h 3938179"/>
              <a:gd name="connsiteX588" fmla="*/ 1851694 w 19135506"/>
              <a:gd name="connsiteY588" fmla="*/ 3386903 h 3938179"/>
              <a:gd name="connsiteX589" fmla="*/ 1906488 w 19135506"/>
              <a:gd name="connsiteY589" fmla="*/ 3386903 h 3938179"/>
              <a:gd name="connsiteX590" fmla="*/ 1906488 w 19135506"/>
              <a:gd name="connsiteY590" fmla="*/ 3633086 h 3938179"/>
              <a:gd name="connsiteX591" fmla="*/ 2073761 w 19135506"/>
              <a:gd name="connsiteY591" fmla="*/ 3633086 h 3938179"/>
              <a:gd name="connsiteX592" fmla="*/ 2073761 w 19135506"/>
              <a:gd name="connsiteY592" fmla="*/ 3386903 h 3938179"/>
              <a:gd name="connsiteX593" fmla="*/ 2161096 w 19135506"/>
              <a:gd name="connsiteY593" fmla="*/ 3386903 h 3938179"/>
              <a:gd name="connsiteX594" fmla="*/ 2161096 w 19135506"/>
              <a:gd name="connsiteY594" fmla="*/ 2979754 h 3938179"/>
              <a:gd name="connsiteX595" fmla="*/ 2198366 w 19135506"/>
              <a:gd name="connsiteY595" fmla="*/ 2979754 h 3938179"/>
              <a:gd name="connsiteX596" fmla="*/ 2198366 w 19135506"/>
              <a:gd name="connsiteY596" fmla="*/ 2947993 h 3938179"/>
              <a:gd name="connsiteX597" fmla="*/ 2233244 w 19135506"/>
              <a:gd name="connsiteY597" fmla="*/ 2947993 h 3938179"/>
              <a:gd name="connsiteX598" fmla="*/ 2233244 w 19135506"/>
              <a:gd name="connsiteY598" fmla="*/ 2918697 h 3938179"/>
              <a:gd name="connsiteX599" fmla="*/ 2268122 w 19135506"/>
              <a:gd name="connsiteY599" fmla="*/ 2918697 h 3938179"/>
              <a:gd name="connsiteX600" fmla="*/ 2268122 w 19135506"/>
              <a:gd name="connsiteY600" fmla="*/ 2886270 h 3938179"/>
              <a:gd name="connsiteX601" fmla="*/ 2296248 w 19135506"/>
              <a:gd name="connsiteY601" fmla="*/ 2886270 h 3938179"/>
              <a:gd name="connsiteX602" fmla="*/ 2296248 w 19135506"/>
              <a:gd name="connsiteY602" fmla="*/ 2858057 h 3938179"/>
              <a:gd name="connsiteX603" fmla="*/ 2328937 w 19135506"/>
              <a:gd name="connsiteY603" fmla="*/ 2858057 h 3938179"/>
              <a:gd name="connsiteX604" fmla="*/ 2328937 w 19135506"/>
              <a:gd name="connsiteY604" fmla="*/ 2817595 h 3938179"/>
              <a:gd name="connsiteX605" fmla="*/ 2596325 w 19135506"/>
              <a:gd name="connsiteY605" fmla="*/ 2817595 h 3938179"/>
              <a:gd name="connsiteX606" fmla="*/ 2596325 w 19135506"/>
              <a:gd name="connsiteY606" fmla="*/ 3352789 h 3938179"/>
              <a:gd name="connsiteX607" fmla="*/ 2680818 w 19135506"/>
              <a:gd name="connsiteY607" fmla="*/ 3352789 h 3938179"/>
              <a:gd name="connsiteX608" fmla="*/ 2680818 w 19135506"/>
              <a:gd name="connsiteY608" fmla="*/ 3189832 h 3938179"/>
              <a:gd name="connsiteX609" fmla="*/ 2738489 w 19135506"/>
              <a:gd name="connsiteY609" fmla="*/ 3189832 h 3938179"/>
              <a:gd name="connsiteX610" fmla="*/ 2738489 w 19135506"/>
              <a:gd name="connsiteY610" fmla="*/ 3170246 h 3938179"/>
              <a:gd name="connsiteX611" fmla="*/ 2765199 w 19135506"/>
              <a:gd name="connsiteY611" fmla="*/ 3170246 h 3938179"/>
              <a:gd name="connsiteX612" fmla="*/ 2765199 w 19135506"/>
              <a:gd name="connsiteY612" fmla="*/ 2956971 h 3938179"/>
              <a:gd name="connsiteX613" fmla="*/ 2796882 w 19135506"/>
              <a:gd name="connsiteY613" fmla="*/ 2956971 h 3938179"/>
              <a:gd name="connsiteX614" fmla="*/ 2796882 w 19135506"/>
              <a:gd name="connsiteY614" fmla="*/ 2918697 h 3938179"/>
              <a:gd name="connsiteX615" fmla="*/ 2830031 w 19135506"/>
              <a:gd name="connsiteY615" fmla="*/ 2918697 h 3938179"/>
              <a:gd name="connsiteX616" fmla="*/ 2830031 w 19135506"/>
              <a:gd name="connsiteY616" fmla="*/ 2823411 h 3938179"/>
              <a:gd name="connsiteX617" fmla="*/ 2852336 w 19135506"/>
              <a:gd name="connsiteY617" fmla="*/ 2823411 h 3938179"/>
              <a:gd name="connsiteX618" fmla="*/ 2852336 w 19135506"/>
              <a:gd name="connsiteY618" fmla="*/ 2661462 h 3938179"/>
              <a:gd name="connsiteX619" fmla="*/ 2953855 w 19135506"/>
              <a:gd name="connsiteY619" fmla="*/ 2661462 h 3938179"/>
              <a:gd name="connsiteX620" fmla="*/ 2953855 w 19135506"/>
              <a:gd name="connsiteY620" fmla="*/ 2466961 h 3938179"/>
              <a:gd name="connsiteX621" fmla="*/ 2986480 w 19135506"/>
              <a:gd name="connsiteY621" fmla="*/ 2466961 h 3938179"/>
              <a:gd name="connsiteX622" fmla="*/ 2986480 w 19135506"/>
              <a:gd name="connsiteY622" fmla="*/ 2421387 h 3938179"/>
              <a:gd name="connsiteX623" fmla="*/ 3021470 w 19135506"/>
              <a:gd name="connsiteY623" fmla="*/ 2421387 h 3938179"/>
              <a:gd name="connsiteX624" fmla="*/ 3021470 w 19135506"/>
              <a:gd name="connsiteY624" fmla="*/ 2288802 h 3938179"/>
              <a:gd name="connsiteX625" fmla="*/ 3052178 w 19135506"/>
              <a:gd name="connsiteY625" fmla="*/ 2288802 h 3938179"/>
              <a:gd name="connsiteX626" fmla="*/ 3052178 w 19135506"/>
              <a:gd name="connsiteY626" fmla="*/ 2163238 h 3938179"/>
              <a:gd name="connsiteX627" fmla="*/ 3076946 w 19135506"/>
              <a:gd name="connsiteY627" fmla="*/ 2163238 h 3938179"/>
              <a:gd name="connsiteX628" fmla="*/ 3076946 w 19135506"/>
              <a:gd name="connsiteY628" fmla="*/ 2125469 h 3938179"/>
              <a:gd name="connsiteX629" fmla="*/ 3108644 w 19135506"/>
              <a:gd name="connsiteY629" fmla="*/ 2125469 h 3938179"/>
              <a:gd name="connsiteX630" fmla="*/ 3108644 w 19135506"/>
              <a:gd name="connsiteY630" fmla="*/ 2053348 h 3938179"/>
              <a:gd name="connsiteX631" fmla="*/ 3165310 w 19135506"/>
              <a:gd name="connsiteY631" fmla="*/ 2053348 h 3938179"/>
              <a:gd name="connsiteX632" fmla="*/ 3165310 w 19135506"/>
              <a:gd name="connsiteY632" fmla="*/ 1942519 h 3938179"/>
              <a:gd name="connsiteX633" fmla="*/ 3594872 w 19135506"/>
              <a:gd name="connsiteY633" fmla="*/ 1942519 h 3938179"/>
              <a:gd name="connsiteX634" fmla="*/ 3594872 w 19135506"/>
              <a:gd name="connsiteY634" fmla="*/ 2030857 h 3938179"/>
              <a:gd name="connsiteX635" fmla="*/ 3609977 w 19135506"/>
              <a:gd name="connsiteY635" fmla="*/ 2030857 h 3938179"/>
              <a:gd name="connsiteX636" fmla="*/ 3609977 w 19135506"/>
              <a:gd name="connsiteY636" fmla="*/ 2125665 h 3938179"/>
              <a:gd name="connsiteX637" fmla="*/ 3662266 w 19135506"/>
              <a:gd name="connsiteY637" fmla="*/ 2125665 h 3938179"/>
              <a:gd name="connsiteX638" fmla="*/ 3662266 w 19135506"/>
              <a:gd name="connsiteY638" fmla="*/ 2256527 h 3938179"/>
              <a:gd name="connsiteX639" fmla="*/ 3691605 w 19135506"/>
              <a:gd name="connsiteY639" fmla="*/ 2256527 h 3938179"/>
              <a:gd name="connsiteX640" fmla="*/ 3691605 w 19135506"/>
              <a:gd name="connsiteY640" fmla="*/ 2478186 h 3938179"/>
              <a:gd name="connsiteX641" fmla="*/ 3728768 w 19135506"/>
              <a:gd name="connsiteY641" fmla="*/ 2478186 h 3938179"/>
              <a:gd name="connsiteX642" fmla="*/ 3728768 w 19135506"/>
              <a:gd name="connsiteY642" fmla="*/ 2598519 h 3938179"/>
              <a:gd name="connsiteX643" fmla="*/ 3753109 w 19135506"/>
              <a:gd name="connsiteY643" fmla="*/ 2598519 h 3938179"/>
              <a:gd name="connsiteX644" fmla="*/ 3753109 w 19135506"/>
              <a:gd name="connsiteY644" fmla="*/ 2616064 h 3938179"/>
              <a:gd name="connsiteX645" fmla="*/ 3766766 w 19135506"/>
              <a:gd name="connsiteY645" fmla="*/ 2616064 h 3938179"/>
              <a:gd name="connsiteX646" fmla="*/ 3766766 w 19135506"/>
              <a:gd name="connsiteY646" fmla="*/ 2817201 h 3938179"/>
              <a:gd name="connsiteX647" fmla="*/ 3822350 w 19135506"/>
              <a:gd name="connsiteY647" fmla="*/ 2817201 h 3938179"/>
              <a:gd name="connsiteX648" fmla="*/ 3822350 w 19135506"/>
              <a:gd name="connsiteY648" fmla="*/ 2767915 h 3938179"/>
              <a:gd name="connsiteX649" fmla="*/ 3855573 w 19135506"/>
              <a:gd name="connsiteY649" fmla="*/ 2767915 h 3938179"/>
              <a:gd name="connsiteX650" fmla="*/ 3855573 w 19135506"/>
              <a:gd name="connsiteY650" fmla="*/ 2733106 h 3938179"/>
              <a:gd name="connsiteX651" fmla="*/ 3875106 w 19135506"/>
              <a:gd name="connsiteY651" fmla="*/ 2733106 h 3938179"/>
              <a:gd name="connsiteX652" fmla="*/ 3875106 w 19135506"/>
              <a:gd name="connsiteY652" fmla="*/ 2703138 h 3938179"/>
              <a:gd name="connsiteX653" fmla="*/ 3890967 w 19135506"/>
              <a:gd name="connsiteY653" fmla="*/ 2703138 h 3938179"/>
              <a:gd name="connsiteX654" fmla="*/ 3890967 w 19135506"/>
              <a:gd name="connsiteY654" fmla="*/ 2677429 h 3938179"/>
              <a:gd name="connsiteX655" fmla="*/ 3903118 w 19135506"/>
              <a:gd name="connsiteY655" fmla="*/ 2677429 h 3938179"/>
              <a:gd name="connsiteX656" fmla="*/ 3903118 w 19135506"/>
              <a:gd name="connsiteY656" fmla="*/ 2403602 h 3938179"/>
              <a:gd name="connsiteX657" fmla="*/ 3937863 w 19135506"/>
              <a:gd name="connsiteY657" fmla="*/ 2403602 h 3938179"/>
              <a:gd name="connsiteX658" fmla="*/ 3937863 w 19135506"/>
              <a:gd name="connsiteY658" fmla="*/ 2677429 h 3938179"/>
              <a:gd name="connsiteX659" fmla="*/ 3954089 w 19135506"/>
              <a:gd name="connsiteY659" fmla="*/ 2677429 h 3938179"/>
              <a:gd name="connsiteX660" fmla="*/ 3954089 w 19135506"/>
              <a:gd name="connsiteY660" fmla="*/ 2703138 h 3938179"/>
              <a:gd name="connsiteX661" fmla="*/ 3966861 w 19135506"/>
              <a:gd name="connsiteY661" fmla="*/ 2703138 h 3938179"/>
              <a:gd name="connsiteX662" fmla="*/ 3966861 w 19135506"/>
              <a:gd name="connsiteY662" fmla="*/ 2733106 h 3938179"/>
              <a:gd name="connsiteX663" fmla="*/ 3966861 w 19135506"/>
              <a:gd name="connsiteY663" fmla="*/ 2733106 h 3938179"/>
              <a:gd name="connsiteX664" fmla="*/ 3966861 w 19135506"/>
              <a:gd name="connsiteY664" fmla="*/ 2743222 h 3938179"/>
              <a:gd name="connsiteX665" fmla="*/ 4012600 w 19135506"/>
              <a:gd name="connsiteY665" fmla="*/ 2743222 h 3938179"/>
              <a:gd name="connsiteX666" fmla="*/ 4012600 w 19135506"/>
              <a:gd name="connsiteY666" fmla="*/ 2792607 h 3938179"/>
              <a:gd name="connsiteX667" fmla="*/ 4034346 w 19135506"/>
              <a:gd name="connsiteY667" fmla="*/ 2792607 h 3938179"/>
              <a:gd name="connsiteX668" fmla="*/ 4034346 w 19135506"/>
              <a:gd name="connsiteY668" fmla="*/ 2830743 h 3938179"/>
              <a:gd name="connsiteX669" fmla="*/ 4058733 w 19135506"/>
              <a:gd name="connsiteY669" fmla="*/ 2830743 h 3938179"/>
              <a:gd name="connsiteX670" fmla="*/ 4058733 w 19135506"/>
              <a:gd name="connsiteY670" fmla="*/ 2845101 h 3938179"/>
              <a:gd name="connsiteX671" fmla="*/ 4070700 w 19135506"/>
              <a:gd name="connsiteY671" fmla="*/ 2845101 h 3938179"/>
              <a:gd name="connsiteX672" fmla="*/ 4070700 w 19135506"/>
              <a:gd name="connsiteY672" fmla="*/ 3239962 h 3938179"/>
              <a:gd name="connsiteX673" fmla="*/ 4146047 w 19135506"/>
              <a:gd name="connsiteY673" fmla="*/ 3239962 h 3938179"/>
              <a:gd name="connsiteX674" fmla="*/ 4146047 w 19135506"/>
              <a:gd name="connsiteY674" fmla="*/ 2831200 h 3938179"/>
              <a:gd name="connsiteX675" fmla="*/ 4175177 w 19135506"/>
              <a:gd name="connsiteY675" fmla="*/ 2831200 h 3938179"/>
              <a:gd name="connsiteX676" fmla="*/ 4175177 w 19135506"/>
              <a:gd name="connsiteY676" fmla="*/ 1346802 h 3938179"/>
              <a:gd name="connsiteX677" fmla="*/ 4189754 w 19135506"/>
              <a:gd name="connsiteY677" fmla="*/ 1346802 h 3938179"/>
              <a:gd name="connsiteX678" fmla="*/ 4189754 w 19135506"/>
              <a:gd name="connsiteY678" fmla="*/ 1321303 h 3938179"/>
              <a:gd name="connsiteX679" fmla="*/ 4210214 w 19135506"/>
              <a:gd name="connsiteY679" fmla="*/ 1321303 h 3938179"/>
              <a:gd name="connsiteX680" fmla="*/ 4210214 w 19135506"/>
              <a:gd name="connsiteY680" fmla="*/ 1192678 h 3938179"/>
              <a:gd name="connsiteX681" fmla="*/ 4242620 w 19135506"/>
              <a:gd name="connsiteY681" fmla="*/ 1192678 h 3938179"/>
              <a:gd name="connsiteX682" fmla="*/ 4242620 w 19135506"/>
              <a:gd name="connsiteY682" fmla="*/ 1161432 h 3938179"/>
              <a:gd name="connsiteX683" fmla="*/ 4271097 w 19135506"/>
              <a:gd name="connsiteY683" fmla="*/ 1161432 h 3938179"/>
              <a:gd name="connsiteX684" fmla="*/ 4271097 w 19135506"/>
              <a:gd name="connsiteY684" fmla="*/ 1133696 h 3938179"/>
              <a:gd name="connsiteX685" fmla="*/ 4481158 w 19135506"/>
              <a:gd name="connsiteY685" fmla="*/ 1133696 h 3938179"/>
              <a:gd name="connsiteX686" fmla="*/ 4481158 w 19135506"/>
              <a:gd name="connsiteY686" fmla="*/ 1161432 h 3938179"/>
              <a:gd name="connsiteX687" fmla="*/ 4512917 w 19135506"/>
              <a:gd name="connsiteY687" fmla="*/ 1161432 h 3938179"/>
              <a:gd name="connsiteX688" fmla="*/ 4512917 w 19135506"/>
              <a:gd name="connsiteY688" fmla="*/ 1192678 h 3938179"/>
              <a:gd name="connsiteX689" fmla="*/ 4512917 w 19135506"/>
              <a:gd name="connsiteY689" fmla="*/ 1321303 h 3938179"/>
              <a:gd name="connsiteX690" fmla="*/ 4537898 w 19135506"/>
              <a:gd name="connsiteY690" fmla="*/ 1321303 h 3938179"/>
              <a:gd name="connsiteX691" fmla="*/ 4537898 w 19135506"/>
              <a:gd name="connsiteY691" fmla="*/ 1346802 h 3938179"/>
              <a:gd name="connsiteX692" fmla="*/ 4543915 w 19135506"/>
              <a:gd name="connsiteY692" fmla="*/ 1346802 h 3938179"/>
              <a:gd name="connsiteX693" fmla="*/ 4543915 w 19135506"/>
              <a:gd name="connsiteY693" fmla="*/ 2322233 h 3938179"/>
              <a:gd name="connsiteX694" fmla="*/ 4577684 w 19135506"/>
              <a:gd name="connsiteY694" fmla="*/ 2322233 h 3938179"/>
              <a:gd name="connsiteX695" fmla="*/ 4577684 w 19135506"/>
              <a:gd name="connsiteY695" fmla="*/ 2308200 h 3938179"/>
              <a:gd name="connsiteX696" fmla="*/ 4606692 w 19135506"/>
              <a:gd name="connsiteY696" fmla="*/ 2308200 h 3938179"/>
              <a:gd name="connsiteX697" fmla="*/ 4606692 w 19135506"/>
              <a:gd name="connsiteY697" fmla="*/ 2277578 h 3938179"/>
              <a:gd name="connsiteX698" fmla="*/ 4617599 w 19135506"/>
              <a:gd name="connsiteY698" fmla="*/ 2277578 h 3938179"/>
              <a:gd name="connsiteX699" fmla="*/ 4617599 w 19135506"/>
              <a:gd name="connsiteY699" fmla="*/ 2253305 h 3938179"/>
              <a:gd name="connsiteX700" fmla="*/ 4763727 w 19135506"/>
              <a:gd name="connsiteY700" fmla="*/ 2253305 h 3938179"/>
              <a:gd name="connsiteX701" fmla="*/ 4763727 w 19135506"/>
              <a:gd name="connsiteY701" fmla="*/ 2277578 h 3938179"/>
              <a:gd name="connsiteX702" fmla="*/ 4779340 w 19135506"/>
              <a:gd name="connsiteY702" fmla="*/ 2277578 h 3938179"/>
              <a:gd name="connsiteX703" fmla="*/ 4779340 w 19135506"/>
              <a:gd name="connsiteY703" fmla="*/ 2308200 h 3938179"/>
              <a:gd name="connsiteX704" fmla="*/ 4795642 w 19135506"/>
              <a:gd name="connsiteY704" fmla="*/ 2308200 h 3938179"/>
              <a:gd name="connsiteX705" fmla="*/ 4795642 w 19135506"/>
              <a:gd name="connsiteY705" fmla="*/ 2334628 h 3938179"/>
              <a:gd name="connsiteX706" fmla="*/ 4829119 w 19135506"/>
              <a:gd name="connsiteY706" fmla="*/ 2334628 h 3938179"/>
              <a:gd name="connsiteX707" fmla="*/ 4829119 w 19135506"/>
              <a:gd name="connsiteY707" fmla="*/ 2365249 h 3938179"/>
              <a:gd name="connsiteX708" fmla="*/ 4856537 w 19135506"/>
              <a:gd name="connsiteY708" fmla="*/ 2365249 h 3938179"/>
              <a:gd name="connsiteX709" fmla="*/ 4856537 w 19135506"/>
              <a:gd name="connsiteY709" fmla="*/ 2393325 h 3938179"/>
              <a:gd name="connsiteX710" fmla="*/ 4887082 w 19135506"/>
              <a:gd name="connsiteY710" fmla="*/ 2393325 h 3938179"/>
              <a:gd name="connsiteX711" fmla="*/ 4887082 w 19135506"/>
              <a:gd name="connsiteY711" fmla="*/ 2417142 h 3938179"/>
              <a:gd name="connsiteX712" fmla="*/ 4917879 w 19135506"/>
              <a:gd name="connsiteY712" fmla="*/ 2417142 h 3938179"/>
              <a:gd name="connsiteX713" fmla="*/ 4917879 w 19135506"/>
              <a:gd name="connsiteY713" fmla="*/ 2703138 h 3938179"/>
              <a:gd name="connsiteX714" fmla="*/ 4965337 w 19135506"/>
              <a:gd name="connsiteY714" fmla="*/ 2703138 h 3938179"/>
              <a:gd name="connsiteX715" fmla="*/ 4965337 w 19135506"/>
              <a:gd name="connsiteY715" fmla="*/ 2721322 h 3938179"/>
              <a:gd name="connsiteX716" fmla="*/ 4982610 w 19135506"/>
              <a:gd name="connsiteY716" fmla="*/ 2721322 h 3938179"/>
              <a:gd name="connsiteX717" fmla="*/ 4982610 w 19135506"/>
              <a:gd name="connsiteY717" fmla="*/ 2691860 h 3938179"/>
              <a:gd name="connsiteX718" fmla="*/ 5021150 w 19135506"/>
              <a:gd name="connsiteY718" fmla="*/ 2691860 h 3938179"/>
              <a:gd name="connsiteX719" fmla="*/ 5021150 w 19135506"/>
              <a:gd name="connsiteY719" fmla="*/ 2666115 h 3938179"/>
              <a:gd name="connsiteX720" fmla="*/ 5091299 w 19135506"/>
              <a:gd name="connsiteY720" fmla="*/ 2666115 h 3938179"/>
              <a:gd name="connsiteX721" fmla="*/ 5091299 w 19135506"/>
              <a:gd name="connsiteY721" fmla="*/ 2297834 h 3938179"/>
              <a:gd name="connsiteX722" fmla="*/ 5115634 w 19135506"/>
              <a:gd name="connsiteY722" fmla="*/ 2297834 h 3938179"/>
              <a:gd name="connsiteX723" fmla="*/ 5115634 w 19135506"/>
              <a:gd name="connsiteY723" fmla="*/ 2263868 h 3938179"/>
              <a:gd name="connsiteX724" fmla="*/ 5139244 w 19135506"/>
              <a:gd name="connsiteY724" fmla="*/ 2263868 h 3938179"/>
              <a:gd name="connsiteX725" fmla="*/ 5139244 w 19135506"/>
              <a:gd name="connsiteY725" fmla="*/ 2229384 h 3938179"/>
              <a:gd name="connsiteX726" fmla="*/ 5371495 w 19135506"/>
              <a:gd name="connsiteY726" fmla="*/ 2229384 h 3938179"/>
              <a:gd name="connsiteX727" fmla="*/ 5371495 w 19135506"/>
              <a:gd name="connsiteY727" fmla="*/ 2263868 h 3938179"/>
              <a:gd name="connsiteX728" fmla="*/ 5415025 w 19135506"/>
              <a:gd name="connsiteY728" fmla="*/ 2263868 h 3938179"/>
              <a:gd name="connsiteX729" fmla="*/ 5415025 w 19135506"/>
              <a:gd name="connsiteY729" fmla="*/ 2297834 h 3938179"/>
              <a:gd name="connsiteX730" fmla="*/ 5421963 w 19135506"/>
              <a:gd name="connsiteY730" fmla="*/ 2297834 h 3938179"/>
              <a:gd name="connsiteX731" fmla="*/ 5421963 w 19135506"/>
              <a:gd name="connsiteY731" fmla="*/ 2629525 h 3938179"/>
              <a:gd name="connsiteX732" fmla="*/ 5487247 w 19135506"/>
              <a:gd name="connsiteY732" fmla="*/ 2629525 h 3938179"/>
              <a:gd name="connsiteX733" fmla="*/ 5487247 w 19135506"/>
              <a:gd name="connsiteY733" fmla="*/ 2417142 h 3938179"/>
              <a:gd name="connsiteX734" fmla="*/ 5514081 w 19135506"/>
              <a:gd name="connsiteY734" fmla="*/ 2417142 h 3938179"/>
              <a:gd name="connsiteX735" fmla="*/ 5514081 w 19135506"/>
              <a:gd name="connsiteY735" fmla="*/ 2392707 h 3938179"/>
              <a:gd name="connsiteX736" fmla="*/ 5531964 w 19135506"/>
              <a:gd name="connsiteY736" fmla="*/ 2392707 h 3938179"/>
              <a:gd name="connsiteX737" fmla="*/ 5531964 w 19135506"/>
              <a:gd name="connsiteY737" fmla="*/ 2297834 h 3938179"/>
              <a:gd name="connsiteX738" fmla="*/ 5561409 w 19135506"/>
              <a:gd name="connsiteY738" fmla="*/ 2297834 h 3938179"/>
              <a:gd name="connsiteX739" fmla="*/ 5561409 w 19135506"/>
              <a:gd name="connsiteY739" fmla="*/ 2265591 h 3938179"/>
              <a:gd name="connsiteX740" fmla="*/ 5584747 w 19135506"/>
              <a:gd name="connsiteY740" fmla="*/ 2265591 h 3938179"/>
              <a:gd name="connsiteX741" fmla="*/ 5584747 w 19135506"/>
              <a:gd name="connsiteY741" fmla="*/ 2229384 h 3938179"/>
              <a:gd name="connsiteX742" fmla="*/ 5598837 w 19135506"/>
              <a:gd name="connsiteY742" fmla="*/ 2229384 h 3938179"/>
              <a:gd name="connsiteX743" fmla="*/ 5598837 w 19135506"/>
              <a:gd name="connsiteY743" fmla="*/ 2215638 h 3938179"/>
              <a:gd name="connsiteX744" fmla="*/ 5713068 w 19135506"/>
              <a:gd name="connsiteY744" fmla="*/ 2215638 h 3938179"/>
              <a:gd name="connsiteX745" fmla="*/ 5713068 w 19135506"/>
              <a:gd name="connsiteY745" fmla="*/ 2229384 h 3938179"/>
              <a:gd name="connsiteX746" fmla="*/ 5728379 w 19135506"/>
              <a:gd name="connsiteY746" fmla="*/ 2229384 h 3938179"/>
              <a:gd name="connsiteX747" fmla="*/ 5728379 w 19135506"/>
              <a:gd name="connsiteY747" fmla="*/ 2265591 h 3938179"/>
              <a:gd name="connsiteX748" fmla="*/ 5764218 w 19135506"/>
              <a:gd name="connsiteY748" fmla="*/ 2265591 h 3938179"/>
              <a:gd name="connsiteX749" fmla="*/ 5764218 w 19135506"/>
              <a:gd name="connsiteY749" fmla="*/ 2289617 h 3938179"/>
              <a:gd name="connsiteX750" fmla="*/ 5806440 w 19135506"/>
              <a:gd name="connsiteY750" fmla="*/ 2289617 h 3938179"/>
              <a:gd name="connsiteX751" fmla="*/ 5806440 w 19135506"/>
              <a:gd name="connsiteY751" fmla="*/ 2412898 h 3938179"/>
              <a:gd name="connsiteX752" fmla="*/ 5886798 w 19135506"/>
              <a:gd name="connsiteY752" fmla="*/ 2412898 h 3938179"/>
              <a:gd name="connsiteX753" fmla="*/ 5886798 w 19135506"/>
              <a:gd name="connsiteY753" fmla="*/ 2541665 h 3938179"/>
              <a:gd name="connsiteX754" fmla="*/ 6091473 w 19135506"/>
              <a:gd name="connsiteY754" fmla="*/ 2541665 h 3938179"/>
              <a:gd name="connsiteX755" fmla="*/ 6091473 w 19135506"/>
              <a:gd name="connsiteY755" fmla="*/ 1131782 h 3938179"/>
              <a:gd name="connsiteX756" fmla="*/ 6103789 w 19135506"/>
              <a:gd name="connsiteY756" fmla="*/ 1131782 h 3938179"/>
              <a:gd name="connsiteX757" fmla="*/ 6103789 w 19135506"/>
              <a:gd name="connsiteY757" fmla="*/ 1112765 h 3938179"/>
              <a:gd name="connsiteX758" fmla="*/ 6130034 w 19135506"/>
              <a:gd name="connsiteY758" fmla="*/ 1112765 h 3938179"/>
              <a:gd name="connsiteX759" fmla="*/ 6130034 w 19135506"/>
              <a:gd name="connsiteY759" fmla="*/ 818313 h 3938179"/>
              <a:gd name="connsiteX760" fmla="*/ 6173002 w 19135506"/>
              <a:gd name="connsiteY760" fmla="*/ 818313 h 3938179"/>
              <a:gd name="connsiteX761" fmla="*/ 6173002 w 19135506"/>
              <a:gd name="connsiteY761" fmla="*/ 667492 h 3938179"/>
              <a:gd name="connsiteX762" fmla="*/ 6191843 w 19135506"/>
              <a:gd name="connsiteY762" fmla="*/ 667492 h 3938179"/>
              <a:gd name="connsiteX763" fmla="*/ 6191843 w 19135506"/>
              <a:gd name="connsiteY763" fmla="*/ 648473 h 3938179"/>
              <a:gd name="connsiteX764" fmla="*/ 6210684 w 19135506"/>
              <a:gd name="connsiteY764" fmla="*/ 648473 h 3938179"/>
              <a:gd name="connsiteX765" fmla="*/ 6210684 w 19135506"/>
              <a:gd name="connsiteY765" fmla="*/ 410662 h 3938179"/>
              <a:gd name="connsiteX766" fmla="*/ 6240758 w 19135506"/>
              <a:gd name="connsiteY766" fmla="*/ 410662 h 3938179"/>
              <a:gd name="connsiteX767" fmla="*/ 6240758 w 19135506"/>
              <a:gd name="connsiteY767" fmla="*/ 384400 h 3938179"/>
              <a:gd name="connsiteX768" fmla="*/ 6266394 w 19135506"/>
              <a:gd name="connsiteY768" fmla="*/ 384400 h 3938179"/>
              <a:gd name="connsiteX769" fmla="*/ 6266394 w 19135506"/>
              <a:gd name="connsiteY769" fmla="*/ 355114 h 3938179"/>
              <a:gd name="connsiteX770" fmla="*/ 6288503 w 19135506"/>
              <a:gd name="connsiteY770" fmla="*/ 355114 h 3938179"/>
              <a:gd name="connsiteX771" fmla="*/ 6288503 w 19135506"/>
              <a:gd name="connsiteY771" fmla="*/ 339400 h 3938179"/>
              <a:gd name="connsiteX772" fmla="*/ 6303950 w 19135506"/>
              <a:gd name="connsiteY772" fmla="*/ 339400 h 3938179"/>
              <a:gd name="connsiteX773" fmla="*/ 6303950 w 19135506"/>
              <a:gd name="connsiteY773" fmla="*/ 316483 h 3938179"/>
              <a:gd name="connsiteX774" fmla="*/ 6319584 w 19135506"/>
              <a:gd name="connsiteY774" fmla="*/ 316483 h 393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5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50"/>
                            </p:stCondLst>
                            <p:childTnLst>
                              <p:par>
                                <p:cTn id="50" presetID="16" presetClass="entr" presetSubtype="37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5" grpId="0"/>
      <p:bldP spid="46" grpId="0"/>
      <p:bldP spid="4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504256" y="2488928"/>
            <a:ext cx="1965913" cy="1965913"/>
            <a:chOff x="2384473" y="2272578"/>
            <a:chExt cx="2052000" cy="2052000"/>
          </a:xfrm>
        </p:grpSpPr>
        <p:sp>
          <p:nvSpPr>
            <p:cNvPr id="4" name="泪滴形 3"/>
            <p:cNvSpPr>
              <a:spLocks noChangeAspect="1"/>
            </p:cNvSpPr>
            <p:nvPr/>
          </p:nvSpPr>
          <p:spPr>
            <a:xfrm rot="13500000">
              <a:off x="2384473" y="2272578"/>
              <a:ext cx="2052000" cy="2052000"/>
            </a:xfrm>
            <a:prstGeom prst="teardrop">
              <a:avLst/>
            </a:pr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4" name="组合 13"/>
            <p:cNvGrpSpPr>
              <a:grpSpLocks noChangeAspect="1"/>
            </p:cNvGrpSpPr>
            <p:nvPr/>
          </p:nvGrpSpPr>
          <p:grpSpPr>
            <a:xfrm>
              <a:off x="3044743" y="3046578"/>
              <a:ext cx="605333" cy="504000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12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231077" y="2488924"/>
            <a:ext cx="1965913" cy="1965913"/>
            <a:chOff x="4111294" y="2272576"/>
            <a:chExt cx="2052000" cy="2052000"/>
          </a:xfrm>
        </p:grpSpPr>
        <p:sp>
          <p:nvSpPr>
            <p:cNvPr id="3" name="泪滴形 2"/>
            <p:cNvSpPr>
              <a:spLocks noChangeAspect="1"/>
            </p:cNvSpPr>
            <p:nvPr/>
          </p:nvSpPr>
          <p:spPr>
            <a:xfrm rot="13500000">
              <a:off x="4111294" y="2272576"/>
              <a:ext cx="2052000" cy="205200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95"/>
            <p:cNvSpPr>
              <a:spLocks noChangeAspect="1" noEditPoints="1"/>
            </p:cNvSpPr>
            <p:nvPr/>
          </p:nvSpPr>
          <p:spPr bwMode="auto">
            <a:xfrm>
              <a:off x="4772232" y="3028576"/>
              <a:ext cx="667061" cy="540000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zh-CN" altLang="en-US" sz="1867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029338" y="2488924"/>
            <a:ext cx="1965913" cy="1965913"/>
            <a:chOff x="5909556" y="2272576"/>
            <a:chExt cx="2052000" cy="2052000"/>
          </a:xfrm>
        </p:grpSpPr>
        <p:sp>
          <p:nvSpPr>
            <p:cNvPr id="5" name="泪滴形 4"/>
            <p:cNvSpPr>
              <a:spLocks noChangeAspect="1"/>
            </p:cNvSpPr>
            <p:nvPr/>
          </p:nvSpPr>
          <p:spPr>
            <a:xfrm rot="13500000">
              <a:off x="5909556" y="2272576"/>
              <a:ext cx="2052000" cy="2052000"/>
            </a:xfrm>
            <a:prstGeom prst="teardrop">
              <a:avLst/>
            </a:prstGeom>
            <a:solidFill>
              <a:srgbClr val="D1D1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599557" y="3046576"/>
              <a:ext cx="671999" cy="504000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16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1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784737" y="2488926"/>
            <a:ext cx="1965913" cy="1965913"/>
            <a:chOff x="7664955" y="2272577"/>
            <a:chExt cx="2052000" cy="2052000"/>
          </a:xfrm>
        </p:grpSpPr>
        <p:sp>
          <p:nvSpPr>
            <p:cNvPr id="6" name="泪滴形 5"/>
            <p:cNvSpPr>
              <a:spLocks noChangeAspect="1"/>
            </p:cNvSpPr>
            <p:nvPr/>
          </p:nvSpPr>
          <p:spPr>
            <a:xfrm rot="8100000" flipH="1">
              <a:off x="7664955" y="2272577"/>
              <a:ext cx="2052000" cy="2052000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8379660" y="3046577"/>
              <a:ext cx="622590" cy="504000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23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5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8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zh-CN" altLang="en-US" sz="1867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4999332" y="4920946"/>
            <a:ext cx="2377556" cy="42055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2133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点击添加主要观点</a:t>
            </a:r>
            <a:endParaRPr lang="en-US" altLang="zh-CN" sz="2133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890551" y="5446558"/>
            <a:ext cx="8744608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05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52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4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36" grpId="0"/>
      <p:bldP spid="3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5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2587863" y="2288481"/>
            <a:ext cx="2248396" cy="1630876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587863" y="4407914"/>
            <a:ext cx="2248396" cy="16308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5295009" y="2378244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47"/>
          <p:cNvSpPr>
            <a:spLocks noChangeArrowheads="1"/>
          </p:cNvSpPr>
          <p:nvPr/>
        </p:nvSpPr>
        <p:spPr bwMode="auto">
          <a:xfrm>
            <a:off x="5281337" y="2802199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24" name="矩形 123"/>
          <p:cNvSpPr/>
          <p:nvPr/>
        </p:nvSpPr>
        <p:spPr>
          <a:xfrm>
            <a:off x="5295009" y="4466478"/>
            <a:ext cx="2085269" cy="374569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 47"/>
          <p:cNvSpPr>
            <a:spLocks noChangeArrowheads="1"/>
          </p:cNvSpPr>
          <p:nvPr/>
        </p:nvSpPr>
        <p:spPr bwMode="auto">
          <a:xfrm>
            <a:off x="5281337" y="4890431"/>
            <a:ext cx="4992171" cy="1111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sym typeface="微软雅黑" pitchFamily="34" charset="-122"/>
            </a:endParaRPr>
          </a:p>
          <a:p>
            <a:pPr marL="228580" indent="-228580" defTabSz="914273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22" name="组合 21"/>
          <p:cNvGrpSpPr/>
          <p:nvPr/>
        </p:nvGrpSpPr>
        <p:grpSpPr>
          <a:xfrm rot="2947859">
            <a:off x="3126761" y="2039525"/>
            <a:ext cx="960883" cy="2117428"/>
            <a:chOff x="3026843" y="1580365"/>
            <a:chExt cx="631020" cy="1390533"/>
          </a:xfrm>
          <a:solidFill>
            <a:srgbClr val="E8E8E8"/>
          </a:solidFill>
        </p:grpSpPr>
        <p:sp>
          <p:nvSpPr>
            <p:cNvPr id="20" name="直角上箭头 19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 rot="18652141" flipV="1">
            <a:off x="3126759" y="4149950"/>
            <a:ext cx="960883" cy="2117428"/>
            <a:chOff x="3026843" y="1580365"/>
            <a:chExt cx="631020" cy="1390533"/>
          </a:xfrm>
          <a:solidFill>
            <a:srgbClr val="E8E8E8"/>
          </a:solidFill>
        </p:grpSpPr>
        <p:sp>
          <p:nvSpPr>
            <p:cNvPr id="127" name="直角上箭头 126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312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16" grpId="0" animBg="1"/>
      <p:bldP spid="121" grpId="0" animBg="1"/>
      <p:bldP spid="122" grpId="0"/>
      <p:bldP spid="123" grpId="0"/>
      <p:bldP spid="124" grpId="0"/>
      <p:bldP spid="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2739" y="2132314"/>
            <a:ext cx="10106525" cy="400704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77638" y="2058271"/>
            <a:ext cx="9836727" cy="3958560"/>
          </a:xfrm>
          <a:prstGeom prst="rect">
            <a:avLst/>
          </a:prstGeom>
          <a:gradFill flip="none" rotWithShape="1"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" name="TextBox 9"/>
          <p:cNvSpPr>
            <a:spLocks noChangeArrowheads="1"/>
          </p:cNvSpPr>
          <p:nvPr/>
        </p:nvSpPr>
        <p:spPr bwMode="auto">
          <a:xfrm>
            <a:off x="1800458" y="3090811"/>
            <a:ext cx="8591085" cy="2684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914273" eaLnBrk="1" hangingPunct="1">
              <a:lnSpc>
                <a:spcPct val="120000"/>
              </a:lnSpc>
            </a:pPr>
            <a:r>
              <a:rPr lang="zh-CN" altLang="en-US" sz="2133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回顾</a:t>
            </a: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</a:t>
            </a: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及</a:t>
            </a:r>
            <a:r>
              <a:rPr lang="en-US" altLang="zh-CN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</a:t>
            </a: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的风格、定型还有待进一步探索，尤其是网上的公司产品库充分体现我们</a:t>
            </a:r>
            <a:r>
              <a:rPr lang="en-US" altLang="zh-CN" sz="1467" dirty="0" err="1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</a:t>
            </a: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endParaRPr lang="en-US" altLang="zh-CN" sz="14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14273" eaLnBrk="1" hangingPunct="1">
              <a:lnSpc>
                <a:spcPct val="120000"/>
              </a:lnSpc>
            </a:pPr>
            <a:endParaRPr lang="en-US" altLang="zh-CN" sz="14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14273" eaLnBrk="1" hangingPunct="1">
              <a:lnSpc>
                <a:spcPct val="120000"/>
              </a:lnSpc>
            </a:pPr>
            <a:r>
              <a:rPr lang="zh-CN" altLang="en-US" sz="1467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，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defTabSz="914273" eaLnBrk="1" hangingPunct="1">
              <a:lnSpc>
                <a:spcPct val="120000"/>
              </a:lnSpc>
            </a:pPr>
            <a:endParaRPr lang="en-US" altLang="zh-CN" sz="1467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18"/>
          <p:cNvSpPr>
            <a:spLocks noChangeArrowheads="1"/>
          </p:cNvSpPr>
          <p:nvPr/>
        </p:nvSpPr>
        <p:spPr bwMode="auto">
          <a:xfrm>
            <a:off x="1665134" y="1021794"/>
            <a:ext cx="1615170" cy="943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/>
          <a:p>
            <a:pPr algn="ctr" defTabSz="914273"/>
            <a:r>
              <a:rPr lang="zh-CN" altLang="en-US" sz="5333" b="1" dirty="0">
                <a:solidFill>
                  <a:srgbClr val="B91F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大黑简体" pitchFamily="65" charset="-122"/>
              </a:rPr>
              <a:t>前言</a:t>
            </a:r>
          </a:p>
        </p:txBody>
      </p:sp>
      <p:sp>
        <p:nvSpPr>
          <p:cNvPr id="6" name="前言"/>
          <p:cNvSpPr>
            <a:spLocks noChangeArrowheads="1"/>
          </p:cNvSpPr>
          <p:nvPr/>
        </p:nvSpPr>
        <p:spPr bwMode="auto">
          <a:xfrm>
            <a:off x="3482151" y="1333127"/>
            <a:ext cx="2177823" cy="57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r>
              <a:rPr lang="en-US" altLang="zh-CN" sz="2933" dirty="0">
                <a:solidFill>
                  <a:srgbClr val="B91F38"/>
                </a:solidFill>
                <a:latin typeface="Impact" pitchFamily="34" charset="0"/>
                <a:sym typeface="Impact" pitchFamily="34" charset="0"/>
              </a:rPr>
              <a:t>I</a:t>
            </a:r>
            <a:r>
              <a:rPr lang="en-US" altLang="zh-CN" sz="2933" dirty="0">
                <a:solidFill>
                  <a:prstClr val="white">
                    <a:lumMod val="50000"/>
                  </a:prstClr>
                </a:solidFill>
                <a:latin typeface="Impact" pitchFamily="34" charset="0"/>
                <a:sym typeface="Impact" pitchFamily="34" charset="0"/>
              </a:rPr>
              <a:t>ntroduction</a:t>
            </a:r>
            <a:endParaRPr lang="zh-CN" altLang="en-US" sz="2933" dirty="0">
              <a:solidFill>
                <a:prstClr val="white">
                  <a:lumMod val="50000"/>
                </a:prstClr>
              </a:solidFill>
              <a:latin typeface="Impact" pitchFamily="34" charset="0"/>
              <a:sym typeface="Impact" pitchFamily="34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222245" y="1081231"/>
            <a:ext cx="2105920" cy="1527947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rgbClr val="5F5F5F"/>
            </a:solidFill>
            <a:miter lim="800000"/>
            <a:headEnd/>
            <a:tailEnd/>
          </a:ln>
          <a:extLst/>
        </p:spPr>
        <p:txBody>
          <a:bodyPr vert="horz" wrap="square" lIns="121912" tIns="60956" rIns="121912" bIns="60956" numCol="1" rtlCol="0" anchor="t" anchorCtr="0" compatLnSpc="1">
            <a:prstTxWarp prst="textNoShape">
              <a:avLst/>
            </a:prstTxWarp>
          </a:bodyPr>
          <a:lstStyle/>
          <a:p>
            <a:pPr defTabSz="1219091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041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650"/>
                            </p:stCondLst>
                            <p:childTnLst>
                              <p:par>
                                <p:cTn id="2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2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矩形 31"/>
          <p:cNvSpPr>
            <a:spLocks noChangeArrowheads="1"/>
          </p:cNvSpPr>
          <p:nvPr/>
        </p:nvSpPr>
        <p:spPr bwMode="auto">
          <a:xfrm>
            <a:off x="1903189" y="2211264"/>
            <a:ext cx="1728389" cy="52693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0" name="五边形 32"/>
          <p:cNvSpPr>
            <a:spLocks noChangeArrowheads="1"/>
          </p:cNvSpPr>
          <p:nvPr/>
        </p:nvSpPr>
        <p:spPr bwMode="auto">
          <a:xfrm>
            <a:off x="3343539" y="1921168"/>
            <a:ext cx="3552867" cy="526937"/>
          </a:xfrm>
          <a:prstGeom prst="homePlate">
            <a:avLst>
              <a:gd name="adj" fmla="val 146165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1" name="直角三角形 33"/>
          <p:cNvSpPr>
            <a:spLocks noChangeArrowheads="1"/>
          </p:cNvSpPr>
          <p:nvPr/>
        </p:nvSpPr>
        <p:spPr bwMode="auto">
          <a:xfrm rot="10800000">
            <a:off x="3343541" y="2450779"/>
            <a:ext cx="288039" cy="287420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2" name="矩形 34"/>
          <p:cNvSpPr>
            <a:spLocks noChangeArrowheads="1"/>
          </p:cNvSpPr>
          <p:nvPr/>
        </p:nvSpPr>
        <p:spPr bwMode="auto">
          <a:xfrm>
            <a:off x="1999213" y="2290435"/>
            <a:ext cx="1108942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sym typeface="微软雅黑" pitchFamily="34" charset="-122"/>
              </a:rPr>
              <a:t>Project 1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23" name="TextBox 62"/>
          <p:cNvSpPr>
            <a:spLocks noChangeArrowheads="1"/>
          </p:cNvSpPr>
          <p:nvPr/>
        </p:nvSpPr>
        <p:spPr bwMode="auto">
          <a:xfrm>
            <a:off x="3435464" y="2000339"/>
            <a:ext cx="2690121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itchFamily="34" charset="-122"/>
              </a:rPr>
              <a:t>添加描述，关键词</a:t>
            </a:r>
          </a:p>
        </p:txBody>
      </p:sp>
      <p:sp>
        <p:nvSpPr>
          <p:cNvPr id="124" name="TextBox 63"/>
          <p:cNvSpPr>
            <a:spLocks noChangeArrowheads="1"/>
          </p:cNvSpPr>
          <p:nvPr/>
        </p:nvSpPr>
        <p:spPr bwMode="auto">
          <a:xfrm>
            <a:off x="6896406" y="1836500"/>
            <a:ext cx="1151467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3733" b="1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52</a:t>
            </a:r>
            <a:r>
              <a:rPr lang="en-US" altLang="zh-CN" sz="2400" b="1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%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25" name="矩形 65"/>
          <p:cNvSpPr>
            <a:spLocks noChangeArrowheads="1"/>
          </p:cNvSpPr>
          <p:nvPr/>
        </p:nvSpPr>
        <p:spPr bwMode="auto">
          <a:xfrm>
            <a:off x="1903188" y="3208964"/>
            <a:ext cx="1727720" cy="5283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6" name="五边形 66"/>
          <p:cNvSpPr>
            <a:spLocks noChangeArrowheads="1"/>
          </p:cNvSpPr>
          <p:nvPr/>
        </p:nvSpPr>
        <p:spPr bwMode="auto">
          <a:xfrm>
            <a:off x="3342984" y="2918116"/>
            <a:ext cx="2782601" cy="528301"/>
          </a:xfrm>
          <a:prstGeom prst="homePlate">
            <a:avLst>
              <a:gd name="adj" fmla="val 140925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7" name="直角三角形 67"/>
          <p:cNvSpPr>
            <a:spLocks noChangeArrowheads="1"/>
          </p:cNvSpPr>
          <p:nvPr/>
        </p:nvSpPr>
        <p:spPr bwMode="auto">
          <a:xfrm rot="10800000">
            <a:off x="3342982" y="3449101"/>
            <a:ext cx="287927" cy="288164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28" name="矩形 68"/>
          <p:cNvSpPr>
            <a:spLocks noChangeArrowheads="1"/>
          </p:cNvSpPr>
          <p:nvPr/>
        </p:nvSpPr>
        <p:spPr bwMode="auto">
          <a:xfrm>
            <a:off x="1999176" y="3288343"/>
            <a:ext cx="1108942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sym typeface="微软雅黑" pitchFamily="34" charset="-122"/>
              </a:rPr>
              <a:t>Project 2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29" name="TextBox 69"/>
          <p:cNvSpPr>
            <a:spLocks noChangeArrowheads="1"/>
          </p:cNvSpPr>
          <p:nvPr/>
        </p:nvSpPr>
        <p:spPr bwMode="auto">
          <a:xfrm>
            <a:off x="3434868" y="2997496"/>
            <a:ext cx="2689080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itchFamily="34" charset="-122"/>
              </a:rPr>
              <a:t>添加描述，关键词</a:t>
            </a:r>
          </a:p>
        </p:txBody>
      </p:sp>
      <p:sp>
        <p:nvSpPr>
          <p:cNvPr id="130" name="TextBox 70"/>
          <p:cNvSpPr>
            <a:spLocks noChangeArrowheads="1"/>
          </p:cNvSpPr>
          <p:nvPr/>
        </p:nvSpPr>
        <p:spPr bwMode="auto">
          <a:xfrm>
            <a:off x="6318555" y="2822866"/>
            <a:ext cx="1153584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3733" b="1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43</a:t>
            </a:r>
            <a:r>
              <a:rPr lang="en-US" altLang="zh-CN" sz="2400" b="1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%</a:t>
            </a:r>
            <a:endParaRPr lang="zh-CN" altLang="en-US" sz="2400" b="1">
              <a:solidFill>
                <a:prstClr val="black">
                  <a:lumMod val="75000"/>
                  <a:lumOff val="2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31" name="矩形 72"/>
          <p:cNvSpPr>
            <a:spLocks noChangeArrowheads="1"/>
          </p:cNvSpPr>
          <p:nvPr/>
        </p:nvSpPr>
        <p:spPr bwMode="auto">
          <a:xfrm>
            <a:off x="1903190" y="4208031"/>
            <a:ext cx="1728052" cy="528301"/>
          </a:xfrm>
          <a:prstGeom prst="rect">
            <a:avLst/>
          </a:prstGeom>
          <a:solidFill>
            <a:srgbClr val="B01319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2" name="五边形 73"/>
          <p:cNvSpPr>
            <a:spLocks noChangeArrowheads="1"/>
          </p:cNvSpPr>
          <p:nvPr/>
        </p:nvSpPr>
        <p:spPr bwMode="auto">
          <a:xfrm>
            <a:off x="3343259" y="3917183"/>
            <a:ext cx="6312457" cy="528301"/>
          </a:xfrm>
          <a:prstGeom prst="homePlate">
            <a:avLst>
              <a:gd name="adj" fmla="val 158375"/>
            </a:avLst>
          </a:prstGeom>
          <a:solidFill>
            <a:srgbClr val="B01319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3" name="直角三角形 74"/>
          <p:cNvSpPr>
            <a:spLocks noChangeArrowheads="1"/>
          </p:cNvSpPr>
          <p:nvPr/>
        </p:nvSpPr>
        <p:spPr bwMode="auto">
          <a:xfrm rot="10800000">
            <a:off x="3343259" y="4448169"/>
            <a:ext cx="287981" cy="288164"/>
          </a:xfrm>
          <a:prstGeom prst="rtTriangle">
            <a:avLst/>
          </a:prstGeom>
          <a:solidFill>
            <a:srgbClr val="80161E"/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4" name="矩形 75"/>
          <p:cNvSpPr>
            <a:spLocks noChangeArrowheads="1"/>
          </p:cNvSpPr>
          <p:nvPr/>
        </p:nvSpPr>
        <p:spPr bwMode="auto">
          <a:xfrm>
            <a:off x="1999193" y="4287411"/>
            <a:ext cx="1108942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1600" dirty="0">
                <a:solidFill>
                  <a:srgbClr val="FFFFFF"/>
                </a:solidFill>
                <a:sym typeface="微软雅黑" pitchFamily="34" charset="-122"/>
              </a:rPr>
              <a:t>Project 3</a:t>
            </a:r>
            <a:endParaRPr lang="zh-CN" altLang="en-US" sz="1600" dirty="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5" name="TextBox 76"/>
          <p:cNvSpPr>
            <a:spLocks noChangeArrowheads="1"/>
          </p:cNvSpPr>
          <p:nvPr/>
        </p:nvSpPr>
        <p:spPr bwMode="auto">
          <a:xfrm>
            <a:off x="3435162" y="3996562"/>
            <a:ext cx="2689596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600">
                <a:solidFill>
                  <a:srgbClr val="FFFFFF"/>
                </a:solidFill>
                <a:sym typeface="微软雅黑" pitchFamily="34" charset="-122"/>
              </a:rPr>
              <a:t>添加描述，关键词</a:t>
            </a:r>
          </a:p>
        </p:txBody>
      </p:sp>
      <p:sp>
        <p:nvSpPr>
          <p:cNvPr id="136" name="TextBox 77"/>
          <p:cNvSpPr>
            <a:spLocks noChangeArrowheads="1"/>
          </p:cNvSpPr>
          <p:nvPr/>
        </p:nvSpPr>
        <p:spPr bwMode="auto">
          <a:xfrm>
            <a:off x="9689415" y="3832517"/>
            <a:ext cx="1123048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3733" b="1" dirty="0">
                <a:solidFill>
                  <a:srgbClr val="B01319"/>
                </a:solidFill>
                <a:sym typeface="微软雅黑" pitchFamily="34" charset="-122"/>
              </a:rPr>
              <a:t>93</a:t>
            </a:r>
            <a:r>
              <a:rPr lang="en-US" altLang="zh-CN" sz="2400" b="1" dirty="0">
                <a:solidFill>
                  <a:srgbClr val="B01319"/>
                </a:solidFill>
                <a:sym typeface="微软雅黑" pitchFamily="34" charset="-122"/>
              </a:rPr>
              <a:t>%</a:t>
            </a:r>
            <a:endParaRPr lang="zh-CN" altLang="en-US" sz="2400" b="1" dirty="0">
              <a:solidFill>
                <a:srgbClr val="B01319"/>
              </a:solidFill>
              <a:sym typeface="微软雅黑" pitchFamily="34" charset="-122"/>
            </a:endParaRPr>
          </a:p>
        </p:txBody>
      </p:sp>
      <p:sp>
        <p:nvSpPr>
          <p:cNvPr id="137" name="矩形 79"/>
          <p:cNvSpPr>
            <a:spLocks noChangeArrowheads="1"/>
          </p:cNvSpPr>
          <p:nvPr/>
        </p:nvSpPr>
        <p:spPr bwMode="auto">
          <a:xfrm>
            <a:off x="1903189" y="5207098"/>
            <a:ext cx="1728116" cy="5283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8" name="五边形 80"/>
          <p:cNvSpPr>
            <a:spLocks noChangeArrowheads="1"/>
          </p:cNvSpPr>
          <p:nvPr/>
        </p:nvSpPr>
        <p:spPr bwMode="auto">
          <a:xfrm>
            <a:off x="3343313" y="4916250"/>
            <a:ext cx="4992428" cy="528301"/>
          </a:xfrm>
          <a:prstGeom prst="homePlate">
            <a:avLst>
              <a:gd name="adj" fmla="val 162212"/>
            </a:avLst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39" name="直角三角形 81"/>
          <p:cNvSpPr>
            <a:spLocks noChangeArrowheads="1"/>
          </p:cNvSpPr>
          <p:nvPr/>
        </p:nvSpPr>
        <p:spPr bwMode="auto">
          <a:xfrm rot="10800000">
            <a:off x="3343311" y="5447234"/>
            <a:ext cx="287992" cy="288164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121912" tIns="60956" rIns="121912" bIns="60956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spcBef>
                <a:spcPct val="0"/>
              </a:spcBef>
              <a:buNone/>
            </a:pPr>
            <a:endParaRPr lang="zh-CN" altLang="zh-CN" sz="2400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140" name="矩形 82"/>
          <p:cNvSpPr>
            <a:spLocks noChangeArrowheads="1"/>
          </p:cNvSpPr>
          <p:nvPr/>
        </p:nvSpPr>
        <p:spPr bwMode="auto">
          <a:xfrm>
            <a:off x="1999199" y="5286476"/>
            <a:ext cx="1108942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sym typeface="微软雅黑" pitchFamily="34" charset="-122"/>
              </a:rPr>
              <a:t>Project 4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41" name="TextBox 83"/>
          <p:cNvSpPr>
            <a:spLocks noChangeArrowheads="1"/>
          </p:cNvSpPr>
          <p:nvPr/>
        </p:nvSpPr>
        <p:spPr bwMode="auto">
          <a:xfrm>
            <a:off x="3435220" y="4995630"/>
            <a:ext cx="2689696" cy="36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1600">
                <a:solidFill>
                  <a:srgbClr val="FFFFFF"/>
                </a:solidFill>
                <a:sym typeface="微软雅黑" pitchFamily="34" charset="-122"/>
              </a:rPr>
              <a:t>添加描述，关键词</a:t>
            </a:r>
          </a:p>
        </p:txBody>
      </p:sp>
      <p:sp>
        <p:nvSpPr>
          <p:cNvPr id="142" name="TextBox 84"/>
          <p:cNvSpPr>
            <a:spLocks noChangeArrowheads="1"/>
          </p:cNvSpPr>
          <p:nvPr/>
        </p:nvSpPr>
        <p:spPr bwMode="auto">
          <a:xfrm>
            <a:off x="8378609" y="4831584"/>
            <a:ext cx="1123048" cy="69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12" tIns="60956" rIns="121912" bIns="6095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en-US" altLang="zh-CN" sz="3733" b="1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81</a:t>
            </a:r>
            <a:r>
              <a:rPr lang="en-US" altLang="zh-CN" sz="2400" b="1" dirty="0">
                <a:solidFill>
                  <a:prstClr val="black">
                    <a:lumMod val="75000"/>
                    <a:lumOff val="25000"/>
                  </a:prstClr>
                </a:solidFill>
                <a:sym typeface="微软雅黑" pitchFamily="34" charset="-122"/>
              </a:rPr>
              <a:t>%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sym typeface="微软雅黑" pitchFamily="34" charset="-122"/>
            </a:endParaRPr>
          </a:p>
        </p:txBody>
      </p:sp>
      <p:sp>
        <p:nvSpPr>
          <p:cNvPr id="143" name="矩形 47"/>
          <p:cNvSpPr>
            <a:spLocks noChangeArrowheads="1"/>
          </p:cNvSpPr>
          <p:nvPr/>
        </p:nvSpPr>
        <p:spPr bwMode="auto">
          <a:xfrm>
            <a:off x="1868865" y="5965027"/>
            <a:ext cx="8914525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79055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300"/>
                            </p:stCondLst>
                            <p:childTnLst>
                              <p:par>
                                <p:cTn id="5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65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9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20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7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5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3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8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9" presetID="16" presetClass="entr" presetSubtype="37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1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119" grpId="0" animBg="1"/>
      <p:bldP spid="120" grpId="0" animBg="1"/>
      <p:bldP spid="121" grpId="0" animBg="1"/>
      <p:bldP spid="122" grpId="0"/>
      <p:bldP spid="123" grpId="0"/>
      <p:bldP spid="124" grpId="0"/>
      <p:bldP spid="125" grpId="0" animBg="1"/>
      <p:bldP spid="126" grpId="0" animBg="1"/>
      <p:bldP spid="127" grpId="0" animBg="1"/>
      <p:bldP spid="128" grpId="0"/>
      <p:bldP spid="129" grpId="0"/>
      <p:bldP spid="130" grpId="0"/>
      <p:bldP spid="131" grpId="0" animBg="1"/>
      <p:bldP spid="132" grpId="0" animBg="1"/>
      <p:bldP spid="133" grpId="0" animBg="1"/>
      <p:bldP spid="134" grpId="0"/>
      <p:bldP spid="135" grpId="0"/>
      <p:bldP spid="136" grpId="0"/>
      <p:bldP spid="137" grpId="0" animBg="1"/>
      <p:bldP spid="138" grpId="0" animBg="1"/>
      <p:bldP spid="139" grpId="0" animBg="1"/>
      <p:bldP spid="140" grpId="0"/>
      <p:bldP spid="141" grpId="0"/>
      <p:bldP spid="142" grpId="0"/>
      <p:bldP spid="14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5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Freeform 11"/>
          <p:cNvSpPr>
            <a:spLocks/>
          </p:cNvSpPr>
          <p:nvPr/>
        </p:nvSpPr>
        <p:spPr bwMode="auto">
          <a:xfrm>
            <a:off x="5078711" y="2107452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2" name="Freeform 11"/>
          <p:cNvSpPr>
            <a:spLocks/>
          </p:cNvSpPr>
          <p:nvPr/>
        </p:nvSpPr>
        <p:spPr bwMode="auto">
          <a:xfrm>
            <a:off x="5468944" y="1899837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3" name="Freeform 11"/>
          <p:cNvSpPr>
            <a:spLocks/>
          </p:cNvSpPr>
          <p:nvPr/>
        </p:nvSpPr>
        <p:spPr bwMode="auto">
          <a:xfrm>
            <a:off x="6850918" y="2201717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4" name="Freeform 11"/>
          <p:cNvSpPr>
            <a:spLocks/>
          </p:cNvSpPr>
          <p:nvPr/>
        </p:nvSpPr>
        <p:spPr bwMode="auto">
          <a:xfrm>
            <a:off x="5861383" y="3126529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5" name="Freeform 11"/>
          <p:cNvSpPr>
            <a:spLocks/>
          </p:cNvSpPr>
          <p:nvPr/>
        </p:nvSpPr>
        <p:spPr bwMode="auto">
          <a:xfrm>
            <a:off x="5380591" y="2697753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6" name="Freeform 11"/>
          <p:cNvSpPr>
            <a:spLocks/>
          </p:cNvSpPr>
          <p:nvPr/>
        </p:nvSpPr>
        <p:spPr bwMode="auto">
          <a:xfrm>
            <a:off x="6599539" y="2956508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7" name="Freeform 11"/>
          <p:cNvSpPr>
            <a:spLocks/>
          </p:cNvSpPr>
          <p:nvPr/>
        </p:nvSpPr>
        <p:spPr bwMode="auto">
          <a:xfrm>
            <a:off x="6821652" y="2564633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8" name="Freeform 11"/>
          <p:cNvSpPr>
            <a:spLocks/>
          </p:cNvSpPr>
          <p:nvPr/>
        </p:nvSpPr>
        <p:spPr bwMode="auto">
          <a:xfrm>
            <a:off x="4804458" y="2444894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89" name="Freeform 11"/>
          <p:cNvSpPr>
            <a:spLocks/>
          </p:cNvSpPr>
          <p:nvPr/>
        </p:nvSpPr>
        <p:spPr bwMode="auto">
          <a:xfrm>
            <a:off x="4628122" y="2886036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0" name="Freeform 11"/>
          <p:cNvSpPr>
            <a:spLocks/>
          </p:cNvSpPr>
          <p:nvPr/>
        </p:nvSpPr>
        <p:spPr bwMode="auto">
          <a:xfrm>
            <a:off x="4941382" y="2697753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1" name="Freeform 11"/>
          <p:cNvSpPr>
            <a:spLocks/>
          </p:cNvSpPr>
          <p:nvPr/>
        </p:nvSpPr>
        <p:spPr bwMode="auto">
          <a:xfrm>
            <a:off x="7161591" y="2564633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2" name="Freeform 11"/>
          <p:cNvSpPr>
            <a:spLocks/>
          </p:cNvSpPr>
          <p:nvPr/>
        </p:nvSpPr>
        <p:spPr bwMode="auto">
          <a:xfrm>
            <a:off x="7164558" y="3573900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3" name="Freeform 11"/>
          <p:cNvSpPr>
            <a:spLocks/>
          </p:cNvSpPr>
          <p:nvPr/>
        </p:nvSpPr>
        <p:spPr bwMode="auto">
          <a:xfrm>
            <a:off x="7269603" y="3119576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4" name="Freeform 11"/>
          <p:cNvSpPr>
            <a:spLocks/>
          </p:cNvSpPr>
          <p:nvPr/>
        </p:nvSpPr>
        <p:spPr bwMode="auto">
          <a:xfrm>
            <a:off x="5078090" y="4088906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5" name="Freeform 11"/>
          <p:cNvSpPr>
            <a:spLocks/>
          </p:cNvSpPr>
          <p:nvPr/>
        </p:nvSpPr>
        <p:spPr bwMode="auto">
          <a:xfrm>
            <a:off x="5207400" y="4459632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6" name="Freeform 11"/>
          <p:cNvSpPr>
            <a:spLocks/>
          </p:cNvSpPr>
          <p:nvPr/>
        </p:nvSpPr>
        <p:spPr bwMode="auto">
          <a:xfrm>
            <a:off x="6086858" y="5168918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7" name="Freeform 11"/>
          <p:cNvSpPr>
            <a:spLocks/>
          </p:cNvSpPr>
          <p:nvPr/>
        </p:nvSpPr>
        <p:spPr bwMode="auto">
          <a:xfrm>
            <a:off x="6225850" y="4475252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8" name="Freeform 11"/>
          <p:cNvSpPr>
            <a:spLocks/>
          </p:cNvSpPr>
          <p:nvPr/>
        </p:nvSpPr>
        <p:spPr bwMode="auto">
          <a:xfrm>
            <a:off x="6684727" y="4483265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99" name="Freeform 11"/>
          <p:cNvSpPr>
            <a:spLocks/>
          </p:cNvSpPr>
          <p:nvPr/>
        </p:nvSpPr>
        <p:spPr bwMode="auto">
          <a:xfrm>
            <a:off x="6522615" y="4993274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00" name="Freeform 11"/>
          <p:cNvSpPr>
            <a:spLocks/>
          </p:cNvSpPr>
          <p:nvPr/>
        </p:nvSpPr>
        <p:spPr bwMode="auto">
          <a:xfrm>
            <a:off x="6807362" y="4387381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01" name="Freeform 11"/>
          <p:cNvSpPr>
            <a:spLocks/>
          </p:cNvSpPr>
          <p:nvPr/>
        </p:nvSpPr>
        <p:spPr bwMode="auto">
          <a:xfrm>
            <a:off x="6767031" y="4628732"/>
            <a:ext cx="136924" cy="138409"/>
          </a:xfrm>
          <a:custGeom>
            <a:avLst/>
            <a:gdLst>
              <a:gd name="T0" fmla="*/ 951 w 1064"/>
              <a:gd name="T1" fmla="*/ 573 h 1077"/>
              <a:gd name="T2" fmla="*/ 936 w 1064"/>
              <a:gd name="T3" fmla="*/ 508 h 1077"/>
              <a:gd name="T4" fmla="*/ 1041 w 1064"/>
              <a:gd name="T5" fmla="*/ 479 h 1077"/>
              <a:gd name="T6" fmla="*/ 982 w 1064"/>
              <a:gd name="T7" fmla="*/ 424 h 1077"/>
              <a:gd name="T8" fmla="*/ 902 w 1064"/>
              <a:gd name="T9" fmla="*/ 371 h 1077"/>
              <a:gd name="T10" fmla="*/ 990 w 1064"/>
              <a:gd name="T11" fmla="*/ 308 h 1077"/>
              <a:gd name="T12" fmla="*/ 915 w 1064"/>
              <a:gd name="T13" fmla="*/ 276 h 1077"/>
              <a:gd name="T14" fmla="*/ 822 w 1064"/>
              <a:gd name="T15" fmla="*/ 255 h 1077"/>
              <a:gd name="T16" fmla="*/ 884 w 1064"/>
              <a:gd name="T17" fmla="*/ 165 h 1077"/>
              <a:gd name="T18" fmla="*/ 803 w 1064"/>
              <a:gd name="T19" fmla="*/ 161 h 1077"/>
              <a:gd name="T20" fmla="*/ 708 w 1064"/>
              <a:gd name="T21" fmla="*/ 172 h 1077"/>
              <a:gd name="T22" fmla="*/ 735 w 1064"/>
              <a:gd name="T23" fmla="*/ 67 h 1077"/>
              <a:gd name="T24" fmla="*/ 658 w 1064"/>
              <a:gd name="T25" fmla="*/ 91 h 1077"/>
              <a:gd name="T26" fmla="*/ 572 w 1064"/>
              <a:gd name="T27" fmla="*/ 134 h 1077"/>
              <a:gd name="T28" fmla="*/ 562 w 1064"/>
              <a:gd name="T29" fmla="*/ 26 h 1077"/>
              <a:gd name="T30" fmla="*/ 497 w 1064"/>
              <a:gd name="T31" fmla="*/ 75 h 1077"/>
              <a:gd name="T32" fmla="*/ 432 w 1064"/>
              <a:gd name="T33" fmla="*/ 144 h 1077"/>
              <a:gd name="T34" fmla="*/ 385 w 1064"/>
              <a:gd name="T35" fmla="*/ 46 h 1077"/>
              <a:gd name="T36" fmla="*/ 341 w 1064"/>
              <a:gd name="T37" fmla="*/ 115 h 1077"/>
              <a:gd name="T38" fmla="*/ 303 w 1064"/>
              <a:gd name="T39" fmla="*/ 203 h 1077"/>
              <a:gd name="T40" fmla="*/ 226 w 1064"/>
              <a:gd name="T41" fmla="*/ 126 h 1077"/>
              <a:gd name="T42" fmla="*/ 208 w 1064"/>
              <a:gd name="T43" fmla="*/ 206 h 1077"/>
              <a:gd name="T44" fmla="*/ 203 w 1064"/>
              <a:gd name="T45" fmla="*/ 301 h 1077"/>
              <a:gd name="T46" fmla="*/ 104 w 1064"/>
              <a:gd name="T47" fmla="*/ 256 h 1077"/>
              <a:gd name="T48" fmla="*/ 114 w 1064"/>
              <a:gd name="T49" fmla="*/ 337 h 1077"/>
              <a:gd name="T50" fmla="*/ 142 w 1064"/>
              <a:gd name="T51" fmla="*/ 428 h 1077"/>
              <a:gd name="T52" fmla="*/ 33 w 1064"/>
              <a:gd name="T53" fmla="*/ 420 h 1077"/>
              <a:gd name="T54" fmla="*/ 70 w 1064"/>
              <a:gd name="T55" fmla="*/ 492 h 1077"/>
              <a:gd name="T56" fmla="*/ 126 w 1064"/>
              <a:gd name="T57" fmla="*/ 538 h 1077"/>
              <a:gd name="T58" fmla="*/ 70 w 1064"/>
              <a:gd name="T59" fmla="*/ 585 h 1077"/>
              <a:gd name="T60" fmla="*/ 33 w 1064"/>
              <a:gd name="T61" fmla="*/ 657 h 1077"/>
              <a:gd name="T62" fmla="*/ 142 w 1064"/>
              <a:gd name="T63" fmla="*/ 648 h 1077"/>
              <a:gd name="T64" fmla="*/ 114 w 1064"/>
              <a:gd name="T65" fmla="*/ 740 h 1077"/>
              <a:gd name="T66" fmla="*/ 104 w 1064"/>
              <a:gd name="T67" fmla="*/ 821 h 1077"/>
              <a:gd name="T68" fmla="*/ 203 w 1064"/>
              <a:gd name="T69" fmla="*/ 775 h 1077"/>
              <a:gd name="T70" fmla="*/ 208 w 1064"/>
              <a:gd name="T71" fmla="*/ 871 h 1077"/>
              <a:gd name="T72" fmla="*/ 226 w 1064"/>
              <a:gd name="T73" fmla="*/ 950 h 1077"/>
              <a:gd name="T74" fmla="*/ 303 w 1064"/>
              <a:gd name="T75" fmla="*/ 874 h 1077"/>
              <a:gd name="T76" fmla="*/ 341 w 1064"/>
              <a:gd name="T77" fmla="*/ 962 h 1077"/>
              <a:gd name="T78" fmla="*/ 385 w 1064"/>
              <a:gd name="T79" fmla="*/ 1030 h 1077"/>
              <a:gd name="T80" fmla="*/ 432 w 1064"/>
              <a:gd name="T81" fmla="*/ 932 h 1077"/>
              <a:gd name="T82" fmla="*/ 497 w 1064"/>
              <a:gd name="T83" fmla="*/ 1002 h 1077"/>
              <a:gd name="T84" fmla="*/ 562 w 1064"/>
              <a:gd name="T85" fmla="*/ 1051 h 1077"/>
              <a:gd name="T86" fmla="*/ 572 w 1064"/>
              <a:gd name="T87" fmla="*/ 943 h 1077"/>
              <a:gd name="T88" fmla="*/ 658 w 1064"/>
              <a:gd name="T89" fmla="*/ 986 h 1077"/>
              <a:gd name="T90" fmla="*/ 735 w 1064"/>
              <a:gd name="T91" fmla="*/ 1010 h 1077"/>
              <a:gd name="T92" fmla="*/ 708 w 1064"/>
              <a:gd name="T93" fmla="*/ 905 h 1077"/>
              <a:gd name="T94" fmla="*/ 803 w 1064"/>
              <a:gd name="T95" fmla="*/ 916 h 1077"/>
              <a:gd name="T96" fmla="*/ 884 w 1064"/>
              <a:gd name="T97" fmla="*/ 911 h 1077"/>
              <a:gd name="T98" fmla="*/ 822 w 1064"/>
              <a:gd name="T99" fmla="*/ 822 h 1077"/>
              <a:gd name="T100" fmla="*/ 915 w 1064"/>
              <a:gd name="T101" fmla="*/ 800 h 1077"/>
              <a:gd name="T102" fmla="*/ 990 w 1064"/>
              <a:gd name="T103" fmla="*/ 768 h 1077"/>
              <a:gd name="T104" fmla="*/ 902 w 1064"/>
              <a:gd name="T105" fmla="*/ 705 h 1077"/>
              <a:gd name="T106" fmla="*/ 982 w 1064"/>
              <a:gd name="T107" fmla="*/ 653 h 1077"/>
              <a:gd name="T108" fmla="*/ 1041 w 1064"/>
              <a:gd name="T109" fmla="*/ 598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64" h="1077">
                <a:moveTo>
                  <a:pt x="1041" y="598"/>
                </a:moveTo>
                <a:cubicBezTo>
                  <a:pt x="1024" y="593"/>
                  <a:pt x="1009" y="589"/>
                  <a:pt x="994" y="585"/>
                </a:cubicBezTo>
                <a:cubicBezTo>
                  <a:pt x="979" y="580"/>
                  <a:pt x="965" y="577"/>
                  <a:pt x="951" y="573"/>
                </a:cubicBezTo>
                <a:cubicBezTo>
                  <a:pt x="946" y="571"/>
                  <a:pt x="941" y="570"/>
                  <a:pt x="936" y="569"/>
                </a:cubicBezTo>
                <a:cubicBezTo>
                  <a:pt x="937" y="559"/>
                  <a:pt x="938" y="549"/>
                  <a:pt x="938" y="538"/>
                </a:cubicBezTo>
                <a:cubicBezTo>
                  <a:pt x="938" y="528"/>
                  <a:pt x="937" y="518"/>
                  <a:pt x="936" y="508"/>
                </a:cubicBezTo>
                <a:cubicBezTo>
                  <a:pt x="941" y="506"/>
                  <a:pt x="946" y="505"/>
                  <a:pt x="951" y="504"/>
                </a:cubicBezTo>
                <a:cubicBezTo>
                  <a:pt x="965" y="500"/>
                  <a:pt x="979" y="496"/>
                  <a:pt x="994" y="492"/>
                </a:cubicBezTo>
                <a:cubicBezTo>
                  <a:pt x="1009" y="488"/>
                  <a:pt x="1024" y="484"/>
                  <a:pt x="1041" y="479"/>
                </a:cubicBezTo>
                <a:cubicBezTo>
                  <a:pt x="1056" y="475"/>
                  <a:pt x="1064" y="460"/>
                  <a:pt x="1061" y="445"/>
                </a:cubicBezTo>
                <a:cubicBezTo>
                  <a:pt x="1059" y="430"/>
                  <a:pt x="1046" y="418"/>
                  <a:pt x="1031" y="420"/>
                </a:cubicBezTo>
                <a:cubicBezTo>
                  <a:pt x="1013" y="421"/>
                  <a:pt x="997" y="422"/>
                  <a:pt x="982" y="424"/>
                </a:cubicBezTo>
                <a:cubicBezTo>
                  <a:pt x="966" y="425"/>
                  <a:pt x="952" y="426"/>
                  <a:pt x="938" y="427"/>
                </a:cubicBezTo>
                <a:cubicBezTo>
                  <a:pt x="932" y="428"/>
                  <a:pt x="928" y="428"/>
                  <a:pt x="923" y="428"/>
                </a:cubicBezTo>
                <a:cubicBezTo>
                  <a:pt x="917" y="409"/>
                  <a:pt x="910" y="389"/>
                  <a:pt x="902" y="371"/>
                </a:cubicBezTo>
                <a:cubicBezTo>
                  <a:pt x="906" y="368"/>
                  <a:pt x="910" y="365"/>
                  <a:pt x="914" y="362"/>
                </a:cubicBezTo>
                <a:cubicBezTo>
                  <a:pt x="926" y="354"/>
                  <a:pt x="937" y="346"/>
                  <a:pt x="950" y="337"/>
                </a:cubicBezTo>
                <a:cubicBezTo>
                  <a:pt x="963" y="328"/>
                  <a:pt x="976" y="318"/>
                  <a:pt x="990" y="308"/>
                </a:cubicBezTo>
                <a:cubicBezTo>
                  <a:pt x="1002" y="299"/>
                  <a:pt x="1005" y="282"/>
                  <a:pt x="998" y="269"/>
                </a:cubicBezTo>
                <a:cubicBezTo>
                  <a:pt x="990" y="256"/>
                  <a:pt x="974" y="250"/>
                  <a:pt x="960" y="256"/>
                </a:cubicBezTo>
                <a:cubicBezTo>
                  <a:pt x="944" y="263"/>
                  <a:pt x="929" y="270"/>
                  <a:pt x="915" y="276"/>
                </a:cubicBezTo>
                <a:cubicBezTo>
                  <a:pt x="901" y="283"/>
                  <a:pt x="888" y="289"/>
                  <a:pt x="875" y="295"/>
                </a:cubicBezTo>
                <a:cubicBezTo>
                  <a:pt x="870" y="297"/>
                  <a:pt x="866" y="299"/>
                  <a:pt x="861" y="301"/>
                </a:cubicBezTo>
                <a:cubicBezTo>
                  <a:pt x="850" y="285"/>
                  <a:pt x="836" y="269"/>
                  <a:pt x="822" y="255"/>
                </a:cubicBezTo>
                <a:cubicBezTo>
                  <a:pt x="825" y="250"/>
                  <a:pt x="828" y="246"/>
                  <a:pt x="831" y="242"/>
                </a:cubicBezTo>
                <a:cubicBezTo>
                  <a:pt x="839" y="230"/>
                  <a:pt x="847" y="218"/>
                  <a:pt x="856" y="206"/>
                </a:cubicBezTo>
                <a:cubicBezTo>
                  <a:pt x="865" y="193"/>
                  <a:pt x="874" y="179"/>
                  <a:pt x="884" y="165"/>
                </a:cubicBezTo>
                <a:cubicBezTo>
                  <a:pt x="893" y="153"/>
                  <a:pt x="889" y="135"/>
                  <a:pt x="878" y="126"/>
                </a:cubicBezTo>
                <a:cubicBezTo>
                  <a:pt x="866" y="116"/>
                  <a:pt x="849" y="116"/>
                  <a:pt x="838" y="126"/>
                </a:cubicBezTo>
                <a:cubicBezTo>
                  <a:pt x="825" y="139"/>
                  <a:pt x="814" y="150"/>
                  <a:pt x="803" y="161"/>
                </a:cubicBezTo>
                <a:cubicBezTo>
                  <a:pt x="792" y="172"/>
                  <a:pt x="781" y="182"/>
                  <a:pt x="771" y="192"/>
                </a:cubicBezTo>
                <a:cubicBezTo>
                  <a:pt x="768" y="196"/>
                  <a:pt x="764" y="199"/>
                  <a:pt x="761" y="203"/>
                </a:cubicBezTo>
                <a:cubicBezTo>
                  <a:pt x="744" y="191"/>
                  <a:pt x="726" y="181"/>
                  <a:pt x="708" y="172"/>
                </a:cubicBezTo>
                <a:cubicBezTo>
                  <a:pt x="709" y="167"/>
                  <a:pt x="710" y="162"/>
                  <a:pt x="712" y="157"/>
                </a:cubicBezTo>
                <a:cubicBezTo>
                  <a:pt x="715" y="144"/>
                  <a:pt x="719" y="130"/>
                  <a:pt x="723" y="115"/>
                </a:cubicBezTo>
                <a:cubicBezTo>
                  <a:pt x="727" y="100"/>
                  <a:pt x="731" y="84"/>
                  <a:pt x="735" y="67"/>
                </a:cubicBezTo>
                <a:cubicBezTo>
                  <a:pt x="739" y="52"/>
                  <a:pt x="730" y="37"/>
                  <a:pt x="716" y="32"/>
                </a:cubicBezTo>
                <a:cubicBezTo>
                  <a:pt x="702" y="27"/>
                  <a:pt x="685" y="33"/>
                  <a:pt x="679" y="46"/>
                </a:cubicBezTo>
                <a:cubicBezTo>
                  <a:pt x="671" y="62"/>
                  <a:pt x="664" y="77"/>
                  <a:pt x="658" y="91"/>
                </a:cubicBezTo>
                <a:cubicBezTo>
                  <a:pt x="651" y="105"/>
                  <a:pt x="645" y="118"/>
                  <a:pt x="639" y="131"/>
                </a:cubicBezTo>
                <a:cubicBezTo>
                  <a:pt x="637" y="135"/>
                  <a:pt x="634" y="140"/>
                  <a:pt x="632" y="144"/>
                </a:cubicBezTo>
                <a:cubicBezTo>
                  <a:pt x="613" y="139"/>
                  <a:pt x="593" y="136"/>
                  <a:pt x="572" y="134"/>
                </a:cubicBezTo>
                <a:cubicBezTo>
                  <a:pt x="572" y="129"/>
                  <a:pt x="571" y="124"/>
                  <a:pt x="571" y="119"/>
                </a:cubicBezTo>
                <a:cubicBezTo>
                  <a:pt x="570" y="105"/>
                  <a:pt x="568" y="90"/>
                  <a:pt x="567" y="75"/>
                </a:cubicBezTo>
                <a:cubicBezTo>
                  <a:pt x="565" y="59"/>
                  <a:pt x="564" y="43"/>
                  <a:pt x="562" y="26"/>
                </a:cubicBezTo>
                <a:cubicBezTo>
                  <a:pt x="561" y="11"/>
                  <a:pt x="547" y="0"/>
                  <a:pt x="532" y="0"/>
                </a:cubicBezTo>
                <a:cubicBezTo>
                  <a:pt x="517" y="0"/>
                  <a:pt x="503" y="11"/>
                  <a:pt x="502" y="26"/>
                </a:cubicBezTo>
                <a:cubicBezTo>
                  <a:pt x="500" y="43"/>
                  <a:pt x="499" y="59"/>
                  <a:pt x="497" y="75"/>
                </a:cubicBezTo>
                <a:cubicBezTo>
                  <a:pt x="496" y="90"/>
                  <a:pt x="494" y="105"/>
                  <a:pt x="493" y="119"/>
                </a:cubicBezTo>
                <a:cubicBezTo>
                  <a:pt x="493" y="124"/>
                  <a:pt x="492" y="129"/>
                  <a:pt x="492" y="134"/>
                </a:cubicBezTo>
                <a:cubicBezTo>
                  <a:pt x="471" y="136"/>
                  <a:pt x="451" y="139"/>
                  <a:pt x="432" y="144"/>
                </a:cubicBezTo>
                <a:cubicBezTo>
                  <a:pt x="430" y="140"/>
                  <a:pt x="428" y="135"/>
                  <a:pt x="425" y="131"/>
                </a:cubicBezTo>
                <a:cubicBezTo>
                  <a:pt x="419" y="118"/>
                  <a:pt x="413" y="105"/>
                  <a:pt x="406" y="91"/>
                </a:cubicBezTo>
                <a:cubicBezTo>
                  <a:pt x="400" y="77"/>
                  <a:pt x="393" y="62"/>
                  <a:pt x="385" y="46"/>
                </a:cubicBezTo>
                <a:cubicBezTo>
                  <a:pt x="379" y="33"/>
                  <a:pt x="362" y="27"/>
                  <a:pt x="348" y="32"/>
                </a:cubicBezTo>
                <a:cubicBezTo>
                  <a:pt x="334" y="37"/>
                  <a:pt x="325" y="52"/>
                  <a:pt x="329" y="67"/>
                </a:cubicBezTo>
                <a:cubicBezTo>
                  <a:pt x="333" y="84"/>
                  <a:pt x="337" y="100"/>
                  <a:pt x="341" y="115"/>
                </a:cubicBezTo>
                <a:cubicBezTo>
                  <a:pt x="345" y="130"/>
                  <a:pt x="349" y="144"/>
                  <a:pt x="352" y="157"/>
                </a:cubicBezTo>
                <a:cubicBezTo>
                  <a:pt x="354" y="162"/>
                  <a:pt x="355" y="167"/>
                  <a:pt x="356" y="172"/>
                </a:cubicBezTo>
                <a:cubicBezTo>
                  <a:pt x="338" y="181"/>
                  <a:pt x="320" y="191"/>
                  <a:pt x="303" y="203"/>
                </a:cubicBezTo>
                <a:cubicBezTo>
                  <a:pt x="300" y="199"/>
                  <a:pt x="296" y="196"/>
                  <a:pt x="293" y="192"/>
                </a:cubicBezTo>
                <a:cubicBezTo>
                  <a:pt x="283" y="182"/>
                  <a:pt x="272" y="172"/>
                  <a:pt x="261" y="161"/>
                </a:cubicBezTo>
                <a:cubicBezTo>
                  <a:pt x="250" y="150"/>
                  <a:pt x="239" y="139"/>
                  <a:pt x="226" y="126"/>
                </a:cubicBezTo>
                <a:cubicBezTo>
                  <a:pt x="215" y="116"/>
                  <a:pt x="198" y="116"/>
                  <a:pt x="186" y="126"/>
                </a:cubicBezTo>
                <a:cubicBezTo>
                  <a:pt x="175" y="135"/>
                  <a:pt x="172" y="153"/>
                  <a:pt x="180" y="165"/>
                </a:cubicBezTo>
                <a:cubicBezTo>
                  <a:pt x="190" y="179"/>
                  <a:pt x="199" y="193"/>
                  <a:pt x="208" y="206"/>
                </a:cubicBezTo>
                <a:cubicBezTo>
                  <a:pt x="217" y="218"/>
                  <a:pt x="225" y="230"/>
                  <a:pt x="233" y="242"/>
                </a:cubicBezTo>
                <a:cubicBezTo>
                  <a:pt x="236" y="246"/>
                  <a:pt x="239" y="250"/>
                  <a:pt x="242" y="255"/>
                </a:cubicBezTo>
                <a:cubicBezTo>
                  <a:pt x="228" y="269"/>
                  <a:pt x="215" y="285"/>
                  <a:pt x="203" y="301"/>
                </a:cubicBezTo>
                <a:cubicBezTo>
                  <a:pt x="198" y="299"/>
                  <a:pt x="194" y="297"/>
                  <a:pt x="189" y="295"/>
                </a:cubicBezTo>
                <a:cubicBezTo>
                  <a:pt x="176" y="289"/>
                  <a:pt x="163" y="283"/>
                  <a:pt x="149" y="276"/>
                </a:cubicBezTo>
                <a:cubicBezTo>
                  <a:pt x="135" y="270"/>
                  <a:pt x="120" y="263"/>
                  <a:pt x="104" y="256"/>
                </a:cubicBezTo>
                <a:cubicBezTo>
                  <a:pt x="90" y="250"/>
                  <a:pt x="74" y="256"/>
                  <a:pt x="66" y="269"/>
                </a:cubicBezTo>
                <a:cubicBezTo>
                  <a:pt x="59" y="282"/>
                  <a:pt x="62" y="299"/>
                  <a:pt x="74" y="308"/>
                </a:cubicBezTo>
                <a:cubicBezTo>
                  <a:pt x="88" y="318"/>
                  <a:pt x="101" y="328"/>
                  <a:pt x="114" y="337"/>
                </a:cubicBezTo>
                <a:cubicBezTo>
                  <a:pt x="127" y="346"/>
                  <a:pt x="139" y="354"/>
                  <a:pt x="150" y="362"/>
                </a:cubicBezTo>
                <a:cubicBezTo>
                  <a:pt x="154" y="365"/>
                  <a:pt x="158" y="368"/>
                  <a:pt x="162" y="371"/>
                </a:cubicBezTo>
                <a:cubicBezTo>
                  <a:pt x="154" y="389"/>
                  <a:pt x="147" y="409"/>
                  <a:pt x="142" y="428"/>
                </a:cubicBezTo>
                <a:cubicBezTo>
                  <a:pt x="137" y="428"/>
                  <a:pt x="132" y="428"/>
                  <a:pt x="126" y="427"/>
                </a:cubicBezTo>
                <a:cubicBezTo>
                  <a:pt x="112" y="426"/>
                  <a:pt x="98" y="425"/>
                  <a:pt x="82" y="424"/>
                </a:cubicBezTo>
                <a:cubicBezTo>
                  <a:pt x="67" y="422"/>
                  <a:pt x="51" y="421"/>
                  <a:pt x="33" y="420"/>
                </a:cubicBezTo>
                <a:cubicBezTo>
                  <a:pt x="18" y="418"/>
                  <a:pt x="5" y="430"/>
                  <a:pt x="3" y="445"/>
                </a:cubicBezTo>
                <a:cubicBezTo>
                  <a:pt x="0" y="460"/>
                  <a:pt x="8" y="475"/>
                  <a:pt x="23" y="479"/>
                </a:cubicBezTo>
                <a:cubicBezTo>
                  <a:pt x="40" y="484"/>
                  <a:pt x="55" y="488"/>
                  <a:pt x="70" y="492"/>
                </a:cubicBezTo>
                <a:cubicBezTo>
                  <a:pt x="85" y="496"/>
                  <a:pt x="99" y="500"/>
                  <a:pt x="113" y="504"/>
                </a:cubicBezTo>
                <a:cubicBezTo>
                  <a:pt x="118" y="505"/>
                  <a:pt x="123" y="506"/>
                  <a:pt x="128" y="508"/>
                </a:cubicBezTo>
                <a:cubicBezTo>
                  <a:pt x="127" y="518"/>
                  <a:pt x="126" y="528"/>
                  <a:pt x="126" y="538"/>
                </a:cubicBezTo>
                <a:cubicBezTo>
                  <a:pt x="126" y="549"/>
                  <a:pt x="127" y="559"/>
                  <a:pt x="128" y="569"/>
                </a:cubicBezTo>
                <a:cubicBezTo>
                  <a:pt x="123" y="570"/>
                  <a:pt x="118" y="571"/>
                  <a:pt x="113" y="573"/>
                </a:cubicBezTo>
                <a:cubicBezTo>
                  <a:pt x="99" y="577"/>
                  <a:pt x="85" y="580"/>
                  <a:pt x="70" y="585"/>
                </a:cubicBezTo>
                <a:cubicBezTo>
                  <a:pt x="55" y="589"/>
                  <a:pt x="40" y="593"/>
                  <a:pt x="23" y="598"/>
                </a:cubicBezTo>
                <a:cubicBezTo>
                  <a:pt x="8" y="602"/>
                  <a:pt x="0" y="617"/>
                  <a:pt x="3" y="632"/>
                </a:cubicBezTo>
                <a:cubicBezTo>
                  <a:pt x="5" y="647"/>
                  <a:pt x="18" y="658"/>
                  <a:pt x="33" y="657"/>
                </a:cubicBezTo>
                <a:cubicBezTo>
                  <a:pt x="51" y="656"/>
                  <a:pt x="67" y="654"/>
                  <a:pt x="82" y="653"/>
                </a:cubicBezTo>
                <a:cubicBezTo>
                  <a:pt x="98" y="652"/>
                  <a:pt x="112" y="651"/>
                  <a:pt x="126" y="649"/>
                </a:cubicBezTo>
                <a:cubicBezTo>
                  <a:pt x="132" y="649"/>
                  <a:pt x="137" y="649"/>
                  <a:pt x="142" y="648"/>
                </a:cubicBezTo>
                <a:cubicBezTo>
                  <a:pt x="147" y="668"/>
                  <a:pt x="154" y="687"/>
                  <a:pt x="162" y="705"/>
                </a:cubicBezTo>
                <a:cubicBezTo>
                  <a:pt x="158" y="708"/>
                  <a:pt x="154" y="711"/>
                  <a:pt x="150" y="714"/>
                </a:cubicBezTo>
                <a:cubicBezTo>
                  <a:pt x="139" y="722"/>
                  <a:pt x="127" y="731"/>
                  <a:pt x="114" y="740"/>
                </a:cubicBezTo>
                <a:cubicBezTo>
                  <a:pt x="101" y="749"/>
                  <a:pt x="88" y="758"/>
                  <a:pt x="74" y="768"/>
                </a:cubicBezTo>
                <a:cubicBezTo>
                  <a:pt x="62" y="777"/>
                  <a:pt x="59" y="794"/>
                  <a:pt x="66" y="808"/>
                </a:cubicBezTo>
                <a:cubicBezTo>
                  <a:pt x="74" y="821"/>
                  <a:pt x="90" y="827"/>
                  <a:pt x="104" y="821"/>
                </a:cubicBezTo>
                <a:cubicBezTo>
                  <a:pt x="120" y="813"/>
                  <a:pt x="135" y="807"/>
                  <a:pt x="149" y="800"/>
                </a:cubicBezTo>
                <a:cubicBezTo>
                  <a:pt x="163" y="794"/>
                  <a:pt x="176" y="788"/>
                  <a:pt x="189" y="782"/>
                </a:cubicBezTo>
                <a:cubicBezTo>
                  <a:pt x="194" y="780"/>
                  <a:pt x="198" y="777"/>
                  <a:pt x="203" y="775"/>
                </a:cubicBezTo>
                <a:cubicBezTo>
                  <a:pt x="215" y="792"/>
                  <a:pt x="228" y="807"/>
                  <a:pt x="242" y="822"/>
                </a:cubicBezTo>
                <a:cubicBezTo>
                  <a:pt x="239" y="826"/>
                  <a:pt x="236" y="830"/>
                  <a:pt x="233" y="835"/>
                </a:cubicBezTo>
                <a:cubicBezTo>
                  <a:pt x="225" y="846"/>
                  <a:pt x="217" y="858"/>
                  <a:pt x="208" y="871"/>
                </a:cubicBezTo>
                <a:cubicBezTo>
                  <a:pt x="199" y="884"/>
                  <a:pt x="190" y="897"/>
                  <a:pt x="180" y="911"/>
                </a:cubicBezTo>
                <a:cubicBezTo>
                  <a:pt x="172" y="924"/>
                  <a:pt x="175" y="941"/>
                  <a:pt x="186" y="951"/>
                </a:cubicBezTo>
                <a:cubicBezTo>
                  <a:pt x="198" y="961"/>
                  <a:pt x="215" y="961"/>
                  <a:pt x="226" y="950"/>
                </a:cubicBezTo>
                <a:cubicBezTo>
                  <a:pt x="239" y="938"/>
                  <a:pt x="250" y="927"/>
                  <a:pt x="261" y="916"/>
                </a:cubicBezTo>
                <a:cubicBezTo>
                  <a:pt x="272" y="905"/>
                  <a:pt x="283" y="894"/>
                  <a:pt x="293" y="885"/>
                </a:cubicBezTo>
                <a:cubicBezTo>
                  <a:pt x="296" y="881"/>
                  <a:pt x="300" y="877"/>
                  <a:pt x="303" y="874"/>
                </a:cubicBezTo>
                <a:cubicBezTo>
                  <a:pt x="320" y="885"/>
                  <a:pt x="338" y="896"/>
                  <a:pt x="356" y="905"/>
                </a:cubicBezTo>
                <a:cubicBezTo>
                  <a:pt x="355" y="909"/>
                  <a:pt x="354" y="914"/>
                  <a:pt x="352" y="919"/>
                </a:cubicBezTo>
                <a:cubicBezTo>
                  <a:pt x="349" y="933"/>
                  <a:pt x="345" y="947"/>
                  <a:pt x="341" y="962"/>
                </a:cubicBezTo>
                <a:cubicBezTo>
                  <a:pt x="337" y="977"/>
                  <a:pt x="333" y="993"/>
                  <a:pt x="329" y="1010"/>
                </a:cubicBezTo>
                <a:cubicBezTo>
                  <a:pt x="325" y="1024"/>
                  <a:pt x="334" y="1039"/>
                  <a:pt x="348" y="1044"/>
                </a:cubicBezTo>
                <a:cubicBezTo>
                  <a:pt x="362" y="1050"/>
                  <a:pt x="379" y="1044"/>
                  <a:pt x="385" y="1030"/>
                </a:cubicBezTo>
                <a:cubicBezTo>
                  <a:pt x="393" y="1014"/>
                  <a:pt x="400" y="1000"/>
                  <a:pt x="406" y="986"/>
                </a:cubicBezTo>
                <a:cubicBezTo>
                  <a:pt x="413" y="972"/>
                  <a:pt x="419" y="958"/>
                  <a:pt x="425" y="946"/>
                </a:cubicBezTo>
                <a:cubicBezTo>
                  <a:pt x="428" y="941"/>
                  <a:pt x="430" y="937"/>
                  <a:pt x="432" y="932"/>
                </a:cubicBezTo>
                <a:cubicBezTo>
                  <a:pt x="451" y="937"/>
                  <a:pt x="471" y="941"/>
                  <a:pt x="492" y="943"/>
                </a:cubicBezTo>
                <a:cubicBezTo>
                  <a:pt x="492" y="948"/>
                  <a:pt x="493" y="953"/>
                  <a:pt x="493" y="958"/>
                </a:cubicBezTo>
                <a:cubicBezTo>
                  <a:pt x="494" y="972"/>
                  <a:pt x="496" y="986"/>
                  <a:pt x="497" y="1002"/>
                </a:cubicBezTo>
                <a:cubicBezTo>
                  <a:pt x="499" y="1017"/>
                  <a:pt x="500" y="1033"/>
                  <a:pt x="502" y="1051"/>
                </a:cubicBezTo>
                <a:cubicBezTo>
                  <a:pt x="503" y="1066"/>
                  <a:pt x="517" y="1077"/>
                  <a:pt x="532" y="1077"/>
                </a:cubicBezTo>
                <a:cubicBezTo>
                  <a:pt x="547" y="1077"/>
                  <a:pt x="561" y="1066"/>
                  <a:pt x="562" y="1051"/>
                </a:cubicBezTo>
                <a:cubicBezTo>
                  <a:pt x="564" y="1033"/>
                  <a:pt x="565" y="1017"/>
                  <a:pt x="567" y="1002"/>
                </a:cubicBezTo>
                <a:cubicBezTo>
                  <a:pt x="568" y="986"/>
                  <a:pt x="570" y="972"/>
                  <a:pt x="571" y="958"/>
                </a:cubicBezTo>
                <a:cubicBezTo>
                  <a:pt x="571" y="953"/>
                  <a:pt x="572" y="948"/>
                  <a:pt x="572" y="943"/>
                </a:cubicBezTo>
                <a:cubicBezTo>
                  <a:pt x="593" y="941"/>
                  <a:pt x="613" y="937"/>
                  <a:pt x="632" y="932"/>
                </a:cubicBezTo>
                <a:cubicBezTo>
                  <a:pt x="634" y="937"/>
                  <a:pt x="637" y="941"/>
                  <a:pt x="639" y="946"/>
                </a:cubicBezTo>
                <a:cubicBezTo>
                  <a:pt x="645" y="958"/>
                  <a:pt x="651" y="972"/>
                  <a:pt x="658" y="986"/>
                </a:cubicBezTo>
                <a:cubicBezTo>
                  <a:pt x="664" y="1000"/>
                  <a:pt x="671" y="1014"/>
                  <a:pt x="679" y="1030"/>
                </a:cubicBezTo>
                <a:cubicBezTo>
                  <a:pt x="685" y="1044"/>
                  <a:pt x="702" y="1050"/>
                  <a:pt x="716" y="1044"/>
                </a:cubicBezTo>
                <a:cubicBezTo>
                  <a:pt x="730" y="1039"/>
                  <a:pt x="739" y="1024"/>
                  <a:pt x="735" y="1010"/>
                </a:cubicBezTo>
                <a:cubicBezTo>
                  <a:pt x="731" y="993"/>
                  <a:pt x="727" y="977"/>
                  <a:pt x="723" y="962"/>
                </a:cubicBezTo>
                <a:cubicBezTo>
                  <a:pt x="719" y="947"/>
                  <a:pt x="715" y="933"/>
                  <a:pt x="712" y="919"/>
                </a:cubicBezTo>
                <a:cubicBezTo>
                  <a:pt x="710" y="914"/>
                  <a:pt x="709" y="909"/>
                  <a:pt x="708" y="905"/>
                </a:cubicBezTo>
                <a:cubicBezTo>
                  <a:pt x="726" y="896"/>
                  <a:pt x="744" y="885"/>
                  <a:pt x="761" y="874"/>
                </a:cubicBezTo>
                <a:cubicBezTo>
                  <a:pt x="764" y="877"/>
                  <a:pt x="768" y="881"/>
                  <a:pt x="771" y="885"/>
                </a:cubicBezTo>
                <a:cubicBezTo>
                  <a:pt x="781" y="894"/>
                  <a:pt x="792" y="905"/>
                  <a:pt x="803" y="916"/>
                </a:cubicBezTo>
                <a:cubicBezTo>
                  <a:pt x="814" y="927"/>
                  <a:pt x="825" y="938"/>
                  <a:pt x="838" y="950"/>
                </a:cubicBezTo>
                <a:cubicBezTo>
                  <a:pt x="849" y="961"/>
                  <a:pt x="866" y="961"/>
                  <a:pt x="878" y="951"/>
                </a:cubicBezTo>
                <a:cubicBezTo>
                  <a:pt x="889" y="941"/>
                  <a:pt x="893" y="924"/>
                  <a:pt x="884" y="911"/>
                </a:cubicBezTo>
                <a:cubicBezTo>
                  <a:pt x="874" y="897"/>
                  <a:pt x="865" y="884"/>
                  <a:pt x="856" y="871"/>
                </a:cubicBezTo>
                <a:cubicBezTo>
                  <a:pt x="847" y="858"/>
                  <a:pt x="839" y="846"/>
                  <a:pt x="831" y="835"/>
                </a:cubicBezTo>
                <a:cubicBezTo>
                  <a:pt x="828" y="830"/>
                  <a:pt x="825" y="826"/>
                  <a:pt x="822" y="822"/>
                </a:cubicBezTo>
                <a:cubicBezTo>
                  <a:pt x="836" y="807"/>
                  <a:pt x="849" y="792"/>
                  <a:pt x="861" y="775"/>
                </a:cubicBezTo>
                <a:cubicBezTo>
                  <a:pt x="866" y="777"/>
                  <a:pt x="870" y="780"/>
                  <a:pt x="875" y="782"/>
                </a:cubicBezTo>
                <a:cubicBezTo>
                  <a:pt x="888" y="788"/>
                  <a:pt x="901" y="794"/>
                  <a:pt x="915" y="800"/>
                </a:cubicBezTo>
                <a:cubicBezTo>
                  <a:pt x="929" y="807"/>
                  <a:pt x="944" y="813"/>
                  <a:pt x="960" y="821"/>
                </a:cubicBezTo>
                <a:cubicBezTo>
                  <a:pt x="974" y="827"/>
                  <a:pt x="990" y="821"/>
                  <a:pt x="998" y="808"/>
                </a:cubicBezTo>
                <a:cubicBezTo>
                  <a:pt x="1005" y="794"/>
                  <a:pt x="1002" y="777"/>
                  <a:pt x="990" y="768"/>
                </a:cubicBezTo>
                <a:cubicBezTo>
                  <a:pt x="976" y="758"/>
                  <a:pt x="963" y="749"/>
                  <a:pt x="950" y="740"/>
                </a:cubicBezTo>
                <a:cubicBezTo>
                  <a:pt x="937" y="731"/>
                  <a:pt x="926" y="722"/>
                  <a:pt x="914" y="714"/>
                </a:cubicBezTo>
                <a:cubicBezTo>
                  <a:pt x="910" y="711"/>
                  <a:pt x="906" y="708"/>
                  <a:pt x="902" y="705"/>
                </a:cubicBezTo>
                <a:cubicBezTo>
                  <a:pt x="910" y="687"/>
                  <a:pt x="917" y="668"/>
                  <a:pt x="923" y="648"/>
                </a:cubicBezTo>
                <a:cubicBezTo>
                  <a:pt x="928" y="649"/>
                  <a:pt x="932" y="649"/>
                  <a:pt x="938" y="649"/>
                </a:cubicBezTo>
                <a:cubicBezTo>
                  <a:pt x="952" y="651"/>
                  <a:pt x="966" y="652"/>
                  <a:pt x="982" y="653"/>
                </a:cubicBezTo>
                <a:cubicBezTo>
                  <a:pt x="997" y="654"/>
                  <a:pt x="1013" y="656"/>
                  <a:pt x="1031" y="657"/>
                </a:cubicBezTo>
                <a:cubicBezTo>
                  <a:pt x="1046" y="658"/>
                  <a:pt x="1059" y="647"/>
                  <a:pt x="1061" y="632"/>
                </a:cubicBezTo>
                <a:cubicBezTo>
                  <a:pt x="1064" y="617"/>
                  <a:pt x="1056" y="602"/>
                  <a:pt x="1041" y="59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grpSp>
        <p:nvGrpSpPr>
          <p:cNvPr id="102" name="Group 42"/>
          <p:cNvGrpSpPr/>
          <p:nvPr/>
        </p:nvGrpSpPr>
        <p:grpSpPr>
          <a:xfrm>
            <a:off x="5485180" y="5378107"/>
            <a:ext cx="1114359" cy="1222963"/>
            <a:chOff x="3721102" y="3890965"/>
            <a:chExt cx="749300" cy="8223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3" name="Freeform 43"/>
            <p:cNvSpPr>
              <a:spLocks/>
            </p:cNvSpPr>
            <p:nvPr/>
          </p:nvSpPr>
          <p:spPr bwMode="auto">
            <a:xfrm>
              <a:off x="3746502" y="4470403"/>
              <a:ext cx="698500" cy="66675"/>
            </a:xfrm>
            <a:custGeom>
              <a:avLst/>
              <a:gdLst>
                <a:gd name="T0" fmla="*/ 11 w 226"/>
                <a:gd name="T1" fmla="*/ 22 h 22"/>
                <a:gd name="T2" fmla="*/ 215 w 226"/>
                <a:gd name="T3" fmla="*/ 22 h 22"/>
                <a:gd name="T4" fmla="*/ 226 w 226"/>
                <a:gd name="T5" fmla="*/ 0 h 22"/>
                <a:gd name="T6" fmla="*/ 0 w 226"/>
                <a:gd name="T7" fmla="*/ 0 h 22"/>
                <a:gd name="T8" fmla="*/ 11 w 226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2">
                  <a:moveTo>
                    <a:pt x="11" y="22"/>
                  </a:moveTo>
                  <a:cubicBezTo>
                    <a:pt x="215" y="22"/>
                    <a:pt x="215" y="22"/>
                    <a:pt x="215" y="22"/>
                  </a:cubicBezTo>
                  <a:cubicBezTo>
                    <a:pt x="220" y="15"/>
                    <a:pt x="223" y="8"/>
                    <a:pt x="22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8"/>
                    <a:pt x="7" y="15"/>
                    <a:pt x="1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04" name="Freeform 44"/>
            <p:cNvSpPr>
              <a:spLocks/>
            </p:cNvSpPr>
            <p:nvPr/>
          </p:nvSpPr>
          <p:spPr bwMode="auto">
            <a:xfrm>
              <a:off x="3835402" y="4608515"/>
              <a:ext cx="519112" cy="104775"/>
            </a:xfrm>
            <a:custGeom>
              <a:avLst/>
              <a:gdLst>
                <a:gd name="T0" fmla="*/ 84 w 168"/>
                <a:gd name="T1" fmla="*/ 34 h 34"/>
                <a:gd name="T2" fmla="*/ 168 w 168"/>
                <a:gd name="T3" fmla="*/ 0 h 34"/>
                <a:gd name="T4" fmla="*/ 0 w 168"/>
                <a:gd name="T5" fmla="*/ 0 h 34"/>
                <a:gd name="T6" fmla="*/ 84 w 168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4">
                  <a:moveTo>
                    <a:pt x="84" y="34"/>
                  </a:moveTo>
                  <a:cubicBezTo>
                    <a:pt x="117" y="34"/>
                    <a:pt x="146" y="21"/>
                    <a:pt x="1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21"/>
                    <a:pt x="51" y="34"/>
                    <a:pt x="8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05" name="Freeform 45"/>
            <p:cNvSpPr>
              <a:spLocks/>
            </p:cNvSpPr>
            <p:nvPr/>
          </p:nvSpPr>
          <p:spPr bwMode="auto">
            <a:xfrm>
              <a:off x="3721102" y="3890965"/>
              <a:ext cx="749300" cy="508000"/>
            </a:xfrm>
            <a:custGeom>
              <a:avLst/>
              <a:gdLst>
                <a:gd name="T0" fmla="*/ 242 w 242"/>
                <a:gd name="T1" fmla="*/ 0 h 165"/>
                <a:gd name="T2" fmla="*/ 0 w 242"/>
                <a:gd name="T3" fmla="*/ 0 h 165"/>
                <a:gd name="T4" fmla="*/ 0 w 242"/>
                <a:gd name="T5" fmla="*/ 146 h 165"/>
                <a:gd name="T6" fmla="*/ 2 w 242"/>
                <a:gd name="T7" fmla="*/ 165 h 165"/>
                <a:gd name="T8" fmla="*/ 240 w 242"/>
                <a:gd name="T9" fmla="*/ 165 h 165"/>
                <a:gd name="T10" fmla="*/ 242 w 242"/>
                <a:gd name="T11" fmla="*/ 146 h 165"/>
                <a:gd name="T12" fmla="*/ 242 w 24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165">
                  <a:moveTo>
                    <a:pt x="2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3"/>
                    <a:pt x="1" y="159"/>
                    <a:pt x="2" y="165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41" y="159"/>
                    <a:pt x="242" y="153"/>
                    <a:pt x="242" y="146"/>
                  </a:cubicBezTo>
                  <a:lnTo>
                    <a:pt x="24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59723" y="1755531"/>
            <a:ext cx="1391193" cy="1394148"/>
            <a:chOff x="4802023" y="1230923"/>
            <a:chExt cx="1043395" cy="1045611"/>
          </a:xfrm>
          <a:solidFill>
            <a:srgbClr val="B01319"/>
          </a:solidFill>
        </p:grpSpPr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4802023" y="1230923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06" name="Group 47"/>
            <p:cNvGrpSpPr/>
            <p:nvPr/>
          </p:nvGrpSpPr>
          <p:grpSpPr>
            <a:xfrm>
              <a:off x="5125223" y="1512853"/>
              <a:ext cx="396995" cy="497771"/>
              <a:chOff x="5106627" y="2260366"/>
              <a:chExt cx="324452" cy="406813"/>
            </a:xfrm>
            <a:grpFill/>
          </p:grpSpPr>
          <p:sp>
            <p:nvSpPr>
              <p:cNvPr id="107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770615" y="3089118"/>
            <a:ext cx="1391193" cy="1394148"/>
            <a:chOff x="5035192" y="2231113"/>
            <a:chExt cx="1043395" cy="1045611"/>
          </a:xfrm>
          <a:solidFill>
            <a:srgbClr val="B01319"/>
          </a:solidFill>
        </p:grpSpPr>
        <p:sp>
          <p:nvSpPr>
            <p:cNvPr id="54" name="Freeform 10"/>
            <p:cNvSpPr>
              <a:spLocks noEditPoints="1"/>
            </p:cNvSpPr>
            <p:nvPr/>
          </p:nvSpPr>
          <p:spPr bwMode="auto">
            <a:xfrm>
              <a:off x="5035192" y="2231113"/>
              <a:ext cx="1043395" cy="10456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11" name="Group 52"/>
            <p:cNvGrpSpPr/>
            <p:nvPr/>
          </p:nvGrpSpPr>
          <p:grpSpPr>
            <a:xfrm>
              <a:off x="5356770" y="2523058"/>
              <a:ext cx="366458" cy="476395"/>
              <a:chOff x="6421904" y="4798576"/>
              <a:chExt cx="299494" cy="389342"/>
            </a:xfrm>
            <a:grpFill/>
          </p:grpSpPr>
          <p:sp>
            <p:nvSpPr>
              <p:cNvPr id="112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88131" y="2812117"/>
            <a:ext cx="1273252" cy="1275956"/>
            <a:chOff x="4148329" y="2023362"/>
            <a:chExt cx="954939" cy="956967"/>
          </a:xfrm>
          <a:solidFill>
            <a:srgbClr val="B01319"/>
          </a:solidFill>
        </p:grpSpPr>
        <p:sp>
          <p:nvSpPr>
            <p:cNvPr id="69" name="Freeform 10"/>
            <p:cNvSpPr>
              <a:spLocks noEditPoints="1"/>
            </p:cNvSpPr>
            <p:nvPr/>
          </p:nvSpPr>
          <p:spPr bwMode="auto">
            <a:xfrm>
              <a:off x="4148329" y="2023362"/>
              <a:ext cx="954939" cy="95696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14" name="Group 55"/>
            <p:cNvGrpSpPr/>
            <p:nvPr/>
          </p:nvGrpSpPr>
          <p:grpSpPr>
            <a:xfrm>
              <a:off x="4410140" y="2319313"/>
              <a:ext cx="394891" cy="388623"/>
              <a:chOff x="1587575" y="2265358"/>
              <a:chExt cx="314468" cy="309477"/>
            </a:xfrm>
            <a:grpFill/>
          </p:grpSpPr>
          <p:sp>
            <p:nvSpPr>
              <p:cNvPr id="115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272195" y="4309052"/>
            <a:ext cx="1009284" cy="1011425"/>
            <a:chOff x="4661377" y="3146063"/>
            <a:chExt cx="756963" cy="758569"/>
          </a:xfrm>
          <a:solidFill>
            <a:srgbClr val="B01319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4661377" y="3146063"/>
              <a:ext cx="756963" cy="758569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17" name="Group 58"/>
            <p:cNvGrpSpPr/>
            <p:nvPr/>
          </p:nvGrpSpPr>
          <p:grpSpPr>
            <a:xfrm>
              <a:off x="4802023" y="3356331"/>
              <a:ext cx="457643" cy="338032"/>
              <a:chOff x="2563427" y="3717902"/>
              <a:chExt cx="439257" cy="324452"/>
            </a:xfrm>
            <a:grpFill/>
          </p:grpSpPr>
          <p:sp>
            <p:nvSpPr>
              <p:cNvPr id="118" name="Freeform 92"/>
              <p:cNvSpPr>
                <a:spLocks/>
              </p:cNvSpPr>
              <p:nvPr/>
            </p:nvSpPr>
            <p:spPr bwMode="auto">
              <a:xfrm>
                <a:off x="2720660" y="3942523"/>
                <a:ext cx="127286" cy="99831"/>
              </a:xfrm>
              <a:custGeom>
                <a:avLst/>
                <a:gdLst>
                  <a:gd name="T0" fmla="*/ 37 w 38"/>
                  <a:gd name="T1" fmla="*/ 10 h 30"/>
                  <a:gd name="T2" fmla="*/ 1 w 38"/>
                  <a:gd name="T3" fmla="*/ 11 h 30"/>
                  <a:gd name="T4" fmla="*/ 1 w 38"/>
                  <a:gd name="T5" fmla="*/ 13 h 30"/>
                  <a:gd name="T6" fmla="*/ 19 w 38"/>
                  <a:gd name="T7" fmla="*/ 30 h 30"/>
                  <a:gd name="T8" fmla="*/ 36 w 38"/>
                  <a:gd name="T9" fmla="*/ 13 h 30"/>
                  <a:gd name="T10" fmla="*/ 37 w 38"/>
                  <a:gd name="T11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30">
                    <a:moveTo>
                      <a:pt x="37" y="10"/>
                    </a:moveTo>
                    <a:cubicBezTo>
                      <a:pt x="26" y="1"/>
                      <a:pt x="12" y="0"/>
                      <a:pt x="1" y="11"/>
                    </a:cubicBezTo>
                    <a:cubicBezTo>
                      <a:pt x="1" y="11"/>
                      <a:pt x="0" y="12"/>
                      <a:pt x="1" y="13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1"/>
                      <a:pt x="37" y="11"/>
                      <a:pt x="3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93"/>
              <p:cNvSpPr>
                <a:spLocks/>
              </p:cNvSpPr>
              <p:nvPr/>
            </p:nvSpPr>
            <p:spPr bwMode="auto">
              <a:xfrm>
                <a:off x="2638300" y="3830213"/>
                <a:ext cx="292007" cy="129781"/>
              </a:xfrm>
              <a:custGeom>
                <a:avLst/>
                <a:gdLst>
                  <a:gd name="T0" fmla="*/ 87 w 88"/>
                  <a:gd name="T1" fmla="*/ 23 h 39"/>
                  <a:gd name="T2" fmla="*/ 0 w 88"/>
                  <a:gd name="T3" fmla="*/ 24 h 39"/>
                  <a:gd name="T4" fmla="*/ 0 w 88"/>
                  <a:gd name="T5" fmla="*/ 26 h 39"/>
                  <a:gd name="T6" fmla="*/ 13 w 88"/>
                  <a:gd name="T7" fmla="*/ 38 h 39"/>
                  <a:gd name="T8" fmla="*/ 15 w 88"/>
                  <a:gd name="T9" fmla="*/ 38 h 39"/>
                  <a:gd name="T10" fmla="*/ 73 w 88"/>
                  <a:gd name="T11" fmla="*/ 38 h 39"/>
                  <a:gd name="T12" fmla="*/ 75 w 88"/>
                  <a:gd name="T13" fmla="*/ 38 h 39"/>
                  <a:gd name="T14" fmla="*/ 88 w 88"/>
                  <a:gd name="T15" fmla="*/ 26 h 39"/>
                  <a:gd name="T16" fmla="*/ 88 w 88"/>
                  <a:gd name="T17" fmla="*/ 26 h 39"/>
                  <a:gd name="T18" fmla="*/ 88 w 88"/>
                  <a:gd name="T19" fmla="*/ 24 h 39"/>
                  <a:gd name="T20" fmla="*/ 87 w 88"/>
                  <a:gd name="T21" fmla="*/ 23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8" h="39">
                    <a:moveTo>
                      <a:pt x="87" y="23"/>
                    </a:moveTo>
                    <a:cubicBezTo>
                      <a:pt x="63" y="0"/>
                      <a:pt x="24" y="0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9"/>
                      <a:pt x="14" y="39"/>
                      <a:pt x="15" y="38"/>
                    </a:cubicBezTo>
                    <a:cubicBezTo>
                      <a:pt x="31" y="22"/>
                      <a:pt x="57" y="22"/>
                      <a:pt x="73" y="38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6"/>
                      <a:pt x="88" y="26"/>
                      <a:pt x="88" y="26"/>
                    </a:cubicBezTo>
                    <a:cubicBezTo>
                      <a:pt x="88" y="25"/>
                      <a:pt x="88" y="24"/>
                      <a:pt x="88" y="24"/>
                    </a:cubicBezTo>
                    <a:lnTo>
                      <a:pt x="87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94"/>
              <p:cNvSpPr>
                <a:spLocks/>
              </p:cNvSpPr>
              <p:nvPr/>
            </p:nvSpPr>
            <p:spPr bwMode="auto">
              <a:xfrm>
                <a:off x="2563427" y="3717902"/>
                <a:ext cx="439257" cy="169713"/>
              </a:xfrm>
              <a:custGeom>
                <a:avLst/>
                <a:gdLst>
                  <a:gd name="T0" fmla="*/ 131 w 132"/>
                  <a:gd name="T1" fmla="*/ 36 h 51"/>
                  <a:gd name="T2" fmla="*/ 131 w 132"/>
                  <a:gd name="T3" fmla="*/ 36 h 51"/>
                  <a:gd name="T4" fmla="*/ 1 w 132"/>
                  <a:gd name="T5" fmla="*/ 36 h 51"/>
                  <a:gd name="T6" fmla="*/ 1 w 132"/>
                  <a:gd name="T7" fmla="*/ 38 h 51"/>
                  <a:gd name="T8" fmla="*/ 14 w 132"/>
                  <a:gd name="T9" fmla="*/ 51 h 51"/>
                  <a:gd name="T10" fmla="*/ 16 w 132"/>
                  <a:gd name="T11" fmla="*/ 51 h 51"/>
                  <a:gd name="T12" fmla="*/ 116 w 132"/>
                  <a:gd name="T13" fmla="*/ 51 h 51"/>
                  <a:gd name="T14" fmla="*/ 118 w 132"/>
                  <a:gd name="T15" fmla="*/ 51 h 51"/>
                  <a:gd name="T16" fmla="*/ 131 w 132"/>
                  <a:gd name="T17" fmla="*/ 38 h 51"/>
                  <a:gd name="T18" fmla="*/ 131 w 132"/>
                  <a:gd name="T19" fmla="*/ 38 h 51"/>
                  <a:gd name="T20" fmla="*/ 131 w 132"/>
                  <a:gd name="T21" fmla="*/ 3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2" h="51">
                    <a:moveTo>
                      <a:pt x="131" y="36"/>
                    </a:moveTo>
                    <a:cubicBezTo>
                      <a:pt x="131" y="36"/>
                      <a:pt x="131" y="36"/>
                      <a:pt x="131" y="36"/>
                    </a:cubicBezTo>
                    <a:cubicBezTo>
                      <a:pt x="95" y="0"/>
                      <a:pt x="37" y="0"/>
                      <a:pt x="1" y="36"/>
                    </a:cubicBezTo>
                    <a:cubicBezTo>
                      <a:pt x="0" y="37"/>
                      <a:pt x="0" y="37"/>
                      <a:pt x="1" y="38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4" y="51"/>
                      <a:pt x="15" y="51"/>
                      <a:pt x="16" y="51"/>
                    </a:cubicBezTo>
                    <a:cubicBezTo>
                      <a:pt x="43" y="23"/>
                      <a:pt x="89" y="23"/>
                      <a:pt x="116" y="51"/>
                    </a:cubicBezTo>
                    <a:cubicBezTo>
                      <a:pt x="117" y="51"/>
                      <a:pt x="118" y="51"/>
                      <a:pt x="118" y="51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2" y="37"/>
                      <a:pt x="132" y="36"/>
                      <a:pt x="13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955078" y="2261241"/>
            <a:ext cx="504643" cy="505715"/>
            <a:chOff x="4423540" y="1610206"/>
            <a:chExt cx="378482" cy="379286"/>
          </a:xfrm>
          <a:solidFill>
            <a:schemeClr val="bg1">
              <a:lumMod val="50000"/>
            </a:schemeClr>
          </a:solidFill>
        </p:grpSpPr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4423540" y="1610206"/>
              <a:ext cx="378482" cy="37928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21" name="Group 62"/>
            <p:cNvGrpSpPr/>
            <p:nvPr/>
          </p:nvGrpSpPr>
          <p:grpSpPr>
            <a:xfrm flipH="1">
              <a:off x="4500297" y="1684916"/>
              <a:ext cx="224968" cy="183062"/>
              <a:chOff x="1550139" y="1314466"/>
              <a:chExt cx="509139" cy="414300"/>
            </a:xfrm>
            <a:grpFill/>
          </p:grpSpPr>
          <p:sp>
            <p:nvSpPr>
              <p:cNvPr id="122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6757078" y="2682716"/>
            <a:ext cx="580988" cy="582221"/>
            <a:chOff x="5775039" y="1926312"/>
            <a:chExt cx="435741" cy="436666"/>
          </a:xfrm>
          <a:solidFill>
            <a:schemeClr val="bg1">
              <a:lumMod val="50000"/>
            </a:schemeClr>
          </a:solidFill>
        </p:grpSpPr>
        <p:sp>
          <p:nvSpPr>
            <p:cNvPr id="72" name="Freeform 11"/>
            <p:cNvSpPr>
              <a:spLocks noEditPoints="1"/>
            </p:cNvSpPr>
            <p:nvPr/>
          </p:nvSpPr>
          <p:spPr bwMode="auto">
            <a:xfrm>
              <a:off x="5775039" y="1926312"/>
              <a:ext cx="435741" cy="436666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25" name="Group 66"/>
            <p:cNvGrpSpPr/>
            <p:nvPr/>
          </p:nvGrpSpPr>
          <p:grpSpPr>
            <a:xfrm flipH="1">
              <a:off x="5898804" y="2042807"/>
              <a:ext cx="193923" cy="218727"/>
              <a:chOff x="5513440" y="1766202"/>
              <a:chExt cx="429274" cy="484183"/>
            </a:xfrm>
            <a:grpFill/>
          </p:grpSpPr>
          <p:sp>
            <p:nvSpPr>
              <p:cNvPr id="126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281478" y="4528837"/>
            <a:ext cx="475600" cy="476609"/>
            <a:chOff x="5418340" y="3310902"/>
            <a:chExt cx="356700" cy="357457"/>
          </a:xfrm>
          <a:solidFill>
            <a:schemeClr val="bg1">
              <a:lumMod val="50000"/>
            </a:schemeClr>
          </a:solidFill>
        </p:grpSpPr>
        <p:sp>
          <p:nvSpPr>
            <p:cNvPr id="79" name="Freeform 19"/>
            <p:cNvSpPr>
              <a:spLocks noEditPoints="1"/>
            </p:cNvSpPr>
            <p:nvPr/>
          </p:nvSpPr>
          <p:spPr bwMode="auto">
            <a:xfrm>
              <a:off x="5418340" y="3310902"/>
              <a:ext cx="356700" cy="357457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29" name="Group 78"/>
            <p:cNvGrpSpPr/>
            <p:nvPr/>
          </p:nvGrpSpPr>
          <p:grpSpPr>
            <a:xfrm>
              <a:off x="5535539" y="3403913"/>
              <a:ext cx="136728" cy="171436"/>
              <a:chOff x="5106627" y="2260366"/>
              <a:chExt cx="324452" cy="406813"/>
            </a:xfrm>
            <a:grpFill/>
          </p:grpSpPr>
          <p:sp>
            <p:nvSpPr>
              <p:cNvPr id="130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5175703" y="4158112"/>
            <a:ext cx="301241" cy="301881"/>
            <a:chOff x="4589008" y="3032858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8" name="Freeform 18"/>
            <p:cNvSpPr>
              <a:spLocks noEditPoints="1"/>
            </p:cNvSpPr>
            <p:nvPr/>
          </p:nvSpPr>
          <p:spPr bwMode="auto">
            <a:xfrm>
              <a:off x="4589008" y="3032858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34" name="Group 83"/>
            <p:cNvGrpSpPr/>
            <p:nvPr/>
          </p:nvGrpSpPr>
          <p:grpSpPr>
            <a:xfrm flipH="1">
              <a:off x="4645731" y="3100298"/>
              <a:ext cx="112484" cy="91531"/>
              <a:chOff x="1550139" y="1314466"/>
              <a:chExt cx="509139" cy="414300"/>
            </a:xfrm>
            <a:grpFill/>
          </p:grpSpPr>
          <p:sp>
            <p:nvSpPr>
              <p:cNvPr id="135" name="Freeform 5"/>
              <p:cNvSpPr>
                <a:spLocks noEditPoints="1"/>
              </p:cNvSpPr>
              <p:nvPr/>
            </p:nvSpPr>
            <p:spPr bwMode="auto">
              <a:xfrm>
                <a:off x="1550139" y="1314466"/>
                <a:ext cx="509139" cy="414300"/>
              </a:xfrm>
              <a:custGeom>
                <a:avLst/>
                <a:gdLst>
                  <a:gd name="T0" fmla="*/ 78 w 153"/>
                  <a:gd name="T1" fmla="*/ 0 h 125"/>
                  <a:gd name="T2" fmla="*/ 0 w 153"/>
                  <a:gd name="T3" fmla="*/ 69 h 125"/>
                  <a:gd name="T4" fmla="*/ 15 w 153"/>
                  <a:gd name="T5" fmla="*/ 69 h 125"/>
                  <a:gd name="T6" fmla="*/ 21 w 153"/>
                  <a:gd name="T7" fmla="*/ 64 h 125"/>
                  <a:gd name="T8" fmla="*/ 21 w 153"/>
                  <a:gd name="T9" fmla="*/ 121 h 125"/>
                  <a:gd name="T10" fmla="*/ 24 w 153"/>
                  <a:gd name="T11" fmla="*/ 125 h 125"/>
                  <a:gd name="T12" fmla="*/ 62 w 153"/>
                  <a:gd name="T13" fmla="*/ 125 h 125"/>
                  <a:gd name="T14" fmla="*/ 63 w 153"/>
                  <a:gd name="T15" fmla="*/ 93 h 125"/>
                  <a:gd name="T16" fmla="*/ 67 w 153"/>
                  <a:gd name="T17" fmla="*/ 88 h 125"/>
                  <a:gd name="T18" fmla="*/ 83 w 153"/>
                  <a:gd name="T19" fmla="*/ 88 h 125"/>
                  <a:gd name="T20" fmla="*/ 89 w 153"/>
                  <a:gd name="T21" fmla="*/ 93 h 125"/>
                  <a:gd name="T22" fmla="*/ 89 w 153"/>
                  <a:gd name="T23" fmla="*/ 125 h 125"/>
                  <a:gd name="T24" fmla="*/ 126 w 153"/>
                  <a:gd name="T25" fmla="*/ 125 h 125"/>
                  <a:gd name="T26" fmla="*/ 130 w 153"/>
                  <a:gd name="T27" fmla="*/ 120 h 125"/>
                  <a:gd name="T28" fmla="*/ 130 w 153"/>
                  <a:gd name="T29" fmla="*/ 63 h 125"/>
                  <a:gd name="T30" fmla="*/ 136 w 153"/>
                  <a:gd name="T31" fmla="*/ 69 h 125"/>
                  <a:gd name="T32" fmla="*/ 153 w 153"/>
                  <a:gd name="T33" fmla="*/ 69 h 125"/>
                  <a:gd name="T34" fmla="*/ 78 w 153"/>
                  <a:gd name="T35" fmla="*/ 0 h 125"/>
                  <a:gd name="T36" fmla="*/ 76 w 153"/>
                  <a:gd name="T37" fmla="*/ 76 h 125"/>
                  <a:gd name="T38" fmla="*/ 60 w 153"/>
                  <a:gd name="T39" fmla="*/ 60 h 125"/>
                  <a:gd name="T40" fmla="*/ 76 w 153"/>
                  <a:gd name="T41" fmla="*/ 43 h 125"/>
                  <a:gd name="T42" fmla="*/ 92 w 153"/>
                  <a:gd name="T43" fmla="*/ 60 h 125"/>
                  <a:gd name="T44" fmla="*/ 76 w 153"/>
                  <a:gd name="T45" fmla="*/ 76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5">
                    <a:moveTo>
                      <a:pt x="78" y="0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5" y="78"/>
                      <a:pt x="15" y="69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5"/>
                      <a:pt x="24" y="125"/>
                    </a:cubicBezTo>
                    <a:cubicBezTo>
                      <a:pt x="28" y="125"/>
                      <a:pt x="62" y="125"/>
                      <a:pt x="62" y="125"/>
                    </a:cubicBezTo>
                    <a:cubicBezTo>
                      <a:pt x="63" y="93"/>
                      <a:pt x="63" y="93"/>
                      <a:pt x="63" y="93"/>
                    </a:cubicBezTo>
                    <a:cubicBezTo>
                      <a:pt x="63" y="93"/>
                      <a:pt x="62" y="88"/>
                      <a:pt x="67" y="88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89" y="88"/>
                      <a:pt x="89" y="93"/>
                      <a:pt x="89" y="93"/>
                    </a:cubicBezTo>
                    <a:cubicBezTo>
                      <a:pt x="89" y="125"/>
                      <a:pt x="89" y="125"/>
                      <a:pt x="89" y="125"/>
                    </a:cubicBezTo>
                    <a:cubicBezTo>
                      <a:pt x="89" y="125"/>
                      <a:pt x="121" y="125"/>
                      <a:pt x="126" y="125"/>
                    </a:cubicBezTo>
                    <a:cubicBezTo>
                      <a:pt x="131" y="125"/>
                      <a:pt x="130" y="120"/>
                      <a:pt x="130" y="120"/>
                    </a:cubicBezTo>
                    <a:cubicBezTo>
                      <a:pt x="130" y="63"/>
                      <a:pt x="130" y="63"/>
                      <a:pt x="130" y="63"/>
                    </a:cubicBezTo>
                    <a:cubicBezTo>
                      <a:pt x="136" y="69"/>
                      <a:pt x="136" y="69"/>
                      <a:pt x="136" y="69"/>
                    </a:cubicBezTo>
                    <a:cubicBezTo>
                      <a:pt x="148" y="77"/>
                      <a:pt x="153" y="69"/>
                      <a:pt x="153" y="69"/>
                    </a:cubicBezTo>
                    <a:lnTo>
                      <a:pt x="78" y="0"/>
                    </a:lnTo>
                    <a:close/>
                    <a:moveTo>
                      <a:pt x="76" y="76"/>
                    </a:moveTo>
                    <a:cubicBezTo>
                      <a:pt x="67" y="76"/>
                      <a:pt x="60" y="69"/>
                      <a:pt x="60" y="60"/>
                    </a:cubicBezTo>
                    <a:cubicBezTo>
                      <a:pt x="60" y="50"/>
                      <a:pt x="67" y="43"/>
                      <a:pt x="76" y="43"/>
                    </a:cubicBezTo>
                    <a:cubicBezTo>
                      <a:pt x="85" y="43"/>
                      <a:pt x="92" y="50"/>
                      <a:pt x="92" y="60"/>
                    </a:cubicBezTo>
                    <a:cubicBezTo>
                      <a:pt x="92" y="69"/>
                      <a:pt x="85" y="76"/>
                      <a:pt x="7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6"/>
              <p:cNvSpPr>
                <a:spLocks/>
              </p:cNvSpPr>
              <p:nvPr/>
            </p:nvSpPr>
            <p:spPr bwMode="auto">
              <a:xfrm>
                <a:off x="1949464" y="1366877"/>
                <a:ext cx="49916" cy="102328"/>
              </a:xfrm>
              <a:custGeom>
                <a:avLst/>
                <a:gdLst>
                  <a:gd name="T0" fmla="*/ 20 w 20"/>
                  <a:gd name="T1" fmla="*/ 41 h 41"/>
                  <a:gd name="T2" fmla="*/ 20 w 20"/>
                  <a:gd name="T3" fmla="*/ 0 h 41"/>
                  <a:gd name="T4" fmla="*/ 0 w 20"/>
                  <a:gd name="T5" fmla="*/ 0 h 41"/>
                  <a:gd name="T6" fmla="*/ 0 w 20"/>
                  <a:gd name="T7" fmla="*/ 24 h 41"/>
                  <a:gd name="T8" fmla="*/ 20 w 20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1">
                    <a:moveTo>
                      <a:pt x="20" y="41"/>
                    </a:moveTo>
                    <a:lnTo>
                      <a:pt x="20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Oval 7"/>
              <p:cNvSpPr>
                <a:spLocks noChangeArrowheads="1"/>
              </p:cNvSpPr>
              <p:nvPr/>
            </p:nvSpPr>
            <p:spPr bwMode="auto">
              <a:xfrm>
                <a:off x="1777255" y="1484179"/>
                <a:ext cx="52412" cy="549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102521" y="3264940"/>
            <a:ext cx="301241" cy="301881"/>
            <a:chOff x="6034121" y="2362979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6034121" y="2362979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38" name="Freeform 10"/>
            <p:cNvSpPr>
              <a:spLocks noEditPoints="1"/>
            </p:cNvSpPr>
            <p:nvPr/>
          </p:nvSpPr>
          <p:spPr bwMode="auto">
            <a:xfrm>
              <a:off x="6082632" y="2409243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18035" y="5005446"/>
            <a:ext cx="301241" cy="301881"/>
            <a:chOff x="5370757" y="3668359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80" name="Freeform 20"/>
            <p:cNvSpPr>
              <a:spLocks noEditPoints="1"/>
            </p:cNvSpPr>
            <p:nvPr/>
          </p:nvSpPr>
          <p:spPr bwMode="auto">
            <a:xfrm>
              <a:off x="5370757" y="3668359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39" name="Freeform 13"/>
            <p:cNvSpPr>
              <a:spLocks noEditPoints="1"/>
            </p:cNvSpPr>
            <p:nvPr/>
          </p:nvSpPr>
          <p:spPr bwMode="auto">
            <a:xfrm>
              <a:off x="5420512" y="3735467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03809" y="4007172"/>
            <a:ext cx="301241" cy="301881"/>
            <a:chOff x="4835087" y="2919653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7" name="Freeform 17"/>
            <p:cNvSpPr>
              <a:spLocks noEditPoints="1"/>
            </p:cNvSpPr>
            <p:nvPr/>
          </p:nvSpPr>
          <p:spPr bwMode="auto">
            <a:xfrm>
              <a:off x="4835087" y="2919653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40" name="Group 89"/>
            <p:cNvGrpSpPr/>
            <p:nvPr/>
          </p:nvGrpSpPr>
          <p:grpSpPr>
            <a:xfrm flipH="1">
              <a:off x="4897963" y="2995315"/>
              <a:ext cx="100179" cy="71606"/>
              <a:chOff x="1585913" y="1584325"/>
              <a:chExt cx="461963" cy="330201"/>
            </a:xfrm>
            <a:grpFill/>
          </p:grpSpPr>
          <p:sp>
            <p:nvSpPr>
              <p:cNvPr id="141" name="Freeform 13"/>
              <p:cNvSpPr>
                <a:spLocks/>
              </p:cNvSpPr>
              <p:nvPr/>
            </p:nvSpPr>
            <p:spPr bwMode="auto">
              <a:xfrm>
                <a:off x="1585913" y="1646238"/>
                <a:ext cx="461963" cy="268288"/>
              </a:xfrm>
              <a:custGeom>
                <a:avLst/>
                <a:gdLst>
                  <a:gd name="T0" fmla="*/ 0 w 291"/>
                  <a:gd name="T1" fmla="*/ 0 h 169"/>
                  <a:gd name="T2" fmla="*/ 0 w 291"/>
                  <a:gd name="T3" fmla="*/ 169 h 169"/>
                  <a:gd name="T4" fmla="*/ 291 w 291"/>
                  <a:gd name="T5" fmla="*/ 169 h 169"/>
                  <a:gd name="T6" fmla="*/ 291 w 291"/>
                  <a:gd name="T7" fmla="*/ 0 h 169"/>
                  <a:gd name="T8" fmla="*/ 146 w 291"/>
                  <a:gd name="T9" fmla="*/ 105 h 169"/>
                  <a:gd name="T10" fmla="*/ 0 w 291"/>
                  <a:gd name="T1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69">
                    <a:moveTo>
                      <a:pt x="0" y="0"/>
                    </a:moveTo>
                    <a:lnTo>
                      <a:pt x="0" y="169"/>
                    </a:lnTo>
                    <a:lnTo>
                      <a:pt x="291" y="169"/>
                    </a:lnTo>
                    <a:lnTo>
                      <a:pt x="291" y="0"/>
                    </a:lnTo>
                    <a:lnTo>
                      <a:pt x="146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"/>
              <p:cNvSpPr>
                <a:spLocks/>
              </p:cNvSpPr>
              <p:nvPr/>
            </p:nvSpPr>
            <p:spPr bwMode="auto">
              <a:xfrm>
                <a:off x="1585913" y="1584325"/>
                <a:ext cx="461963" cy="192088"/>
              </a:xfrm>
              <a:custGeom>
                <a:avLst/>
                <a:gdLst>
                  <a:gd name="T0" fmla="*/ 291 w 291"/>
                  <a:gd name="T1" fmla="*/ 17 h 121"/>
                  <a:gd name="T2" fmla="*/ 291 w 291"/>
                  <a:gd name="T3" fmla="*/ 0 h 121"/>
                  <a:gd name="T4" fmla="*/ 0 w 291"/>
                  <a:gd name="T5" fmla="*/ 0 h 121"/>
                  <a:gd name="T6" fmla="*/ 0 w 291"/>
                  <a:gd name="T7" fmla="*/ 17 h 121"/>
                  <a:gd name="T8" fmla="*/ 146 w 291"/>
                  <a:gd name="T9" fmla="*/ 121 h 121"/>
                  <a:gd name="T10" fmla="*/ 291 w 291"/>
                  <a:gd name="T11" fmla="*/ 17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1" h="121">
                    <a:moveTo>
                      <a:pt x="291" y="17"/>
                    </a:moveTo>
                    <a:lnTo>
                      <a:pt x="291" y="0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146" y="121"/>
                    </a:lnTo>
                    <a:lnTo>
                      <a:pt x="291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890114" y="2331957"/>
            <a:ext cx="301241" cy="301881"/>
            <a:chOff x="5874816" y="1663242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4" name="Freeform 14"/>
            <p:cNvSpPr>
              <a:spLocks noEditPoints="1"/>
            </p:cNvSpPr>
            <p:nvPr/>
          </p:nvSpPr>
          <p:spPr bwMode="auto">
            <a:xfrm>
              <a:off x="5874816" y="1663242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grpSp>
          <p:nvGrpSpPr>
            <p:cNvPr id="143" name="Group 92"/>
            <p:cNvGrpSpPr/>
            <p:nvPr/>
          </p:nvGrpSpPr>
          <p:grpSpPr>
            <a:xfrm>
              <a:off x="5924491" y="1733830"/>
              <a:ext cx="136835" cy="85234"/>
              <a:chOff x="5172076" y="1938338"/>
              <a:chExt cx="471488" cy="293688"/>
            </a:xfrm>
            <a:grpFill/>
          </p:grpSpPr>
          <p:sp>
            <p:nvSpPr>
              <p:cNvPr id="144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en-US" sz="1867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224757" y="1969041"/>
            <a:ext cx="301241" cy="301881"/>
            <a:chOff x="4625798" y="1391055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6" name="Freeform 16"/>
            <p:cNvSpPr>
              <a:spLocks noEditPoints="1"/>
            </p:cNvSpPr>
            <p:nvPr/>
          </p:nvSpPr>
          <p:spPr bwMode="auto">
            <a:xfrm>
              <a:off x="4625798" y="1391055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47" name="Freeform 10"/>
            <p:cNvSpPr>
              <a:spLocks noEditPoints="1"/>
            </p:cNvSpPr>
            <p:nvPr/>
          </p:nvSpPr>
          <p:spPr bwMode="auto">
            <a:xfrm>
              <a:off x="4672886" y="1433470"/>
              <a:ext cx="128908" cy="113296"/>
            </a:xfrm>
            <a:custGeom>
              <a:avLst/>
              <a:gdLst>
                <a:gd name="T0" fmla="*/ 121 w 122"/>
                <a:gd name="T1" fmla="*/ 103 h 107"/>
                <a:gd name="T2" fmla="*/ 63 w 122"/>
                <a:gd name="T3" fmla="*/ 1 h 107"/>
                <a:gd name="T4" fmla="*/ 61 w 122"/>
                <a:gd name="T5" fmla="*/ 0 h 107"/>
                <a:gd name="T6" fmla="*/ 59 w 122"/>
                <a:gd name="T7" fmla="*/ 1 h 107"/>
                <a:gd name="T8" fmla="*/ 1 w 122"/>
                <a:gd name="T9" fmla="*/ 103 h 107"/>
                <a:gd name="T10" fmla="*/ 0 w 122"/>
                <a:gd name="T11" fmla="*/ 105 h 107"/>
                <a:gd name="T12" fmla="*/ 0 w 122"/>
                <a:gd name="T13" fmla="*/ 106 h 107"/>
                <a:gd name="T14" fmla="*/ 3 w 122"/>
                <a:gd name="T15" fmla="*/ 107 h 107"/>
                <a:gd name="T16" fmla="*/ 119 w 122"/>
                <a:gd name="T17" fmla="*/ 107 h 107"/>
                <a:gd name="T18" fmla="*/ 121 w 122"/>
                <a:gd name="T19" fmla="*/ 106 h 107"/>
                <a:gd name="T20" fmla="*/ 121 w 122"/>
                <a:gd name="T21" fmla="*/ 103 h 107"/>
                <a:gd name="T22" fmla="*/ 55 w 122"/>
                <a:gd name="T23" fmla="*/ 38 h 107"/>
                <a:gd name="T24" fmla="*/ 67 w 122"/>
                <a:gd name="T25" fmla="*/ 38 h 107"/>
                <a:gd name="T26" fmla="*/ 67 w 122"/>
                <a:gd name="T27" fmla="*/ 76 h 107"/>
                <a:gd name="T28" fmla="*/ 55 w 122"/>
                <a:gd name="T29" fmla="*/ 76 h 107"/>
                <a:gd name="T30" fmla="*/ 55 w 122"/>
                <a:gd name="T31" fmla="*/ 38 h 107"/>
                <a:gd name="T32" fmla="*/ 61 w 122"/>
                <a:gd name="T33" fmla="*/ 97 h 107"/>
                <a:gd name="T34" fmla="*/ 55 w 122"/>
                <a:gd name="T35" fmla="*/ 91 h 107"/>
                <a:gd name="T36" fmla="*/ 61 w 122"/>
                <a:gd name="T37" fmla="*/ 86 h 107"/>
                <a:gd name="T38" fmla="*/ 67 w 122"/>
                <a:gd name="T39" fmla="*/ 91 h 107"/>
                <a:gd name="T40" fmla="*/ 61 w 122"/>
                <a:gd name="T4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2" h="107">
                  <a:moveTo>
                    <a:pt x="121" y="103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2" y="0"/>
                    <a:pt x="61" y="0"/>
                  </a:cubicBezTo>
                  <a:cubicBezTo>
                    <a:pt x="60" y="0"/>
                    <a:pt x="59" y="1"/>
                    <a:pt x="59" y="1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" y="107"/>
                    <a:pt x="2" y="107"/>
                    <a:pt x="3" y="107"/>
                  </a:cubicBezTo>
                  <a:cubicBezTo>
                    <a:pt x="119" y="107"/>
                    <a:pt x="119" y="107"/>
                    <a:pt x="119" y="107"/>
                  </a:cubicBezTo>
                  <a:cubicBezTo>
                    <a:pt x="120" y="107"/>
                    <a:pt x="121" y="107"/>
                    <a:pt x="121" y="106"/>
                  </a:cubicBezTo>
                  <a:cubicBezTo>
                    <a:pt x="122" y="105"/>
                    <a:pt x="122" y="104"/>
                    <a:pt x="121" y="103"/>
                  </a:cubicBezTo>
                  <a:close/>
                  <a:moveTo>
                    <a:pt x="55" y="38"/>
                  </a:moveTo>
                  <a:cubicBezTo>
                    <a:pt x="67" y="38"/>
                    <a:pt x="67" y="38"/>
                    <a:pt x="67" y="38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55" y="76"/>
                    <a:pt x="55" y="76"/>
                    <a:pt x="55" y="76"/>
                  </a:cubicBezTo>
                  <a:lnTo>
                    <a:pt x="55" y="38"/>
                  </a:lnTo>
                  <a:close/>
                  <a:moveTo>
                    <a:pt x="61" y="97"/>
                  </a:moveTo>
                  <a:cubicBezTo>
                    <a:pt x="57" y="97"/>
                    <a:pt x="55" y="95"/>
                    <a:pt x="55" y="91"/>
                  </a:cubicBezTo>
                  <a:cubicBezTo>
                    <a:pt x="55" y="88"/>
                    <a:pt x="57" y="86"/>
                    <a:pt x="61" y="86"/>
                  </a:cubicBezTo>
                  <a:cubicBezTo>
                    <a:pt x="65" y="86"/>
                    <a:pt x="67" y="88"/>
                    <a:pt x="67" y="91"/>
                  </a:cubicBezTo>
                  <a:cubicBezTo>
                    <a:pt x="67" y="95"/>
                    <a:pt x="65" y="97"/>
                    <a:pt x="61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53838" y="2597116"/>
            <a:ext cx="301241" cy="301881"/>
            <a:chOff x="4197609" y="1862111"/>
            <a:chExt cx="225931" cy="226411"/>
          </a:xfrm>
          <a:solidFill>
            <a:schemeClr val="bg1">
              <a:lumMod val="50000"/>
            </a:schemeClr>
          </a:solidFill>
        </p:grpSpPr>
        <p:sp>
          <p:nvSpPr>
            <p:cNvPr id="75" name="Freeform 15"/>
            <p:cNvSpPr>
              <a:spLocks noEditPoints="1"/>
            </p:cNvSpPr>
            <p:nvPr/>
          </p:nvSpPr>
          <p:spPr bwMode="auto">
            <a:xfrm>
              <a:off x="4197609" y="1862111"/>
              <a:ext cx="225931" cy="226411"/>
            </a:xfrm>
            <a:custGeom>
              <a:avLst/>
              <a:gdLst>
                <a:gd name="T0" fmla="*/ 1043 w 1088"/>
                <a:gd name="T1" fmla="*/ 507 h 1090"/>
                <a:gd name="T2" fmla="*/ 1036 w 1088"/>
                <a:gd name="T3" fmla="*/ 455 h 1090"/>
                <a:gd name="T4" fmla="*/ 1024 w 1088"/>
                <a:gd name="T5" fmla="*/ 404 h 1090"/>
                <a:gd name="T6" fmla="*/ 1007 w 1088"/>
                <a:gd name="T7" fmla="*/ 355 h 1090"/>
                <a:gd name="T8" fmla="*/ 984 w 1088"/>
                <a:gd name="T9" fmla="*/ 307 h 1090"/>
                <a:gd name="T10" fmla="*/ 957 w 1088"/>
                <a:gd name="T11" fmla="*/ 263 h 1090"/>
                <a:gd name="T12" fmla="*/ 925 w 1088"/>
                <a:gd name="T13" fmla="*/ 221 h 1090"/>
                <a:gd name="T14" fmla="*/ 890 w 1088"/>
                <a:gd name="T15" fmla="*/ 183 h 1090"/>
                <a:gd name="T16" fmla="*/ 850 w 1088"/>
                <a:gd name="T17" fmla="*/ 149 h 1090"/>
                <a:gd name="T18" fmla="*/ 807 w 1088"/>
                <a:gd name="T19" fmla="*/ 119 h 1090"/>
                <a:gd name="T20" fmla="*/ 761 w 1088"/>
                <a:gd name="T21" fmla="*/ 93 h 1090"/>
                <a:gd name="T22" fmla="*/ 713 w 1088"/>
                <a:gd name="T23" fmla="*/ 73 h 1090"/>
                <a:gd name="T24" fmla="*/ 663 w 1088"/>
                <a:gd name="T25" fmla="*/ 58 h 1090"/>
                <a:gd name="T26" fmla="*/ 611 w 1088"/>
                <a:gd name="T27" fmla="*/ 48 h 1090"/>
                <a:gd name="T28" fmla="*/ 559 w 1088"/>
                <a:gd name="T29" fmla="*/ 44 h 1090"/>
                <a:gd name="T30" fmla="*/ 507 w 1088"/>
                <a:gd name="T31" fmla="*/ 45 h 1090"/>
                <a:gd name="T32" fmla="*/ 455 w 1088"/>
                <a:gd name="T33" fmla="*/ 52 h 1090"/>
                <a:gd name="T34" fmla="*/ 404 w 1088"/>
                <a:gd name="T35" fmla="*/ 64 h 1090"/>
                <a:gd name="T36" fmla="*/ 354 w 1088"/>
                <a:gd name="T37" fmla="*/ 81 h 1090"/>
                <a:gd name="T38" fmla="*/ 307 w 1088"/>
                <a:gd name="T39" fmla="*/ 104 h 1090"/>
                <a:gd name="T40" fmla="*/ 262 w 1088"/>
                <a:gd name="T41" fmla="*/ 131 h 1090"/>
                <a:gd name="T42" fmla="*/ 221 w 1088"/>
                <a:gd name="T43" fmla="*/ 163 h 1090"/>
                <a:gd name="T44" fmla="*/ 182 w 1088"/>
                <a:gd name="T45" fmla="*/ 199 h 1090"/>
                <a:gd name="T46" fmla="*/ 148 w 1088"/>
                <a:gd name="T47" fmla="*/ 238 h 1090"/>
                <a:gd name="T48" fmla="*/ 118 w 1088"/>
                <a:gd name="T49" fmla="*/ 282 h 1090"/>
                <a:gd name="T50" fmla="*/ 93 w 1088"/>
                <a:gd name="T51" fmla="*/ 328 h 1090"/>
                <a:gd name="T52" fmla="*/ 73 w 1088"/>
                <a:gd name="T53" fmla="*/ 376 h 1090"/>
                <a:gd name="T54" fmla="*/ 58 w 1088"/>
                <a:gd name="T55" fmla="*/ 426 h 1090"/>
                <a:gd name="T56" fmla="*/ 48 w 1088"/>
                <a:gd name="T57" fmla="*/ 478 h 1090"/>
                <a:gd name="T58" fmla="*/ 44 w 1088"/>
                <a:gd name="T59" fmla="*/ 530 h 1090"/>
                <a:gd name="T60" fmla="*/ 45 w 1088"/>
                <a:gd name="T61" fmla="*/ 582 h 1090"/>
                <a:gd name="T62" fmla="*/ 52 w 1088"/>
                <a:gd name="T63" fmla="*/ 634 h 1090"/>
                <a:gd name="T64" fmla="*/ 64 w 1088"/>
                <a:gd name="T65" fmla="*/ 686 h 1090"/>
                <a:gd name="T66" fmla="*/ 81 w 1088"/>
                <a:gd name="T67" fmla="*/ 735 h 1090"/>
                <a:gd name="T68" fmla="*/ 104 w 1088"/>
                <a:gd name="T69" fmla="*/ 782 h 1090"/>
                <a:gd name="T70" fmla="*/ 131 w 1088"/>
                <a:gd name="T71" fmla="*/ 827 h 1090"/>
                <a:gd name="T72" fmla="*/ 163 w 1088"/>
                <a:gd name="T73" fmla="*/ 869 h 1090"/>
                <a:gd name="T74" fmla="*/ 198 w 1088"/>
                <a:gd name="T75" fmla="*/ 907 h 1090"/>
                <a:gd name="T76" fmla="*/ 238 w 1088"/>
                <a:gd name="T77" fmla="*/ 941 h 1090"/>
                <a:gd name="T78" fmla="*/ 281 w 1088"/>
                <a:gd name="T79" fmla="*/ 971 h 1090"/>
                <a:gd name="T80" fmla="*/ 327 w 1088"/>
                <a:gd name="T81" fmla="*/ 996 h 1090"/>
                <a:gd name="T82" fmla="*/ 375 w 1088"/>
                <a:gd name="T83" fmla="*/ 1017 h 1090"/>
                <a:gd name="T84" fmla="*/ 425 w 1088"/>
                <a:gd name="T85" fmla="*/ 1032 h 1090"/>
                <a:gd name="T86" fmla="*/ 477 w 1088"/>
                <a:gd name="T87" fmla="*/ 1041 h 1090"/>
                <a:gd name="T88" fmla="*/ 529 w 1088"/>
                <a:gd name="T89" fmla="*/ 1046 h 1090"/>
                <a:gd name="T90" fmla="*/ 581 w 1088"/>
                <a:gd name="T91" fmla="*/ 1045 h 1090"/>
                <a:gd name="T92" fmla="*/ 633 w 1088"/>
                <a:gd name="T93" fmla="*/ 1038 h 1090"/>
                <a:gd name="T94" fmla="*/ 684 w 1088"/>
                <a:gd name="T95" fmla="*/ 1026 h 1090"/>
                <a:gd name="T96" fmla="*/ 734 w 1088"/>
                <a:gd name="T97" fmla="*/ 1009 h 1090"/>
                <a:gd name="T98" fmla="*/ 781 w 1088"/>
                <a:gd name="T99" fmla="*/ 986 h 1090"/>
                <a:gd name="T100" fmla="*/ 826 w 1088"/>
                <a:gd name="T101" fmla="*/ 959 h 1090"/>
                <a:gd name="T102" fmla="*/ 867 w 1088"/>
                <a:gd name="T103" fmla="*/ 927 h 1090"/>
                <a:gd name="T104" fmla="*/ 905 w 1088"/>
                <a:gd name="T105" fmla="*/ 891 h 1090"/>
                <a:gd name="T106" fmla="*/ 940 w 1088"/>
                <a:gd name="T107" fmla="*/ 851 h 1090"/>
                <a:gd name="T108" fmla="*/ 969 w 1088"/>
                <a:gd name="T109" fmla="*/ 808 h 1090"/>
                <a:gd name="T110" fmla="*/ 995 w 1088"/>
                <a:gd name="T111" fmla="*/ 762 h 1090"/>
                <a:gd name="T112" fmla="*/ 1015 w 1088"/>
                <a:gd name="T113" fmla="*/ 714 h 1090"/>
                <a:gd name="T114" fmla="*/ 1030 w 1088"/>
                <a:gd name="T115" fmla="*/ 664 h 1090"/>
                <a:gd name="T116" fmla="*/ 1040 w 1088"/>
                <a:gd name="T117" fmla="*/ 612 h 1090"/>
                <a:gd name="T118" fmla="*/ 1044 w 1088"/>
                <a:gd name="T119" fmla="*/ 56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88" h="1090">
                  <a:moveTo>
                    <a:pt x="1078" y="557"/>
                  </a:moveTo>
                  <a:cubicBezTo>
                    <a:pt x="1080" y="556"/>
                    <a:pt x="1083" y="555"/>
                    <a:pt x="1085" y="553"/>
                  </a:cubicBezTo>
                  <a:cubicBezTo>
                    <a:pt x="1087" y="551"/>
                    <a:pt x="1088" y="548"/>
                    <a:pt x="1088" y="545"/>
                  </a:cubicBezTo>
                  <a:cubicBezTo>
                    <a:pt x="1088" y="542"/>
                    <a:pt x="1087" y="539"/>
                    <a:pt x="1085" y="537"/>
                  </a:cubicBezTo>
                  <a:cubicBezTo>
                    <a:pt x="1083" y="535"/>
                    <a:pt x="1080" y="533"/>
                    <a:pt x="1078" y="533"/>
                  </a:cubicBezTo>
                  <a:cubicBezTo>
                    <a:pt x="1074" y="533"/>
                    <a:pt x="1058" y="531"/>
                    <a:pt x="1044" y="530"/>
                  </a:cubicBezTo>
                  <a:cubicBezTo>
                    <a:pt x="1044" y="522"/>
                    <a:pt x="1043" y="515"/>
                    <a:pt x="1043" y="507"/>
                  </a:cubicBezTo>
                  <a:cubicBezTo>
                    <a:pt x="1057" y="505"/>
                    <a:pt x="1073" y="501"/>
                    <a:pt x="1076" y="501"/>
                  </a:cubicBezTo>
                  <a:cubicBezTo>
                    <a:pt x="1079" y="500"/>
                    <a:pt x="1081" y="498"/>
                    <a:pt x="1083" y="496"/>
                  </a:cubicBezTo>
                  <a:cubicBezTo>
                    <a:pt x="1084" y="494"/>
                    <a:pt x="1085" y="491"/>
                    <a:pt x="1085" y="488"/>
                  </a:cubicBezTo>
                  <a:cubicBezTo>
                    <a:pt x="1084" y="485"/>
                    <a:pt x="1083" y="482"/>
                    <a:pt x="1081" y="481"/>
                  </a:cubicBezTo>
                  <a:cubicBezTo>
                    <a:pt x="1079" y="479"/>
                    <a:pt x="1076" y="477"/>
                    <a:pt x="1073" y="477"/>
                  </a:cubicBezTo>
                  <a:cubicBezTo>
                    <a:pt x="1070" y="477"/>
                    <a:pt x="1054" y="478"/>
                    <a:pt x="1040" y="478"/>
                  </a:cubicBezTo>
                  <a:cubicBezTo>
                    <a:pt x="1039" y="470"/>
                    <a:pt x="1037" y="463"/>
                    <a:pt x="1036" y="455"/>
                  </a:cubicBezTo>
                  <a:cubicBezTo>
                    <a:pt x="1050" y="451"/>
                    <a:pt x="1065" y="446"/>
                    <a:pt x="1068" y="445"/>
                  </a:cubicBezTo>
                  <a:cubicBezTo>
                    <a:pt x="1071" y="444"/>
                    <a:pt x="1073" y="442"/>
                    <a:pt x="1075" y="440"/>
                  </a:cubicBezTo>
                  <a:cubicBezTo>
                    <a:pt x="1076" y="437"/>
                    <a:pt x="1076" y="435"/>
                    <a:pt x="1076" y="432"/>
                  </a:cubicBezTo>
                  <a:cubicBezTo>
                    <a:pt x="1075" y="429"/>
                    <a:pt x="1074" y="426"/>
                    <a:pt x="1071" y="425"/>
                  </a:cubicBezTo>
                  <a:cubicBezTo>
                    <a:pt x="1069" y="423"/>
                    <a:pt x="1066" y="422"/>
                    <a:pt x="1063" y="422"/>
                  </a:cubicBezTo>
                  <a:cubicBezTo>
                    <a:pt x="1060" y="423"/>
                    <a:pt x="1044" y="425"/>
                    <a:pt x="1030" y="426"/>
                  </a:cubicBezTo>
                  <a:cubicBezTo>
                    <a:pt x="1028" y="419"/>
                    <a:pt x="1026" y="412"/>
                    <a:pt x="1024" y="404"/>
                  </a:cubicBezTo>
                  <a:cubicBezTo>
                    <a:pt x="1037" y="399"/>
                    <a:pt x="1052" y="392"/>
                    <a:pt x="1055" y="391"/>
                  </a:cubicBezTo>
                  <a:cubicBezTo>
                    <a:pt x="1058" y="390"/>
                    <a:pt x="1060" y="388"/>
                    <a:pt x="1061" y="385"/>
                  </a:cubicBezTo>
                  <a:cubicBezTo>
                    <a:pt x="1062" y="382"/>
                    <a:pt x="1062" y="379"/>
                    <a:pt x="1061" y="377"/>
                  </a:cubicBezTo>
                  <a:cubicBezTo>
                    <a:pt x="1060" y="374"/>
                    <a:pt x="1058" y="372"/>
                    <a:pt x="1056" y="370"/>
                  </a:cubicBezTo>
                  <a:cubicBezTo>
                    <a:pt x="1054" y="369"/>
                    <a:pt x="1051" y="368"/>
                    <a:pt x="1048" y="369"/>
                  </a:cubicBezTo>
                  <a:cubicBezTo>
                    <a:pt x="1045" y="369"/>
                    <a:pt x="1029" y="373"/>
                    <a:pt x="1015" y="376"/>
                  </a:cubicBezTo>
                  <a:cubicBezTo>
                    <a:pt x="1012" y="369"/>
                    <a:pt x="1010" y="362"/>
                    <a:pt x="1007" y="355"/>
                  </a:cubicBezTo>
                  <a:cubicBezTo>
                    <a:pt x="1020" y="348"/>
                    <a:pt x="1033" y="340"/>
                    <a:pt x="1036" y="338"/>
                  </a:cubicBezTo>
                  <a:cubicBezTo>
                    <a:pt x="1039" y="337"/>
                    <a:pt x="1040" y="334"/>
                    <a:pt x="1041" y="332"/>
                  </a:cubicBezTo>
                  <a:cubicBezTo>
                    <a:pt x="1042" y="329"/>
                    <a:pt x="1042" y="326"/>
                    <a:pt x="1041" y="323"/>
                  </a:cubicBezTo>
                  <a:cubicBezTo>
                    <a:pt x="1039" y="321"/>
                    <a:pt x="1037" y="319"/>
                    <a:pt x="1035" y="317"/>
                  </a:cubicBezTo>
                  <a:cubicBezTo>
                    <a:pt x="1032" y="316"/>
                    <a:pt x="1029" y="316"/>
                    <a:pt x="1027" y="317"/>
                  </a:cubicBezTo>
                  <a:cubicBezTo>
                    <a:pt x="1024" y="318"/>
                    <a:pt x="1009" y="323"/>
                    <a:pt x="995" y="328"/>
                  </a:cubicBezTo>
                  <a:cubicBezTo>
                    <a:pt x="991" y="321"/>
                    <a:pt x="988" y="314"/>
                    <a:pt x="984" y="307"/>
                  </a:cubicBezTo>
                  <a:cubicBezTo>
                    <a:pt x="996" y="299"/>
                    <a:pt x="1009" y="290"/>
                    <a:pt x="1012" y="288"/>
                  </a:cubicBezTo>
                  <a:cubicBezTo>
                    <a:pt x="1014" y="286"/>
                    <a:pt x="1016" y="284"/>
                    <a:pt x="1016" y="281"/>
                  </a:cubicBezTo>
                  <a:cubicBezTo>
                    <a:pt x="1017" y="278"/>
                    <a:pt x="1016" y="275"/>
                    <a:pt x="1015" y="273"/>
                  </a:cubicBezTo>
                  <a:cubicBezTo>
                    <a:pt x="1013" y="270"/>
                    <a:pt x="1011" y="268"/>
                    <a:pt x="1008" y="267"/>
                  </a:cubicBezTo>
                  <a:cubicBezTo>
                    <a:pt x="1006" y="266"/>
                    <a:pt x="1003" y="266"/>
                    <a:pt x="1000" y="268"/>
                  </a:cubicBezTo>
                  <a:cubicBezTo>
                    <a:pt x="997" y="269"/>
                    <a:pt x="983" y="276"/>
                    <a:pt x="969" y="282"/>
                  </a:cubicBezTo>
                  <a:cubicBezTo>
                    <a:pt x="966" y="275"/>
                    <a:pt x="961" y="269"/>
                    <a:pt x="957" y="263"/>
                  </a:cubicBezTo>
                  <a:cubicBezTo>
                    <a:pt x="968" y="253"/>
                    <a:pt x="980" y="242"/>
                    <a:pt x="983" y="240"/>
                  </a:cubicBezTo>
                  <a:cubicBezTo>
                    <a:pt x="985" y="238"/>
                    <a:pt x="986" y="236"/>
                    <a:pt x="986" y="233"/>
                  </a:cubicBezTo>
                  <a:cubicBezTo>
                    <a:pt x="986" y="230"/>
                    <a:pt x="986" y="227"/>
                    <a:pt x="984" y="225"/>
                  </a:cubicBezTo>
                  <a:cubicBezTo>
                    <a:pt x="982" y="222"/>
                    <a:pt x="980" y="221"/>
                    <a:pt x="977" y="220"/>
                  </a:cubicBezTo>
                  <a:cubicBezTo>
                    <a:pt x="974" y="220"/>
                    <a:pt x="971" y="220"/>
                    <a:pt x="969" y="221"/>
                  </a:cubicBezTo>
                  <a:cubicBezTo>
                    <a:pt x="966" y="223"/>
                    <a:pt x="952" y="231"/>
                    <a:pt x="940" y="238"/>
                  </a:cubicBezTo>
                  <a:cubicBezTo>
                    <a:pt x="935" y="233"/>
                    <a:pt x="930" y="227"/>
                    <a:pt x="925" y="221"/>
                  </a:cubicBezTo>
                  <a:cubicBezTo>
                    <a:pt x="935" y="210"/>
                    <a:pt x="946" y="198"/>
                    <a:pt x="948" y="196"/>
                  </a:cubicBezTo>
                  <a:cubicBezTo>
                    <a:pt x="950" y="194"/>
                    <a:pt x="951" y="191"/>
                    <a:pt x="951" y="188"/>
                  </a:cubicBezTo>
                  <a:cubicBezTo>
                    <a:pt x="951" y="185"/>
                    <a:pt x="950" y="183"/>
                    <a:pt x="948" y="180"/>
                  </a:cubicBezTo>
                  <a:cubicBezTo>
                    <a:pt x="946" y="178"/>
                    <a:pt x="943" y="177"/>
                    <a:pt x="941" y="177"/>
                  </a:cubicBezTo>
                  <a:cubicBezTo>
                    <a:pt x="938" y="176"/>
                    <a:pt x="935" y="177"/>
                    <a:pt x="933" y="179"/>
                  </a:cubicBezTo>
                  <a:cubicBezTo>
                    <a:pt x="930" y="181"/>
                    <a:pt x="917" y="190"/>
                    <a:pt x="905" y="199"/>
                  </a:cubicBezTo>
                  <a:cubicBezTo>
                    <a:pt x="900" y="193"/>
                    <a:pt x="895" y="188"/>
                    <a:pt x="890" y="183"/>
                  </a:cubicBezTo>
                  <a:cubicBezTo>
                    <a:pt x="898" y="171"/>
                    <a:pt x="908" y="158"/>
                    <a:pt x="910" y="156"/>
                  </a:cubicBezTo>
                  <a:cubicBezTo>
                    <a:pt x="911" y="153"/>
                    <a:pt x="912" y="150"/>
                    <a:pt x="912" y="148"/>
                  </a:cubicBezTo>
                  <a:cubicBezTo>
                    <a:pt x="911" y="145"/>
                    <a:pt x="910" y="142"/>
                    <a:pt x="908" y="140"/>
                  </a:cubicBezTo>
                  <a:cubicBezTo>
                    <a:pt x="906" y="138"/>
                    <a:pt x="903" y="137"/>
                    <a:pt x="900" y="137"/>
                  </a:cubicBezTo>
                  <a:cubicBezTo>
                    <a:pt x="897" y="137"/>
                    <a:pt x="894" y="138"/>
                    <a:pt x="892" y="140"/>
                  </a:cubicBezTo>
                  <a:cubicBezTo>
                    <a:pt x="890" y="142"/>
                    <a:pt x="878" y="153"/>
                    <a:pt x="867" y="163"/>
                  </a:cubicBezTo>
                  <a:cubicBezTo>
                    <a:pt x="862" y="158"/>
                    <a:pt x="856" y="153"/>
                    <a:pt x="850" y="149"/>
                  </a:cubicBezTo>
                  <a:cubicBezTo>
                    <a:pt x="857" y="136"/>
                    <a:pt x="865" y="122"/>
                    <a:pt x="867" y="119"/>
                  </a:cubicBezTo>
                  <a:cubicBezTo>
                    <a:pt x="869" y="117"/>
                    <a:pt x="869" y="114"/>
                    <a:pt x="868" y="111"/>
                  </a:cubicBezTo>
                  <a:cubicBezTo>
                    <a:pt x="868" y="109"/>
                    <a:pt x="866" y="106"/>
                    <a:pt x="864" y="104"/>
                  </a:cubicBezTo>
                  <a:cubicBezTo>
                    <a:pt x="861" y="103"/>
                    <a:pt x="858" y="102"/>
                    <a:pt x="856" y="102"/>
                  </a:cubicBezTo>
                  <a:cubicBezTo>
                    <a:pt x="853" y="102"/>
                    <a:pt x="850" y="103"/>
                    <a:pt x="848" y="106"/>
                  </a:cubicBezTo>
                  <a:cubicBezTo>
                    <a:pt x="846" y="108"/>
                    <a:pt x="835" y="120"/>
                    <a:pt x="826" y="131"/>
                  </a:cubicBezTo>
                  <a:cubicBezTo>
                    <a:pt x="820" y="127"/>
                    <a:pt x="813" y="123"/>
                    <a:pt x="807" y="119"/>
                  </a:cubicBezTo>
                  <a:cubicBezTo>
                    <a:pt x="813" y="105"/>
                    <a:pt x="820" y="91"/>
                    <a:pt x="821" y="88"/>
                  </a:cubicBezTo>
                  <a:cubicBezTo>
                    <a:pt x="822" y="85"/>
                    <a:pt x="822" y="82"/>
                    <a:pt x="821" y="80"/>
                  </a:cubicBezTo>
                  <a:cubicBezTo>
                    <a:pt x="820" y="77"/>
                    <a:pt x="818" y="75"/>
                    <a:pt x="816" y="73"/>
                  </a:cubicBezTo>
                  <a:cubicBezTo>
                    <a:pt x="813" y="72"/>
                    <a:pt x="810" y="71"/>
                    <a:pt x="808" y="72"/>
                  </a:cubicBezTo>
                  <a:cubicBezTo>
                    <a:pt x="805" y="72"/>
                    <a:pt x="802" y="74"/>
                    <a:pt x="801" y="76"/>
                  </a:cubicBezTo>
                  <a:cubicBezTo>
                    <a:pt x="799" y="79"/>
                    <a:pt x="790" y="92"/>
                    <a:pt x="781" y="104"/>
                  </a:cubicBezTo>
                  <a:cubicBezTo>
                    <a:pt x="774" y="100"/>
                    <a:pt x="768" y="97"/>
                    <a:pt x="761" y="93"/>
                  </a:cubicBezTo>
                  <a:cubicBezTo>
                    <a:pt x="766" y="80"/>
                    <a:pt x="771" y="65"/>
                    <a:pt x="772" y="61"/>
                  </a:cubicBezTo>
                  <a:cubicBezTo>
                    <a:pt x="773" y="59"/>
                    <a:pt x="772" y="56"/>
                    <a:pt x="771" y="53"/>
                  </a:cubicBezTo>
                  <a:cubicBezTo>
                    <a:pt x="770" y="51"/>
                    <a:pt x="768" y="49"/>
                    <a:pt x="765" y="47"/>
                  </a:cubicBezTo>
                  <a:cubicBezTo>
                    <a:pt x="762" y="46"/>
                    <a:pt x="760" y="46"/>
                    <a:pt x="757" y="47"/>
                  </a:cubicBezTo>
                  <a:cubicBezTo>
                    <a:pt x="754" y="48"/>
                    <a:pt x="752" y="49"/>
                    <a:pt x="750" y="52"/>
                  </a:cubicBezTo>
                  <a:cubicBezTo>
                    <a:pt x="749" y="55"/>
                    <a:pt x="741" y="69"/>
                    <a:pt x="734" y="81"/>
                  </a:cubicBezTo>
                  <a:cubicBezTo>
                    <a:pt x="727" y="78"/>
                    <a:pt x="720" y="76"/>
                    <a:pt x="713" y="73"/>
                  </a:cubicBezTo>
                  <a:cubicBezTo>
                    <a:pt x="716" y="59"/>
                    <a:pt x="719" y="43"/>
                    <a:pt x="720" y="40"/>
                  </a:cubicBezTo>
                  <a:cubicBezTo>
                    <a:pt x="721" y="37"/>
                    <a:pt x="720" y="34"/>
                    <a:pt x="719" y="32"/>
                  </a:cubicBezTo>
                  <a:cubicBezTo>
                    <a:pt x="717" y="30"/>
                    <a:pt x="715" y="28"/>
                    <a:pt x="712" y="27"/>
                  </a:cubicBezTo>
                  <a:cubicBezTo>
                    <a:pt x="709" y="26"/>
                    <a:pt x="706" y="26"/>
                    <a:pt x="704" y="27"/>
                  </a:cubicBezTo>
                  <a:cubicBezTo>
                    <a:pt x="701" y="28"/>
                    <a:pt x="699" y="30"/>
                    <a:pt x="698" y="33"/>
                  </a:cubicBezTo>
                  <a:cubicBezTo>
                    <a:pt x="696" y="36"/>
                    <a:pt x="690" y="51"/>
                    <a:pt x="684" y="64"/>
                  </a:cubicBezTo>
                  <a:cubicBezTo>
                    <a:pt x="677" y="62"/>
                    <a:pt x="670" y="60"/>
                    <a:pt x="663" y="58"/>
                  </a:cubicBezTo>
                  <a:cubicBezTo>
                    <a:pt x="664" y="44"/>
                    <a:pt x="666" y="28"/>
                    <a:pt x="666" y="25"/>
                  </a:cubicBezTo>
                  <a:cubicBezTo>
                    <a:pt x="667" y="22"/>
                    <a:pt x="666" y="19"/>
                    <a:pt x="664" y="17"/>
                  </a:cubicBezTo>
                  <a:cubicBezTo>
                    <a:pt x="662" y="14"/>
                    <a:pt x="660" y="13"/>
                    <a:pt x="657" y="12"/>
                  </a:cubicBezTo>
                  <a:cubicBezTo>
                    <a:pt x="654" y="12"/>
                    <a:pt x="651" y="12"/>
                    <a:pt x="649" y="13"/>
                  </a:cubicBezTo>
                  <a:cubicBezTo>
                    <a:pt x="646" y="15"/>
                    <a:pt x="644" y="17"/>
                    <a:pt x="643" y="20"/>
                  </a:cubicBezTo>
                  <a:cubicBezTo>
                    <a:pt x="642" y="23"/>
                    <a:pt x="638" y="38"/>
                    <a:pt x="633" y="52"/>
                  </a:cubicBezTo>
                  <a:cubicBezTo>
                    <a:pt x="626" y="51"/>
                    <a:pt x="619" y="49"/>
                    <a:pt x="611" y="48"/>
                  </a:cubicBezTo>
                  <a:cubicBezTo>
                    <a:pt x="611" y="34"/>
                    <a:pt x="611" y="18"/>
                    <a:pt x="611" y="15"/>
                  </a:cubicBezTo>
                  <a:cubicBezTo>
                    <a:pt x="611" y="12"/>
                    <a:pt x="610" y="9"/>
                    <a:pt x="608" y="7"/>
                  </a:cubicBezTo>
                  <a:cubicBezTo>
                    <a:pt x="606" y="5"/>
                    <a:pt x="604" y="4"/>
                    <a:pt x="601" y="3"/>
                  </a:cubicBezTo>
                  <a:cubicBezTo>
                    <a:pt x="598" y="3"/>
                    <a:pt x="595" y="4"/>
                    <a:pt x="593" y="5"/>
                  </a:cubicBezTo>
                  <a:cubicBezTo>
                    <a:pt x="590" y="7"/>
                    <a:pt x="589" y="9"/>
                    <a:pt x="588" y="12"/>
                  </a:cubicBezTo>
                  <a:cubicBezTo>
                    <a:pt x="587" y="15"/>
                    <a:pt x="584" y="31"/>
                    <a:pt x="581" y="45"/>
                  </a:cubicBezTo>
                  <a:cubicBezTo>
                    <a:pt x="574" y="45"/>
                    <a:pt x="566" y="44"/>
                    <a:pt x="559" y="44"/>
                  </a:cubicBezTo>
                  <a:cubicBezTo>
                    <a:pt x="558" y="30"/>
                    <a:pt x="556" y="14"/>
                    <a:pt x="556" y="10"/>
                  </a:cubicBezTo>
                  <a:cubicBezTo>
                    <a:pt x="555" y="8"/>
                    <a:pt x="554" y="5"/>
                    <a:pt x="552" y="3"/>
                  </a:cubicBezTo>
                  <a:cubicBezTo>
                    <a:pt x="550" y="1"/>
                    <a:pt x="547" y="0"/>
                    <a:pt x="544" y="0"/>
                  </a:cubicBezTo>
                  <a:cubicBezTo>
                    <a:pt x="541" y="0"/>
                    <a:pt x="538" y="1"/>
                    <a:pt x="536" y="3"/>
                  </a:cubicBezTo>
                  <a:cubicBezTo>
                    <a:pt x="534" y="5"/>
                    <a:pt x="533" y="8"/>
                    <a:pt x="532" y="10"/>
                  </a:cubicBezTo>
                  <a:cubicBezTo>
                    <a:pt x="532" y="14"/>
                    <a:pt x="530" y="30"/>
                    <a:pt x="529" y="44"/>
                  </a:cubicBezTo>
                  <a:cubicBezTo>
                    <a:pt x="522" y="44"/>
                    <a:pt x="514" y="45"/>
                    <a:pt x="507" y="45"/>
                  </a:cubicBezTo>
                  <a:cubicBezTo>
                    <a:pt x="504" y="31"/>
                    <a:pt x="501" y="15"/>
                    <a:pt x="500" y="12"/>
                  </a:cubicBezTo>
                  <a:cubicBezTo>
                    <a:pt x="499" y="9"/>
                    <a:pt x="497" y="7"/>
                    <a:pt x="495" y="5"/>
                  </a:cubicBezTo>
                  <a:cubicBezTo>
                    <a:pt x="493" y="4"/>
                    <a:pt x="490" y="3"/>
                    <a:pt x="487" y="3"/>
                  </a:cubicBezTo>
                  <a:cubicBezTo>
                    <a:pt x="484" y="4"/>
                    <a:pt x="482" y="5"/>
                    <a:pt x="480" y="7"/>
                  </a:cubicBezTo>
                  <a:cubicBezTo>
                    <a:pt x="478" y="9"/>
                    <a:pt x="477" y="12"/>
                    <a:pt x="477" y="15"/>
                  </a:cubicBezTo>
                  <a:cubicBezTo>
                    <a:pt x="477" y="18"/>
                    <a:pt x="477" y="34"/>
                    <a:pt x="477" y="48"/>
                  </a:cubicBezTo>
                  <a:cubicBezTo>
                    <a:pt x="469" y="49"/>
                    <a:pt x="462" y="51"/>
                    <a:pt x="455" y="52"/>
                  </a:cubicBezTo>
                  <a:cubicBezTo>
                    <a:pt x="450" y="38"/>
                    <a:pt x="446" y="23"/>
                    <a:pt x="445" y="20"/>
                  </a:cubicBezTo>
                  <a:cubicBezTo>
                    <a:pt x="444" y="17"/>
                    <a:pt x="442" y="15"/>
                    <a:pt x="439" y="13"/>
                  </a:cubicBezTo>
                  <a:cubicBezTo>
                    <a:pt x="437" y="12"/>
                    <a:pt x="434" y="12"/>
                    <a:pt x="431" y="12"/>
                  </a:cubicBezTo>
                  <a:cubicBezTo>
                    <a:pt x="428" y="13"/>
                    <a:pt x="426" y="14"/>
                    <a:pt x="424" y="17"/>
                  </a:cubicBezTo>
                  <a:cubicBezTo>
                    <a:pt x="422" y="19"/>
                    <a:pt x="421" y="22"/>
                    <a:pt x="422" y="25"/>
                  </a:cubicBezTo>
                  <a:cubicBezTo>
                    <a:pt x="422" y="28"/>
                    <a:pt x="424" y="44"/>
                    <a:pt x="425" y="58"/>
                  </a:cubicBezTo>
                  <a:cubicBezTo>
                    <a:pt x="418" y="60"/>
                    <a:pt x="411" y="62"/>
                    <a:pt x="404" y="64"/>
                  </a:cubicBezTo>
                  <a:cubicBezTo>
                    <a:pt x="398" y="51"/>
                    <a:pt x="392" y="36"/>
                    <a:pt x="390" y="33"/>
                  </a:cubicBezTo>
                  <a:cubicBezTo>
                    <a:pt x="389" y="30"/>
                    <a:pt x="387" y="28"/>
                    <a:pt x="384" y="27"/>
                  </a:cubicBezTo>
                  <a:cubicBezTo>
                    <a:pt x="382" y="26"/>
                    <a:pt x="379" y="26"/>
                    <a:pt x="376" y="27"/>
                  </a:cubicBezTo>
                  <a:cubicBezTo>
                    <a:pt x="373" y="28"/>
                    <a:pt x="371" y="30"/>
                    <a:pt x="369" y="32"/>
                  </a:cubicBezTo>
                  <a:cubicBezTo>
                    <a:pt x="368" y="34"/>
                    <a:pt x="367" y="37"/>
                    <a:pt x="368" y="40"/>
                  </a:cubicBezTo>
                  <a:cubicBezTo>
                    <a:pt x="369" y="43"/>
                    <a:pt x="372" y="59"/>
                    <a:pt x="375" y="73"/>
                  </a:cubicBezTo>
                  <a:cubicBezTo>
                    <a:pt x="368" y="76"/>
                    <a:pt x="361" y="78"/>
                    <a:pt x="354" y="81"/>
                  </a:cubicBezTo>
                  <a:cubicBezTo>
                    <a:pt x="347" y="69"/>
                    <a:pt x="339" y="55"/>
                    <a:pt x="338" y="52"/>
                  </a:cubicBezTo>
                  <a:cubicBezTo>
                    <a:pt x="336" y="49"/>
                    <a:pt x="334" y="48"/>
                    <a:pt x="331" y="47"/>
                  </a:cubicBezTo>
                  <a:cubicBezTo>
                    <a:pt x="328" y="46"/>
                    <a:pt x="326" y="46"/>
                    <a:pt x="323" y="47"/>
                  </a:cubicBezTo>
                  <a:cubicBezTo>
                    <a:pt x="320" y="49"/>
                    <a:pt x="318" y="51"/>
                    <a:pt x="317" y="53"/>
                  </a:cubicBezTo>
                  <a:cubicBezTo>
                    <a:pt x="316" y="56"/>
                    <a:pt x="315" y="59"/>
                    <a:pt x="316" y="61"/>
                  </a:cubicBezTo>
                  <a:cubicBezTo>
                    <a:pt x="317" y="65"/>
                    <a:pt x="322" y="80"/>
                    <a:pt x="327" y="93"/>
                  </a:cubicBezTo>
                  <a:cubicBezTo>
                    <a:pt x="320" y="97"/>
                    <a:pt x="314" y="100"/>
                    <a:pt x="307" y="104"/>
                  </a:cubicBezTo>
                  <a:cubicBezTo>
                    <a:pt x="298" y="92"/>
                    <a:pt x="289" y="79"/>
                    <a:pt x="287" y="76"/>
                  </a:cubicBezTo>
                  <a:cubicBezTo>
                    <a:pt x="286" y="74"/>
                    <a:pt x="283" y="72"/>
                    <a:pt x="280" y="72"/>
                  </a:cubicBezTo>
                  <a:cubicBezTo>
                    <a:pt x="278" y="71"/>
                    <a:pt x="275" y="72"/>
                    <a:pt x="272" y="73"/>
                  </a:cubicBezTo>
                  <a:cubicBezTo>
                    <a:pt x="270" y="75"/>
                    <a:pt x="268" y="77"/>
                    <a:pt x="267" y="80"/>
                  </a:cubicBezTo>
                  <a:cubicBezTo>
                    <a:pt x="266" y="82"/>
                    <a:pt x="266" y="85"/>
                    <a:pt x="267" y="88"/>
                  </a:cubicBezTo>
                  <a:cubicBezTo>
                    <a:pt x="268" y="91"/>
                    <a:pt x="275" y="105"/>
                    <a:pt x="281" y="119"/>
                  </a:cubicBezTo>
                  <a:cubicBezTo>
                    <a:pt x="275" y="123"/>
                    <a:pt x="268" y="127"/>
                    <a:pt x="262" y="131"/>
                  </a:cubicBezTo>
                  <a:cubicBezTo>
                    <a:pt x="253" y="120"/>
                    <a:pt x="242" y="108"/>
                    <a:pt x="240" y="106"/>
                  </a:cubicBezTo>
                  <a:cubicBezTo>
                    <a:pt x="238" y="103"/>
                    <a:pt x="235" y="102"/>
                    <a:pt x="232" y="102"/>
                  </a:cubicBezTo>
                  <a:cubicBezTo>
                    <a:pt x="230" y="102"/>
                    <a:pt x="227" y="103"/>
                    <a:pt x="224" y="104"/>
                  </a:cubicBezTo>
                  <a:cubicBezTo>
                    <a:pt x="222" y="106"/>
                    <a:pt x="220" y="109"/>
                    <a:pt x="220" y="111"/>
                  </a:cubicBezTo>
                  <a:cubicBezTo>
                    <a:pt x="219" y="114"/>
                    <a:pt x="219" y="117"/>
                    <a:pt x="221" y="119"/>
                  </a:cubicBezTo>
                  <a:cubicBezTo>
                    <a:pt x="223" y="122"/>
                    <a:pt x="231" y="136"/>
                    <a:pt x="238" y="149"/>
                  </a:cubicBezTo>
                  <a:cubicBezTo>
                    <a:pt x="232" y="153"/>
                    <a:pt x="226" y="158"/>
                    <a:pt x="221" y="163"/>
                  </a:cubicBezTo>
                  <a:cubicBezTo>
                    <a:pt x="210" y="153"/>
                    <a:pt x="198" y="142"/>
                    <a:pt x="196" y="140"/>
                  </a:cubicBezTo>
                  <a:cubicBezTo>
                    <a:pt x="194" y="138"/>
                    <a:pt x="191" y="137"/>
                    <a:pt x="188" y="137"/>
                  </a:cubicBezTo>
                  <a:cubicBezTo>
                    <a:pt x="185" y="137"/>
                    <a:pt x="182" y="138"/>
                    <a:pt x="180" y="140"/>
                  </a:cubicBezTo>
                  <a:cubicBezTo>
                    <a:pt x="178" y="142"/>
                    <a:pt x="177" y="145"/>
                    <a:pt x="176" y="148"/>
                  </a:cubicBezTo>
                  <a:cubicBezTo>
                    <a:pt x="176" y="150"/>
                    <a:pt x="176" y="153"/>
                    <a:pt x="178" y="156"/>
                  </a:cubicBezTo>
                  <a:cubicBezTo>
                    <a:pt x="180" y="158"/>
                    <a:pt x="190" y="171"/>
                    <a:pt x="198" y="183"/>
                  </a:cubicBezTo>
                  <a:cubicBezTo>
                    <a:pt x="193" y="188"/>
                    <a:pt x="188" y="193"/>
                    <a:pt x="182" y="199"/>
                  </a:cubicBezTo>
                  <a:cubicBezTo>
                    <a:pt x="171" y="190"/>
                    <a:pt x="158" y="181"/>
                    <a:pt x="155" y="179"/>
                  </a:cubicBezTo>
                  <a:cubicBezTo>
                    <a:pt x="153" y="177"/>
                    <a:pt x="150" y="176"/>
                    <a:pt x="147" y="177"/>
                  </a:cubicBezTo>
                  <a:cubicBezTo>
                    <a:pt x="145" y="177"/>
                    <a:pt x="142" y="178"/>
                    <a:pt x="140" y="180"/>
                  </a:cubicBezTo>
                  <a:cubicBezTo>
                    <a:pt x="138" y="183"/>
                    <a:pt x="137" y="185"/>
                    <a:pt x="137" y="188"/>
                  </a:cubicBezTo>
                  <a:cubicBezTo>
                    <a:pt x="137" y="191"/>
                    <a:pt x="138" y="194"/>
                    <a:pt x="140" y="196"/>
                  </a:cubicBezTo>
                  <a:cubicBezTo>
                    <a:pt x="142" y="198"/>
                    <a:pt x="153" y="210"/>
                    <a:pt x="163" y="221"/>
                  </a:cubicBezTo>
                  <a:cubicBezTo>
                    <a:pt x="158" y="227"/>
                    <a:pt x="153" y="233"/>
                    <a:pt x="148" y="238"/>
                  </a:cubicBezTo>
                  <a:cubicBezTo>
                    <a:pt x="136" y="231"/>
                    <a:pt x="122" y="223"/>
                    <a:pt x="119" y="221"/>
                  </a:cubicBezTo>
                  <a:cubicBezTo>
                    <a:pt x="117" y="220"/>
                    <a:pt x="114" y="220"/>
                    <a:pt x="111" y="220"/>
                  </a:cubicBezTo>
                  <a:cubicBezTo>
                    <a:pt x="108" y="221"/>
                    <a:pt x="106" y="222"/>
                    <a:pt x="104" y="225"/>
                  </a:cubicBezTo>
                  <a:cubicBezTo>
                    <a:pt x="102" y="227"/>
                    <a:pt x="102" y="230"/>
                    <a:pt x="102" y="233"/>
                  </a:cubicBezTo>
                  <a:cubicBezTo>
                    <a:pt x="102" y="236"/>
                    <a:pt x="103" y="238"/>
                    <a:pt x="105" y="240"/>
                  </a:cubicBezTo>
                  <a:cubicBezTo>
                    <a:pt x="108" y="242"/>
                    <a:pt x="120" y="253"/>
                    <a:pt x="131" y="263"/>
                  </a:cubicBezTo>
                  <a:cubicBezTo>
                    <a:pt x="127" y="269"/>
                    <a:pt x="122" y="275"/>
                    <a:pt x="118" y="282"/>
                  </a:cubicBezTo>
                  <a:cubicBezTo>
                    <a:pt x="105" y="276"/>
                    <a:pt x="91" y="269"/>
                    <a:pt x="88" y="268"/>
                  </a:cubicBezTo>
                  <a:cubicBezTo>
                    <a:pt x="85" y="266"/>
                    <a:pt x="82" y="266"/>
                    <a:pt x="80" y="267"/>
                  </a:cubicBezTo>
                  <a:cubicBezTo>
                    <a:pt x="77" y="268"/>
                    <a:pt x="75" y="270"/>
                    <a:pt x="73" y="273"/>
                  </a:cubicBezTo>
                  <a:cubicBezTo>
                    <a:pt x="72" y="275"/>
                    <a:pt x="71" y="278"/>
                    <a:pt x="72" y="281"/>
                  </a:cubicBezTo>
                  <a:cubicBezTo>
                    <a:pt x="72" y="284"/>
                    <a:pt x="74" y="286"/>
                    <a:pt x="76" y="288"/>
                  </a:cubicBezTo>
                  <a:cubicBezTo>
                    <a:pt x="79" y="290"/>
                    <a:pt x="92" y="299"/>
                    <a:pt x="104" y="307"/>
                  </a:cubicBezTo>
                  <a:cubicBezTo>
                    <a:pt x="100" y="314"/>
                    <a:pt x="97" y="321"/>
                    <a:pt x="93" y="328"/>
                  </a:cubicBezTo>
                  <a:cubicBezTo>
                    <a:pt x="79" y="323"/>
                    <a:pt x="64" y="318"/>
                    <a:pt x="61" y="317"/>
                  </a:cubicBezTo>
                  <a:cubicBezTo>
                    <a:pt x="59" y="316"/>
                    <a:pt x="56" y="316"/>
                    <a:pt x="53" y="317"/>
                  </a:cubicBezTo>
                  <a:cubicBezTo>
                    <a:pt x="51" y="319"/>
                    <a:pt x="48" y="321"/>
                    <a:pt x="47" y="323"/>
                  </a:cubicBezTo>
                  <a:cubicBezTo>
                    <a:pt x="46" y="326"/>
                    <a:pt x="46" y="329"/>
                    <a:pt x="47" y="332"/>
                  </a:cubicBezTo>
                  <a:cubicBezTo>
                    <a:pt x="48" y="334"/>
                    <a:pt x="49" y="337"/>
                    <a:pt x="52" y="338"/>
                  </a:cubicBezTo>
                  <a:cubicBezTo>
                    <a:pt x="55" y="340"/>
                    <a:pt x="68" y="348"/>
                    <a:pt x="81" y="355"/>
                  </a:cubicBezTo>
                  <a:cubicBezTo>
                    <a:pt x="78" y="362"/>
                    <a:pt x="76" y="369"/>
                    <a:pt x="73" y="376"/>
                  </a:cubicBezTo>
                  <a:cubicBezTo>
                    <a:pt x="59" y="373"/>
                    <a:pt x="43" y="369"/>
                    <a:pt x="40" y="369"/>
                  </a:cubicBezTo>
                  <a:cubicBezTo>
                    <a:pt x="37" y="368"/>
                    <a:pt x="34" y="369"/>
                    <a:pt x="32" y="370"/>
                  </a:cubicBezTo>
                  <a:cubicBezTo>
                    <a:pt x="30" y="372"/>
                    <a:pt x="28" y="374"/>
                    <a:pt x="27" y="377"/>
                  </a:cubicBezTo>
                  <a:cubicBezTo>
                    <a:pt x="26" y="379"/>
                    <a:pt x="26" y="382"/>
                    <a:pt x="27" y="385"/>
                  </a:cubicBezTo>
                  <a:cubicBezTo>
                    <a:pt x="28" y="388"/>
                    <a:pt x="30" y="390"/>
                    <a:pt x="33" y="391"/>
                  </a:cubicBezTo>
                  <a:cubicBezTo>
                    <a:pt x="36" y="392"/>
                    <a:pt x="50" y="399"/>
                    <a:pt x="64" y="404"/>
                  </a:cubicBezTo>
                  <a:cubicBezTo>
                    <a:pt x="62" y="412"/>
                    <a:pt x="60" y="419"/>
                    <a:pt x="58" y="426"/>
                  </a:cubicBezTo>
                  <a:cubicBezTo>
                    <a:pt x="44" y="425"/>
                    <a:pt x="28" y="423"/>
                    <a:pt x="25" y="422"/>
                  </a:cubicBezTo>
                  <a:cubicBezTo>
                    <a:pt x="22" y="422"/>
                    <a:pt x="19" y="423"/>
                    <a:pt x="17" y="425"/>
                  </a:cubicBezTo>
                  <a:cubicBezTo>
                    <a:pt x="14" y="426"/>
                    <a:pt x="13" y="429"/>
                    <a:pt x="12" y="432"/>
                  </a:cubicBezTo>
                  <a:cubicBezTo>
                    <a:pt x="12" y="435"/>
                    <a:pt x="12" y="437"/>
                    <a:pt x="13" y="440"/>
                  </a:cubicBezTo>
                  <a:cubicBezTo>
                    <a:pt x="15" y="442"/>
                    <a:pt x="17" y="444"/>
                    <a:pt x="20" y="445"/>
                  </a:cubicBezTo>
                  <a:cubicBezTo>
                    <a:pt x="23" y="446"/>
                    <a:pt x="38" y="451"/>
                    <a:pt x="52" y="455"/>
                  </a:cubicBezTo>
                  <a:cubicBezTo>
                    <a:pt x="50" y="463"/>
                    <a:pt x="49" y="470"/>
                    <a:pt x="48" y="478"/>
                  </a:cubicBezTo>
                  <a:cubicBezTo>
                    <a:pt x="34" y="478"/>
                    <a:pt x="18" y="477"/>
                    <a:pt x="15" y="477"/>
                  </a:cubicBezTo>
                  <a:cubicBezTo>
                    <a:pt x="12" y="477"/>
                    <a:pt x="9" y="479"/>
                    <a:pt x="7" y="481"/>
                  </a:cubicBezTo>
                  <a:cubicBezTo>
                    <a:pt x="5" y="482"/>
                    <a:pt x="4" y="485"/>
                    <a:pt x="3" y="488"/>
                  </a:cubicBezTo>
                  <a:cubicBezTo>
                    <a:pt x="3" y="491"/>
                    <a:pt x="4" y="494"/>
                    <a:pt x="5" y="496"/>
                  </a:cubicBezTo>
                  <a:cubicBezTo>
                    <a:pt x="7" y="498"/>
                    <a:pt x="9" y="500"/>
                    <a:pt x="12" y="501"/>
                  </a:cubicBezTo>
                  <a:cubicBezTo>
                    <a:pt x="15" y="501"/>
                    <a:pt x="31" y="505"/>
                    <a:pt x="45" y="507"/>
                  </a:cubicBezTo>
                  <a:cubicBezTo>
                    <a:pt x="45" y="515"/>
                    <a:pt x="44" y="522"/>
                    <a:pt x="44" y="530"/>
                  </a:cubicBezTo>
                  <a:cubicBezTo>
                    <a:pt x="30" y="531"/>
                    <a:pt x="14" y="533"/>
                    <a:pt x="10" y="533"/>
                  </a:cubicBezTo>
                  <a:cubicBezTo>
                    <a:pt x="7" y="533"/>
                    <a:pt x="5" y="535"/>
                    <a:pt x="3" y="537"/>
                  </a:cubicBezTo>
                  <a:cubicBezTo>
                    <a:pt x="1" y="539"/>
                    <a:pt x="0" y="542"/>
                    <a:pt x="0" y="545"/>
                  </a:cubicBezTo>
                  <a:cubicBezTo>
                    <a:pt x="0" y="548"/>
                    <a:pt x="1" y="551"/>
                    <a:pt x="3" y="553"/>
                  </a:cubicBezTo>
                  <a:cubicBezTo>
                    <a:pt x="5" y="555"/>
                    <a:pt x="7" y="556"/>
                    <a:pt x="10" y="557"/>
                  </a:cubicBezTo>
                  <a:cubicBezTo>
                    <a:pt x="14" y="557"/>
                    <a:pt x="30" y="558"/>
                    <a:pt x="44" y="560"/>
                  </a:cubicBezTo>
                  <a:cubicBezTo>
                    <a:pt x="44" y="567"/>
                    <a:pt x="45" y="575"/>
                    <a:pt x="45" y="582"/>
                  </a:cubicBezTo>
                  <a:cubicBezTo>
                    <a:pt x="31" y="585"/>
                    <a:pt x="15" y="588"/>
                    <a:pt x="12" y="589"/>
                  </a:cubicBezTo>
                  <a:cubicBezTo>
                    <a:pt x="9" y="590"/>
                    <a:pt x="7" y="591"/>
                    <a:pt x="5" y="594"/>
                  </a:cubicBezTo>
                  <a:cubicBezTo>
                    <a:pt x="4" y="596"/>
                    <a:pt x="3" y="599"/>
                    <a:pt x="3" y="602"/>
                  </a:cubicBezTo>
                  <a:cubicBezTo>
                    <a:pt x="4" y="605"/>
                    <a:pt x="5" y="607"/>
                    <a:pt x="7" y="609"/>
                  </a:cubicBezTo>
                  <a:cubicBezTo>
                    <a:pt x="9" y="611"/>
                    <a:pt x="12" y="613"/>
                    <a:pt x="15" y="612"/>
                  </a:cubicBezTo>
                  <a:cubicBezTo>
                    <a:pt x="18" y="612"/>
                    <a:pt x="34" y="612"/>
                    <a:pt x="48" y="612"/>
                  </a:cubicBezTo>
                  <a:cubicBezTo>
                    <a:pt x="49" y="620"/>
                    <a:pt x="50" y="627"/>
                    <a:pt x="52" y="634"/>
                  </a:cubicBezTo>
                  <a:cubicBezTo>
                    <a:pt x="38" y="639"/>
                    <a:pt x="23" y="644"/>
                    <a:pt x="20" y="645"/>
                  </a:cubicBezTo>
                  <a:cubicBezTo>
                    <a:pt x="17" y="645"/>
                    <a:pt x="15" y="647"/>
                    <a:pt x="13" y="650"/>
                  </a:cubicBezTo>
                  <a:cubicBezTo>
                    <a:pt x="12" y="652"/>
                    <a:pt x="12" y="655"/>
                    <a:pt x="12" y="658"/>
                  </a:cubicBezTo>
                  <a:cubicBezTo>
                    <a:pt x="13" y="661"/>
                    <a:pt x="14" y="664"/>
                    <a:pt x="17" y="665"/>
                  </a:cubicBezTo>
                  <a:cubicBezTo>
                    <a:pt x="19" y="667"/>
                    <a:pt x="22" y="668"/>
                    <a:pt x="25" y="668"/>
                  </a:cubicBezTo>
                  <a:cubicBezTo>
                    <a:pt x="28" y="667"/>
                    <a:pt x="44" y="665"/>
                    <a:pt x="58" y="664"/>
                  </a:cubicBezTo>
                  <a:cubicBezTo>
                    <a:pt x="60" y="671"/>
                    <a:pt x="62" y="678"/>
                    <a:pt x="64" y="686"/>
                  </a:cubicBezTo>
                  <a:cubicBezTo>
                    <a:pt x="50" y="691"/>
                    <a:pt x="36" y="698"/>
                    <a:pt x="33" y="699"/>
                  </a:cubicBezTo>
                  <a:cubicBezTo>
                    <a:pt x="30" y="700"/>
                    <a:pt x="28" y="702"/>
                    <a:pt x="27" y="705"/>
                  </a:cubicBezTo>
                  <a:cubicBezTo>
                    <a:pt x="26" y="708"/>
                    <a:pt x="26" y="710"/>
                    <a:pt x="27" y="713"/>
                  </a:cubicBezTo>
                  <a:cubicBezTo>
                    <a:pt x="28" y="716"/>
                    <a:pt x="30" y="718"/>
                    <a:pt x="32" y="720"/>
                  </a:cubicBezTo>
                  <a:cubicBezTo>
                    <a:pt x="34" y="721"/>
                    <a:pt x="37" y="722"/>
                    <a:pt x="40" y="721"/>
                  </a:cubicBezTo>
                  <a:cubicBezTo>
                    <a:pt x="43" y="721"/>
                    <a:pt x="59" y="717"/>
                    <a:pt x="73" y="714"/>
                  </a:cubicBezTo>
                  <a:cubicBezTo>
                    <a:pt x="76" y="721"/>
                    <a:pt x="78" y="728"/>
                    <a:pt x="81" y="735"/>
                  </a:cubicBezTo>
                  <a:cubicBezTo>
                    <a:pt x="68" y="742"/>
                    <a:pt x="55" y="750"/>
                    <a:pt x="52" y="752"/>
                  </a:cubicBezTo>
                  <a:cubicBezTo>
                    <a:pt x="49" y="753"/>
                    <a:pt x="48" y="755"/>
                    <a:pt x="47" y="758"/>
                  </a:cubicBezTo>
                  <a:cubicBezTo>
                    <a:pt x="46" y="761"/>
                    <a:pt x="46" y="764"/>
                    <a:pt x="47" y="766"/>
                  </a:cubicBezTo>
                  <a:cubicBezTo>
                    <a:pt x="48" y="769"/>
                    <a:pt x="51" y="771"/>
                    <a:pt x="53" y="772"/>
                  </a:cubicBezTo>
                  <a:cubicBezTo>
                    <a:pt x="56" y="774"/>
                    <a:pt x="59" y="774"/>
                    <a:pt x="61" y="773"/>
                  </a:cubicBezTo>
                  <a:cubicBezTo>
                    <a:pt x="64" y="772"/>
                    <a:pt x="79" y="767"/>
                    <a:pt x="93" y="762"/>
                  </a:cubicBezTo>
                  <a:cubicBezTo>
                    <a:pt x="97" y="769"/>
                    <a:pt x="100" y="776"/>
                    <a:pt x="104" y="782"/>
                  </a:cubicBezTo>
                  <a:cubicBezTo>
                    <a:pt x="92" y="791"/>
                    <a:pt x="79" y="800"/>
                    <a:pt x="76" y="802"/>
                  </a:cubicBezTo>
                  <a:cubicBezTo>
                    <a:pt x="74" y="804"/>
                    <a:pt x="72" y="806"/>
                    <a:pt x="72" y="809"/>
                  </a:cubicBezTo>
                  <a:cubicBezTo>
                    <a:pt x="71" y="812"/>
                    <a:pt x="72" y="815"/>
                    <a:pt x="73" y="817"/>
                  </a:cubicBezTo>
                  <a:cubicBezTo>
                    <a:pt x="75" y="820"/>
                    <a:pt x="77" y="822"/>
                    <a:pt x="80" y="823"/>
                  </a:cubicBezTo>
                  <a:cubicBezTo>
                    <a:pt x="82" y="824"/>
                    <a:pt x="85" y="824"/>
                    <a:pt x="88" y="822"/>
                  </a:cubicBezTo>
                  <a:cubicBezTo>
                    <a:pt x="91" y="821"/>
                    <a:pt x="105" y="814"/>
                    <a:pt x="118" y="808"/>
                  </a:cubicBezTo>
                  <a:cubicBezTo>
                    <a:pt x="122" y="815"/>
                    <a:pt x="127" y="821"/>
                    <a:pt x="131" y="827"/>
                  </a:cubicBezTo>
                  <a:cubicBezTo>
                    <a:pt x="120" y="837"/>
                    <a:pt x="108" y="847"/>
                    <a:pt x="105" y="850"/>
                  </a:cubicBezTo>
                  <a:cubicBezTo>
                    <a:pt x="103" y="852"/>
                    <a:pt x="102" y="854"/>
                    <a:pt x="102" y="857"/>
                  </a:cubicBezTo>
                  <a:cubicBezTo>
                    <a:pt x="102" y="860"/>
                    <a:pt x="102" y="863"/>
                    <a:pt x="104" y="865"/>
                  </a:cubicBezTo>
                  <a:cubicBezTo>
                    <a:pt x="106" y="867"/>
                    <a:pt x="108" y="869"/>
                    <a:pt x="111" y="870"/>
                  </a:cubicBezTo>
                  <a:cubicBezTo>
                    <a:pt x="114" y="870"/>
                    <a:pt x="117" y="870"/>
                    <a:pt x="119" y="869"/>
                  </a:cubicBezTo>
                  <a:cubicBezTo>
                    <a:pt x="122" y="867"/>
                    <a:pt x="136" y="859"/>
                    <a:pt x="148" y="851"/>
                  </a:cubicBezTo>
                  <a:cubicBezTo>
                    <a:pt x="153" y="857"/>
                    <a:pt x="158" y="863"/>
                    <a:pt x="163" y="869"/>
                  </a:cubicBezTo>
                  <a:cubicBezTo>
                    <a:pt x="153" y="880"/>
                    <a:pt x="142" y="891"/>
                    <a:pt x="140" y="894"/>
                  </a:cubicBezTo>
                  <a:cubicBezTo>
                    <a:pt x="138" y="896"/>
                    <a:pt x="137" y="899"/>
                    <a:pt x="137" y="902"/>
                  </a:cubicBezTo>
                  <a:cubicBezTo>
                    <a:pt x="137" y="904"/>
                    <a:pt x="138" y="907"/>
                    <a:pt x="140" y="909"/>
                  </a:cubicBezTo>
                  <a:cubicBezTo>
                    <a:pt x="142" y="912"/>
                    <a:pt x="145" y="913"/>
                    <a:pt x="147" y="913"/>
                  </a:cubicBezTo>
                  <a:cubicBezTo>
                    <a:pt x="150" y="914"/>
                    <a:pt x="153" y="913"/>
                    <a:pt x="155" y="911"/>
                  </a:cubicBezTo>
                  <a:cubicBezTo>
                    <a:pt x="158" y="909"/>
                    <a:pt x="171" y="900"/>
                    <a:pt x="182" y="891"/>
                  </a:cubicBezTo>
                  <a:cubicBezTo>
                    <a:pt x="188" y="897"/>
                    <a:pt x="193" y="902"/>
                    <a:pt x="198" y="907"/>
                  </a:cubicBezTo>
                  <a:cubicBezTo>
                    <a:pt x="190" y="919"/>
                    <a:pt x="180" y="932"/>
                    <a:pt x="178" y="934"/>
                  </a:cubicBezTo>
                  <a:cubicBezTo>
                    <a:pt x="176" y="937"/>
                    <a:pt x="176" y="940"/>
                    <a:pt x="176" y="942"/>
                  </a:cubicBezTo>
                  <a:cubicBezTo>
                    <a:pt x="177" y="945"/>
                    <a:pt x="178" y="948"/>
                    <a:pt x="180" y="950"/>
                  </a:cubicBezTo>
                  <a:cubicBezTo>
                    <a:pt x="182" y="952"/>
                    <a:pt x="185" y="953"/>
                    <a:pt x="188" y="953"/>
                  </a:cubicBezTo>
                  <a:cubicBezTo>
                    <a:pt x="191" y="953"/>
                    <a:pt x="194" y="952"/>
                    <a:pt x="196" y="950"/>
                  </a:cubicBezTo>
                  <a:cubicBezTo>
                    <a:pt x="198" y="948"/>
                    <a:pt x="210" y="937"/>
                    <a:pt x="221" y="927"/>
                  </a:cubicBezTo>
                  <a:cubicBezTo>
                    <a:pt x="226" y="932"/>
                    <a:pt x="232" y="937"/>
                    <a:pt x="238" y="941"/>
                  </a:cubicBezTo>
                  <a:cubicBezTo>
                    <a:pt x="231" y="954"/>
                    <a:pt x="223" y="968"/>
                    <a:pt x="221" y="970"/>
                  </a:cubicBezTo>
                  <a:cubicBezTo>
                    <a:pt x="219" y="973"/>
                    <a:pt x="219" y="976"/>
                    <a:pt x="220" y="979"/>
                  </a:cubicBezTo>
                  <a:cubicBezTo>
                    <a:pt x="220" y="981"/>
                    <a:pt x="222" y="984"/>
                    <a:pt x="224" y="986"/>
                  </a:cubicBezTo>
                  <a:cubicBezTo>
                    <a:pt x="227" y="987"/>
                    <a:pt x="230" y="988"/>
                    <a:pt x="232" y="988"/>
                  </a:cubicBezTo>
                  <a:cubicBezTo>
                    <a:pt x="235" y="988"/>
                    <a:pt x="238" y="986"/>
                    <a:pt x="240" y="984"/>
                  </a:cubicBezTo>
                  <a:cubicBezTo>
                    <a:pt x="242" y="982"/>
                    <a:pt x="253" y="970"/>
                    <a:pt x="262" y="959"/>
                  </a:cubicBezTo>
                  <a:cubicBezTo>
                    <a:pt x="268" y="963"/>
                    <a:pt x="275" y="967"/>
                    <a:pt x="281" y="971"/>
                  </a:cubicBezTo>
                  <a:cubicBezTo>
                    <a:pt x="275" y="984"/>
                    <a:pt x="268" y="999"/>
                    <a:pt x="267" y="1002"/>
                  </a:cubicBezTo>
                  <a:cubicBezTo>
                    <a:pt x="266" y="1005"/>
                    <a:pt x="266" y="1008"/>
                    <a:pt x="267" y="1010"/>
                  </a:cubicBezTo>
                  <a:cubicBezTo>
                    <a:pt x="268" y="1013"/>
                    <a:pt x="270" y="1015"/>
                    <a:pt x="272" y="1017"/>
                  </a:cubicBezTo>
                  <a:cubicBezTo>
                    <a:pt x="275" y="1018"/>
                    <a:pt x="278" y="1019"/>
                    <a:pt x="280" y="1018"/>
                  </a:cubicBezTo>
                  <a:cubicBezTo>
                    <a:pt x="283" y="1018"/>
                    <a:pt x="286" y="1016"/>
                    <a:pt x="287" y="1014"/>
                  </a:cubicBezTo>
                  <a:cubicBezTo>
                    <a:pt x="289" y="1011"/>
                    <a:pt x="298" y="998"/>
                    <a:pt x="307" y="986"/>
                  </a:cubicBezTo>
                  <a:cubicBezTo>
                    <a:pt x="314" y="990"/>
                    <a:pt x="320" y="993"/>
                    <a:pt x="327" y="996"/>
                  </a:cubicBezTo>
                  <a:cubicBezTo>
                    <a:pt x="322" y="1010"/>
                    <a:pt x="317" y="1025"/>
                    <a:pt x="316" y="1028"/>
                  </a:cubicBezTo>
                  <a:cubicBezTo>
                    <a:pt x="315" y="1031"/>
                    <a:pt x="316" y="1034"/>
                    <a:pt x="317" y="1037"/>
                  </a:cubicBezTo>
                  <a:cubicBezTo>
                    <a:pt x="318" y="1039"/>
                    <a:pt x="320" y="1041"/>
                    <a:pt x="323" y="1042"/>
                  </a:cubicBezTo>
                  <a:cubicBezTo>
                    <a:pt x="326" y="1044"/>
                    <a:pt x="328" y="1044"/>
                    <a:pt x="331" y="1043"/>
                  </a:cubicBezTo>
                  <a:cubicBezTo>
                    <a:pt x="334" y="1042"/>
                    <a:pt x="336" y="1041"/>
                    <a:pt x="338" y="1038"/>
                  </a:cubicBezTo>
                  <a:cubicBezTo>
                    <a:pt x="339" y="1035"/>
                    <a:pt x="347" y="1021"/>
                    <a:pt x="354" y="1009"/>
                  </a:cubicBezTo>
                  <a:cubicBezTo>
                    <a:pt x="361" y="1011"/>
                    <a:pt x="368" y="1014"/>
                    <a:pt x="375" y="1017"/>
                  </a:cubicBezTo>
                  <a:cubicBezTo>
                    <a:pt x="372" y="1031"/>
                    <a:pt x="369" y="1046"/>
                    <a:pt x="368" y="1050"/>
                  </a:cubicBezTo>
                  <a:cubicBezTo>
                    <a:pt x="367" y="1052"/>
                    <a:pt x="368" y="1055"/>
                    <a:pt x="369" y="1058"/>
                  </a:cubicBezTo>
                  <a:cubicBezTo>
                    <a:pt x="371" y="1060"/>
                    <a:pt x="373" y="1062"/>
                    <a:pt x="376" y="1063"/>
                  </a:cubicBezTo>
                  <a:cubicBezTo>
                    <a:pt x="379" y="1064"/>
                    <a:pt x="382" y="1064"/>
                    <a:pt x="384" y="1063"/>
                  </a:cubicBezTo>
                  <a:cubicBezTo>
                    <a:pt x="387" y="1062"/>
                    <a:pt x="389" y="1060"/>
                    <a:pt x="390" y="1057"/>
                  </a:cubicBezTo>
                  <a:cubicBezTo>
                    <a:pt x="392" y="1054"/>
                    <a:pt x="398" y="1039"/>
                    <a:pt x="404" y="1026"/>
                  </a:cubicBezTo>
                  <a:cubicBezTo>
                    <a:pt x="411" y="1028"/>
                    <a:pt x="418" y="1030"/>
                    <a:pt x="425" y="1032"/>
                  </a:cubicBezTo>
                  <a:cubicBezTo>
                    <a:pt x="424" y="1046"/>
                    <a:pt x="422" y="1062"/>
                    <a:pt x="422" y="1065"/>
                  </a:cubicBezTo>
                  <a:cubicBezTo>
                    <a:pt x="421" y="1068"/>
                    <a:pt x="422" y="1071"/>
                    <a:pt x="424" y="1073"/>
                  </a:cubicBezTo>
                  <a:cubicBezTo>
                    <a:pt x="426" y="1075"/>
                    <a:pt x="428" y="1077"/>
                    <a:pt x="431" y="1078"/>
                  </a:cubicBezTo>
                  <a:cubicBezTo>
                    <a:pt x="434" y="1078"/>
                    <a:pt x="437" y="1078"/>
                    <a:pt x="439" y="1076"/>
                  </a:cubicBezTo>
                  <a:cubicBezTo>
                    <a:pt x="442" y="1075"/>
                    <a:pt x="444" y="1073"/>
                    <a:pt x="445" y="1070"/>
                  </a:cubicBezTo>
                  <a:cubicBezTo>
                    <a:pt x="446" y="1067"/>
                    <a:pt x="450" y="1052"/>
                    <a:pt x="455" y="1038"/>
                  </a:cubicBezTo>
                  <a:cubicBezTo>
                    <a:pt x="462" y="1039"/>
                    <a:pt x="469" y="1040"/>
                    <a:pt x="477" y="1041"/>
                  </a:cubicBezTo>
                  <a:cubicBezTo>
                    <a:pt x="477" y="1056"/>
                    <a:pt x="477" y="1072"/>
                    <a:pt x="477" y="1075"/>
                  </a:cubicBezTo>
                  <a:cubicBezTo>
                    <a:pt x="477" y="1078"/>
                    <a:pt x="478" y="1081"/>
                    <a:pt x="480" y="1083"/>
                  </a:cubicBezTo>
                  <a:cubicBezTo>
                    <a:pt x="482" y="1085"/>
                    <a:pt x="484" y="1086"/>
                    <a:pt x="487" y="1087"/>
                  </a:cubicBezTo>
                  <a:cubicBezTo>
                    <a:pt x="490" y="1087"/>
                    <a:pt x="493" y="1086"/>
                    <a:pt x="495" y="1085"/>
                  </a:cubicBezTo>
                  <a:cubicBezTo>
                    <a:pt x="497" y="1083"/>
                    <a:pt x="499" y="1081"/>
                    <a:pt x="500" y="1078"/>
                  </a:cubicBezTo>
                  <a:cubicBezTo>
                    <a:pt x="501" y="1074"/>
                    <a:pt x="504" y="1059"/>
                    <a:pt x="507" y="1045"/>
                  </a:cubicBezTo>
                  <a:cubicBezTo>
                    <a:pt x="514" y="1045"/>
                    <a:pt x="522" y="1045"/>
                    <a:pt x="529" y="1046"/>
                  </a:cubicBezTo>
                  <a:cubicBezTo>
                    <a:pt x="530" y="1060"/>
                    <a:pt x="532" y="1076"/>
                    <a:pt x="532" y="1079"/>
                  </a:cubicBezTo>
                  <a:cubicBezTo>
                    <a:pt x="533" y="1082"/>
                    <a:pt x="534" y="1085"/>
                    <a:pt x="536" y="1087"/>
                  </a:cubicBezTo>
                  <a:cubicBezTo>
                    <a:pt x="538" y="1089"/>
                    <a:pt x="541" y="1090"/>
                    <a:pt x="544" y="1090"/>
                  </a:cubicBezTo>
                  <a:cubicBezTo>
                    <a:pt x="547" y="1090"/>
                    <a:pt x="550" y="1088"/>
                    <a:pt x="552" y="1087"/>
                  </a:cubicBezTo>
                  <a:cubicBezTo>
                    <a:pt x="554" y="1085"/>
                    <a:pt x="555" y="1082"/>
                    <a:pt x="556" y="1079"/>
                  </a:cubicBezTo>
                  <a:cubicBezTo>
                    <a:pt x="556" y="1076"/>
                    <a:pt x="558" y="1060"/>
                    <a:pt x="559" y="1046"/>
                  </a:cubicBezTo>
                  <a:cubicBezTo>
                    <a:pt x="566" y="1045"/>
                    <a:pt x="574" y="1045"/>
                    <a:pt x="581" y="1045"/>
                  </a:cubicBezTo>
                  <a:cubicBezTo>
                    <a:pt x="584" y="1059"/>
                    <a:pt x="587" y="1074"/>
                    <a:pt x="588" y="1078"/>
                  </a:cubicBezTo>
                  <a:cubicBezTo>
                    <a:pt x="589" y="1081"/>
                    <a:pt x="590" y="1083"/>
                    <a:pt x="593" y="1085"/>
                  </a:cubicBezTo>
                  <a:cubicBezTo>
                    <a:pt x="595" y="1086"/>
                    <a:pt x="598" y="1087"/>
                    <a:pt x="601" y="1087"/>
                  </a:cubicBezTo>
                  <a:cubicBezTo>
                    <a:pt x="604" y="1086"/>
                    <a:pt x="606" y="1085"/>
                    <a:pt x="608" y="1083"/>
                  </a:cubicBezTo>
                  <a:cubicBezTo>
                    <a:pt x="610" y="1081"/>
                    <a:pt x="611" y="1078"/>
                    <a:pt x="611" y="1075"/>
                  </a:cubicBezTo>
                  <a:cubicBezTo>
                    <a:pt x="611" y="1072"/>
                    <a:pt x="611" y="1056"/>
                    <a:pt x="611" y="1041"/>
                  </a:cubicBezTo>
                  <a:cubicBezTo>
                    <a:pt x="619" y="1040"/>
                    <a:pt x="626" y="1039"/>
                    <a:pt x="633" y="1038"/>
                  </a:cubicBezTo>
                  <a:cubicBezTo>
                    <a:pt x="638" y="1052"/>
                    <a:pt x="642" y="1067"/>
                    <a:pt x="643" y="1070"/>
                  </a:cubicBezTo>
                  <a:cubicBezTo>
                    <a:pt x="644" y="1073"/>
                    <a:pt x="646" y="1075"/>
                    <a:pt x="649" y="1076"/>
                  </a:cubicBezTo>
                  <a:cubicBezTo>
                    <a:pt x="651" y="1078"/>
                    <a:pt x="654" y="1078"/>
                    <a:pt x="657" y="1078"/>
                  </a:cubicBezTo>
                  <a:cubicBezTo>
                    <a:pt x="660" y="1077"/>
                    <a:pt x="662" y="1075"/>
                    <a:pt x="664" y="1073"/>
                  </a:cubicBezTo>
                  <a:cubicBezTo>
                    <a:pt x="666" y="1071"/>
                    <a:pt x="667" y="1068"/>
                    <a:pt x="666" y="1065"/>
                  </a:cubicBezTo>
                  <a:cubicBezTo>
                    <a:pt x="666" y="1062"/>
                    <a:pt x="664" y="1046"/>
                    <a:pt x="663" y="1032"/>
                  </a:cubicBezTo>
                  <a:cubicBezTo>
                    <a:pt x="670" y="1030"/>
                    <a:pt x="677" y="1028"/>
                    <a:pt x="684" y="1026"/>
                  </a:cubicBezTo>
                  <a:cubicBezTo>
                    <a:pt x="690" y="1039"/>
                    <a:pt x="696" y="1054"/>
                    <a:pt x="698" y="1057"/>
                  </a:cubicBezTo>
                  <a:cubicBezTo>
                    <a:pt x="699" y="1060"/>
                    <a:pt x="701" y="1062"/>
                    <a:pt x="704" y="1063"/>
                  </a:cubicBezTo>
                  <a:cubicBezTo>
                    <a:pt x="706" y="1064"/>
                    <a:pt x="709" y="1064"/>
                    <a:pt x="712" y="1063"/>
                  </a:cubicBezTo>
                  <a:cubicBezTo>
                    <a:pt x="715" y="1062"/>
                    <a:pt x="717" y="1060"/>
                    <a:pt x="719" y="1058"/>
                  </a:cubicBezTo>
                  <a:cubicBezTo>
                    <a:pt x="720" y="1055"/>
                    <a:pt x="721" y="1052"/>
                    <a:pt x="720" y="1050"/>
                  </a:cubicBezTo>
                  <a:cubicBezTo>
                    <a:pt x="719" y="1046"/>
                    <a:pt x="716" y="1031"/>
                    <a:pt x="713" y="1017"/>
                  </a:cubicBezTo>
                  <a:cubicBezTo>
                    <a:pt x="720" y="1014"/>
                    <a:pt x="727" y="1011"/>
                    <a:pt x="734" y="1009"/>
                  </a:cubicBezTo>
                  <a:cubicBezTo>
                    <a:pt x="741" y="1021"/>
                    <a:pt x="749" y="1035"/>
                    <a:pt x="750" y="1038"/>
                  </a:cubicBezTo>
                  <a:cubicBezTo>
                    <a:pt x="752" y="1041"/>
                    <a:pt x="754" y="1042"/>
                    <a:pt x="757" y="1043"/>
                  </a:cubicBezTo>
                  <a:cubicBezTo>
                    <a:pt x="760" y="1044"/>
                    <a:pt x="762" y="1044"/>
                    <a:pt x="765" y="1042"/>
                  </a:cubicBezTo>
                  <a:cubicBezTo>
                    <a:pt x="768" y="1041"/>
                    <a:pt x="770" y="1039"/>
                    <a:pt x="771" y="1037"/>
                  </a:cubicBezTo>
                  <a:cubicBezTo>
                    <a:pt x="772" y="1034"/>
                    <a:pt x="773" y="1031"/>
                    <a:pt x="772" y="1028"/>
                  </a:cubicBezTo>
                  <a:cubicBezTo>
                    <a:pt x="771" y="1025"/>
                    <a:pt x="766" y="1010"/>
                    <a:pt x="761" y="996"/>
                  </a:cubicBezTo>
                  <a:cubicBezTo>
                    <a:pt x="768" y="993"/>
                    <a:pt x="774" y="990"/>
                    <a:pt x="781" y="986"/>
                  </a:cubicBezTo>
                  <a:cubicBezTo>
                    <a:pt x="790" y="998"/>
                    <a:pt x="799" y="1011"/>
                    <a:pt x="801" y="1014"/>
                  </a:cubicBezTo>
                  <a:cubicBezTo>
                    <a:pt x="802" y="1016"/>
                    <a:pt x="805" y="1018"/>
                    <a:pt x="808" y="1018"/>
                  </a:cubicBezTo>
                  <a:cubicBezTo>
                    <a:pt x="810" y="1019"/>
                    <a:pt x="813" y="1018"/>
                    <a:pt x="816" y="1017"/>
                  </a:cubicBezTo>
                  <a:cubicBezTo>
                    <a:pt x="818" y="1015"/>
                    <a:pt x="820" y="1013"/>
                    <a:pt x="821" y="1010"/>
                  </a:cubicBezTo>
                  <a:cubicBezTo>
                    <a:pt x="822" y="1008"/>
                    <a:pt x="822" y="1005"/>
                    <a:pt x="821" y="1002"/>
                  </a:cubicBezTo>
                  <a:cubicBezTo>
                    <a:pt x="820" y="999"/>
                    <a:pt x="813" y="984"/>
                    <a:pt x="807" y="971"/>
                  </a:cubicBezTo>
                  <a:cubicBezTo>
                    <a:pt x="813" y="967"/>
                    <a:pt x="820" y="963"/>
                    <a:pt x="826" y="959"/>
                  </a:cubicBezTo>
                  <a:cubicBezTo>
                    <a:pt x="835" y="970"/>
                    <a:pt x="846" y="982"/>
                    <a:pt x="848" y="984"/>
                  </a:cubicBezTo>
                  <a:cubicBezTo>
                    <a:pt x="850" y="986"/>
                    <a:pt x="853" y="988"/>
                    <a:pt x="856" y="988"/>
                  </a:cubicBezTo>
                  <a:cubicBezTo>
                    <a:pt x="858" y="988"/>
                    <a:pt x="861" y="987"/>
                    <a:pt x="864" y="986"/>
                  </a:cubicBezTo>
                  <a:cubicBezTo>
                    <a:pt x="866" y="984"/>
                    <a:pt x="868" y="981"/>
                    <a:pt x="868" y="979"/>
                  </a:cubicBezTo>
                  <a:cubicBezTo>
                    <a:pt x="869" y="976"/>
                    <a:pt x="869" y="973"/>
                    <a:pt x="867" y="970"/>
                  </a:cubicBezTo>
                  <a:cubicBezTo>
                    <a:pt x="865" y="968"/>
                    <a:pt x="857" y="954"/>
                    <a:pt x="850" y="941"/>
                  </a:cubicBezTo>
                  <a:cubicBezTo>
                    <a:pt x="856" y="937"/>
                    <a:pt x="862" y="932"/>
                    <a:pt x="867" y="927"/>
                  </a:cubicBezTo>
                  <a:cubicBezTo>
                    <a:pt x="878" y="937"/>
                    <a:pt x="890" y="948"/>
                    <a:pt x="892" y="950"/>
                  </a:cubicBezTo>
                  <a:cubicBezTo>
                    <a:pt x="894" y="952"/>
                    <a:pt x="897" y="953"/>
                    <a:pt x="900" y="953"/>
                  </a:cubicBezTo>
                  <a:cubicBezTo>
                    <a:pt x="903" y="953"/>
                    <a:pt x="906" y="952"/>
                    <a:pt x="908" y="950"/>
                  </a:cubicBezTo>
                  <a:cubicBezTo>
                    <a:pt x="910" y="948"/>
                    <a:pt x="911" y="945"/>
                    <a:pt x="912" y="942"/>
                  </a:cubicBezTo>
                  <a:cubicBezTo>
                    <a:pt x="912" y="940"/>
                    <a:pt x="911" y="937"/>
                    <a:pt x="910" y="934"/>
                  </a:cubicBezTo>
                  <a:cubicBezTo>
                    <a:pt x="908" y="932"/>
                    <a:pt x="898" y="919"/>
                    <a:pt x="890" y="907"/>
                  </a:cubicBezTo>
                  <a:cubicBezTo>
                    <a:pt x="895" y="902"/>
                    <a:pt x="900" y="897"/>
                    <a:pt x="905" y="891"/>
                  </a:cubicBezTo>
                  <a:cubicBezTo>
                    <a:pt x="917" y="900"/>
                    <a:pt x="930" y="909"/>
                    <a:pt x="933" y="911"/>
                  </a:cubicBezTo>
                  <a:cubicBezTo>
                    <a:pt x="935" y="913"/>
                    <a:pt x="938" y="914"/>
                    <a:pt x="941" y="913"/>
                  </a:cubicBezTo>
                  <a:cubicBezTo>
                    <a:pt x="943" y="913"/>
                    <a:pt x="946" y="912"/>
                    <a:pt x="948" y="909"/>
                  </a:cubicBezTo>
                  <a:cubicBezTo>
                    <a:pt x="950" y="907"/>
                    <a:pt x="951" y="904"/>
                    <a:pt x="951" y="902"/>
                  </a:cubicBezTo>
                  <a:cubicBezTo>
                    <a:pt x="951" y="899"/>
                    <a:pt x="950" y="896"/>
                    <a:pt x="948" y="894"/>
                  </a:cubicBezTo>
                  <a:cubicBezTo>
                    <a:pt x="946" y="891"/>
                    <a:pt x="935" y="880"/>
                    <a:pt x="925" y="869"/>
                  </a:cubicBezTo>
                  <a:cubicBezTo>
                    <a:pt x="930" y="863"/>
                    <a:pt x="935" y="857"/>
                    <a:pt x="940" y="851"/>
                  </a:cubicBezTo>
                  <a:cubicBezTo>
                    <a:pt x="952" y="859"/>
                    <a:pt x="966" y="867"/>
                    <a:pt x="969" y="869"/>
                  </a:cubicBezTo>
                  <a:cubicBezTo>
                    <a:pt x="971" y="870"/>
                    <a:pt x="974" y="870"/>
                    <a:pt x="977" y="870"/>
                  </a:cubicBezTo>
                  <a:cubicBezTo>
                    <a:pt x="980" y="869"/>
                    <a:pt x="982" y="867"/>
                    <a:pt x="984" y="865"/>
                  </a:cubicBezTo>
                  <a:cubicBezTo>
                    <a:pt x="986" y="863"/>
                    <a:pt x="986" y="860"/>
                    <a:pt x="986" y="857"/>
                  </a:cubicBezTo>
                  <a:cubicBezTo>
                    <a:pt x="986" y="854"/>
                    <a:pt x="985" y="852"/>
                    <a:pt x="983" y="850"/>
                  </a:cubicBezTo>
                  <a:cubicBezTo>
                    <a:pt x="980" y="847"/>
                    <a:pt x="968" y="837"/>
                    <a:pt x="957" y="827"/>
                  </a:cubicBezTo>
                  <a:cubicBezTo>
                    <a:pt x="961" y="821"/>
                    <a:pt x="966" y="815"/>
                    <a:pt x="969" y="808"/>
                  </a:cubicBezTo>
                  <a:cubicBezTo>
                    <a:pt x="983" y="814"/>
                    <a:pt x="997" y="821"/>
                    <a:pt x="1000" y="822"/>
                  </a:cubicBezTo>
                  <a:cubicBezTo>
                    <a:pt x="1003" y="824"/>
                    <a:pt x="1006" y="824"/>
                    <a:pt x="1008" y="823"/>
                  </a:cubicBezTo>
                  <a:cubicBezTo>
                    <a:pt x="1011" y="822"/>
                    <a:pt x="1013" y="820"/>
                    <a:pt x="1015" y="817"/>
                  </a:cubicBezTo>
                  <a:cubicBezTo>
                    <a:pt x="1016" y="815"/>
                    <a:pt x="1017" y="812"/>
                    <a:pt x="1016" y="809"/>
                  </a:cubicBezTo>
                  <a:cubicBezTo>
                    <a:pt x="1016" y="806"/>
                    <a:pt x="1014" y="804"/>
                    <a:pt x="1012" y="802"/>
                  </a:cubicBezTo>
                  <a:cubicBezTo>
                    <a:pt x="1009" y="800"/>
                    <a:pt x="996" y="791"/>
                    <a:pt x="984" y="782"/>
                  </a:cubicBezTo>
                  <a:cubicBezTo>
                    <a:pt x="988" y="776"/>
                    <a:pt x="991" y="769"/>
                    <a:pt x="995" y="762"/>
                  </a:cubicBezTo>
                  <a:cubicBezTo>
                    <a:pt x="1009" y="767"/>
                    <a:pt x="1024" y="772"/>
                    <a:pt x="1027" y="773"/>
                  </a:cubicBezTo>
                  <a:cubicBezTo>
                    <a:pt x="1029" y="774"/>
                    <a:pt x="1032" y="774"/>
                    <a:pt x="1035" y="772"/>
                  </a:cubicBezTo>
                  <a:cubicBezTo>
                    <a:pt x="1037" y="771"/>
                    <a:pt x="1039" y="769"/>
                    <a:pt x="1041" y="766"/>
                  </a:cubicBezTo>
                  <a:cubicBezTo>
                    <a:pt x="1042" y="764"/>
                    <a:pt x="1042" y="761"/>
                    <a:pt x="1041" y="758"/>
                  </a:cubicBezTo>
                  <a:cubicBezTo>
                    <a:pt x="1040" y="755"/>
                    <a:pt x="1039" y="753"/>
                    <a:pt x="1036" y="752"/>
                  </a:cubicBezTo>
                  <a:cubicBezTo>
                    <a:pt x="1033" y="750"/>
                    <a:pt x="1020" y="742"/>
                    <a:pt x="1007" y="735"/>
                  </a:cubicBezTo>
                  <a:cubicBezTo>
                    <a:pt x="1010" y="728"/>
                    <a:pt x="1012" y="721"/>
                    <a:pt x="1015" y="714"/>
                  </a:cubicBezTo>
                  <a:cubicBezTo>
                    <a:pt x="1029" y="717"/>
                    <a:pt x="1045" y="721"/>
                    <a:pt x="1048" y="721"/>
                  </a:cubicBezTo>
                  <a:cubicBezTo>
                    <a:pt x="1051" y="722"/>
                    <a:pt x="1054" y="721"/>
                    <a:pt x="1056" y="720"/>
                  </a:cubicBezTo>
                  <a:cubicBezTo>
                    <a:pt x="1058" y="718"/>
                    <a:pt x="1060" y="716"/>
                    <a:pt x="1061" y="713"/>
                  </a:cubicBezTo>
                  <a:cubicBezTo>
                    <a:pt x="1062" y="710"/>
                    <a:pt x="1062" y="707"/>
                    <a:pt x="1061" y="705"/>
                  </a:cubicBezTo>
                  <a:cubicBezTo>
                    <a:pt x="1060" y="702"/>
                    <a:pt x="1058" y="700"/>
                    <a:pt x="1055" y="699"/>
                  </a:cubicBezTo>
                  <a:cubicBezTo>
                    <a:pt x="1052" y="698"/>
                    <a:pt x="1037" y="691"/>
                    <a:pt x="1024" y="686"/>
                  </a:cubicBezTo>
                  <a:cubicBezTo>
                    <a:pt x="1026" y="678"/>
                    <a:pt x="1028" y="671"/>
                    <a:pt x="1030" y="664"/>
                  </a:cubicBezTo>
                  <a:cubicBezTo>
                    <a:pt x="1044" y="665"/>
                    <a:pt x="1060" y="667"/>
                    <a:pt x="1063" y="668"/>
                  </a:cubicBezTo>
                  <a:cubicBezTo>
                    <a:pt x="1066" y="668"/>
                    <a:pt x="1069" y="667"/>
                    <a:pt x="1071" y="665"/>
                  </a:cubicBezTo>
                  <a:cubicBezTo>
                    <a:pt x="1074" y="664"/>
                    <a:pt x="1075" y="661"/>
                    <a:pt x="1076" y="658"/>
                  </a:cubicBezTo>
                  <a:cubicBezTo>
                    <a:pt x="1076" y="655"/>
                    <a:pt x="1076" y="652"/>
                    <a:pt x="1075" y="650"/>
                  </a:cubicBezTo>
                  <a:cubicBezTo>
                    <a:pt x="1073" y="647"/>
                    <a:pt x="1071" y="645"/>
                    <a:pt x="1068" y="645"/>
                  </a:cubicBezTo>
                  <a:cubicBezTo>
                    <a:pt x="1065" y="644"/>
                    <a:pt x="1050" y="639"/>
                    <a:pt x="1036" y="634"/>
                  </a:cubicBezTo>
                  <a:cubicBezTo>
                    <a:pt x="1037" y="627"/>
                    <a:pt x="1039" y="620"/>
                    <a:pt x="1040" y="612"/>
                  </a:cubicBezTo>
                  <a:cubicBezTo>
                    <a:pt x="1054" y="612"/>
                    <a:pt x="1070" y="612"/>
                    <a:pt x="1073" y="612"/>
                  </a:cubicBezTo>
                  <a:cubicBezTo>
                    <a:pt x="1076" y="613"/>
                    <a:pt x="1079" y="611"/>
                    <a:pt x="1081" y="609"/>
                  </a:cubicBezTo>
                  <a:cubicBezTo>
                    <a:pt x="1083" y="607"/>
                    <a:pt x="1084" y="605"/>
                    <a:pt x="1085" y="602"/>
                  </a:cubicBezTo>
                  <a:cubicBezTo>
                    <a:pt x="1085" y="599"/>
                    <a:pt x="1084" y="596"/>
                    <a:pt x="1083" y="594"/>
                  </a:cubicBezTo>
                  <a:cubicBezTo>
                    <a:pt x="1081" y="591"/>
                    <a:pt x="1079" y="590"/>
                    <a:pt x="1076" y="589"/>
                  </a:cubicBezTo>
                  <a:cubicBezTo>
                    <a:pt x="1073" y="588"/>
                    <a:pt x="1057" y="585"/>
                    <a:pt x="1043" y="582"/>
                  </a:cubicBezTo>
                  <a:cubicBezTo>
                    <a:pt x="1043" y="575"/>
                    <a:pt x="1044" y="567"/>
                    <a:pt x="1044" y="560"/>
                  </a:cubicBezTo>
                  <a:cubicBezTo>
                    <a:pt x="1058" y="558"/>
                    <a:pt x="1074" y="557"/>
                    <a:pt x="1078" y="557"/>
                  </a:cubicBezTo>
                  <a:close/>
                  <a:moveTo>
                    <a:pt x="544" y="979"/>
                  </a:moveTo>
                  <a:cubicBezTo>
                    <a:pt x="305" y="979"/>
                    <a:pt x="111" y="785"/>
                    <a:pt x="111" y="545"/>
                  </a:cubicBezTo>
                  <a:cubicBezTo>
                    <a:pt x="111" y="305"/>
                    <a:pt x="305" y="111"/>
                    <a:pt x="544" y="111"/>
                  </a:cubicBezTo>
                  <a:cubicBezTo>
                    <a:pt x="783" y="111"/>
                    <a:pt x="977" y="305"/>
                    <a:pt x="977" y="545"/>
                  </a:cubicBezTo>
                  <a:cubicBezTo>
                    <a:pt x="977" y="785"/>
                    <a:pt x="783" y="979"/>
                    <a:pt x="544" y="9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  <p:sp>
          <p:nvSpPr>
            <p:cNvPr id="148" name="Freeform 13"/>
            <p:cNvSpPr>
              <a:spLocks noEditPoints="1"/>
            </p:cNvSpPr>
            <p:nvPr/>
          </p:nvSpPr>
          <p:spPr bwMode="auto">
            <a:xfrm>
              <a:off x="4249779" y="1921616"/>
              <a:ext cx="121590" cy="107399"/>
            </a:xfrm>
            <a:custGeom>
              <a:avLst/>
              <a:gdLst>
                <a:gd name="T0" fmla="*/ 132 w 134"/>
                <a:gd name="T1" fmla="*/ 16 h 118"/>
                <a:gd name="T2" fmla="*/ 120 w 134"/>
                <a:gd name="T3" fmla="*/ 4 h 118"/>
                <a:gd name="T4" fmla="*/ 115 w 134"/>
                <a:gd name="T5" fmla="*/ 4 h 118"/>
                <a:gd name="T6" fmla="*/ 113 w 134"/>
                <a:gd name="T7" fmla="*/ 8 h 118"/>
                <a:gd name="T8" fmla="*/ 111 w 134"/>
                <a:gd name="T9" fmla="*/ 8 h 118"/>
                <a:gd name="T10" fmla="*/ 111 w 134"/>
                <a:gd name="T11" fmla="*/ 8 h 118"/>
                <a:gd name="T12" fmla="*/ 80 w 134"/>
                <a:gd name="T13" fmla="*/ 39 h 118"/>
                <a:gd name="T14" fmla="*/ 78 w 134"/>
                <a:gd name="T15" fmla="*/ 47 h 118"/>
                <a:gd name="T16" fmla="*/ 82 w 134"/>
                <a:gd name="T17" fmla="*/ 50 h 118"/>
                <a:gd name="T18" fmla="*/ 82 w 134"/>
                <a:gd name="T19" fmla="*/ 50 h 118"/>
                <a:gd name="T20" fmla="*/ 82 w 134"/>
                <a:gd name="T21" fmla="*/ 50 h 118"/>
                <a:gd name="T22" fmla="*/ 75 w 134"/>
                <a:gd name="T23" fmla="*/ 57 h 118"/>
                <a:gd name="T24" fmla="*/ 53 w 134"/>
                <a:gd name="T25" fmla="*/ 35 h 118"/>
                <a:gd name="T26" fmla="*/ 46 w 134"/>
                <a:gd name="T27" fmla="*/ 9 h 118"/>
                <a:gd name="T28" fmla="*/ 21 w 134"/>
                <a:gd name="T29" fmla="*/ 2 h 118"/>
                <a:gd name="T30" fmla="*/ 36 w 134"/>
                <a:gd name="T31" fmla="*/ 17 h 118"/>
                <a:gd name="T32" fmla="*/ 32 w 134"/>
                <a:gd name="T33" fmla="*/ 32 h 118"/>
                <a:gd name="T34" fmla="*/ 17 w 134"/>
                <a:gd name="T35" fmla="*/ 36 h 118"/>
                <a:gd name="T36" fmla="*/ 2 w 134"/>
                <a:gd name="T37" fmla="*/ 21 h 118"/>
                <a:gd name="T38" fmla="*/ 9 w 134"/>
                <a:gd name="T39" fmla="*/ 46 h 118"/>
                <a:gd name="T40" fmla="*/ 36 w 134"/>
                <a:gd name="T41" fmla="*/ 53 h 118"/>
                <a:gd name="T42" fmla="*/ 36 w 134"/>
                <a:gd name="T43" fmla="*/ 53 h 118"/>
                <a:gd name="T44" fmla="*/ 58 w 134"/>
                <a:gd name="T45" fmla="*/ 74 h 118"/>
                <a:gd name="T46" fmla="*/ 37 w 134"/>
                <a:gd name="T47" fmla="*/ 95 h 118"/>
                <a:gd name="T48" fmla="*/ 36 w 134"/>
                <a:gd name="T49" fmla="*/ 94 h 118"/>
                <a:gd name="T50" fmla="*/ 30 w 134"/>
                <a:gd name="T51" fmla="*/ 99 h 118"/>
                <a:gd name="T52" fmla="*/ 20 w 134"/>
                <a:gd name="T53" fmla="*/ 114 h 118"/>
                <a:gd name="T54" fmla="*/ 23 w 134"/>
                <a:gd name="T55" fmla="*/ 116 h 118"/>
                <a:gd name="T56" fmla="*/ 38 w 134"/>
                <a:gd name="T57" fmla="*/ 107 h 118"/>
                <a:gd name="T58" fmla="*/ 43 w 134"/>
                <a:gd name="T59" fmla="*/ 101 h 118"/>
                <a:gd name="T60" fmla="*/ 42 w 134"/>
                <a:gd name="T61" fmla="*/ 100 h 118"/>
                <a:gd name="T62" fmla="*/ 62 w 134"/>
                <a:gd name="T63" fmla="*/ 79 h 118"/>
                <a:gd name="T64" fmla="*/ 98 w 134"/>
                <a:gd name="T65" fmla="*/ 114 h 118"/>
                <a:gd name="T66" fmla="*/ 106 w 134"/>
                <a:gd name="T67" fmla="*/ 118 h 118"/>
                <a:gd name="T68" fmla="*/ 115 w 134"/>
                <a:gd name="T69" fmla="*/ 114 h 118"/>
                <a:gd name="T70" fmla="*/ 115 w 134"/>
                <a:gd name="T71" fmla="*/ 97 h 118"/>
                <a:gd name="T72" fmla="*/ 80 w 134"/>
                <a:gd name="T73" fmla="*/ 62 h 118"/>
                <a:gd name="T74" fmla="*/ 87 w 134"/>
                <a:gd name="T75" fmla="*/ 55 h 118"/>
                <a:gd name="T76" fmla="*/ 90 w 134"/>
                <a:gd name="T77" fmla="*/ 58 h 118"/>
                <a:gd name="T78" fmla="*/ 97 w 134"/>
                <a:gd name="T79" fmla="*/ 56 h 118"/>
                <a:gd name="T80" fmla="*/ 127 w 134"/>
                <a:gd name="T81" fmla="*/ 26 h 118"/>
                <a:gd name="T82" fmla="*/ 128 w 134"/>
                <a:gd name="T83" fmla="*/ 25 h 118"/>
                <a:gd name="T84" fmla="*/ 128 w 134"/>
                <a:gd name="T85" fmla="*/ 25 h 118"/>
                <a:gd name="T86" fmla="*/ 129 w 134"/>
                <a:gd name="T87" fmla="*/ 23 h 118"/>
                <a:gd name="T88" fmla="*/ 132 w 134"/>
                <a:gd name="T89" fmla="*/ 22 h 118"/>
                <a:gd name="T90" fmla="*/ 132 w 134"/>
                <a:gd name="T91" fmla="*/ 16 h 118"/>
                <a:gd name="T92" fmla="*/ 108 w 134"/>
                <a:gd name="T93" fmla="*/ 103 h 118"/>
                <a:gd name="T94" fmla="*/ 112 w 134"/>
                <a:gd name="T95" fmla="*/ 108 h 118"/>
                <a:gd name="T96" fmla="*/ 108 w 134"/>
                <a:gd name="T97" fmla="*/ 112 h 118"/>
                <a:gd name="T98" fmla="*/ 103 w 134"/>
                <a:gd name="T99" fmla="*/ 108 h 118"/>
                <a:gd name="T100" fmla="*/ 108 w 134"/>
                <a:gd name="T101" fmla="*/ 103 h 118"/>
                <a:gd name="T102" fmla="*/ 90 w 134"/>
                <a:gd name="T103" fmla="*/ 41 h 118"/>
                <a:gd name="T104" fmla="*/ 88 w 134"/>
                <a:gd name="T105" fmla="*/ 39 h 118"/>
                <a:gd name="T106" fmla="*/ 111 w 134"/>
                <a:gd name="T107" fmla="*/ 16 h 118"/>
                <a:gd name="T108" fmla="*/ 113 w 134"/>
                <a:gd name="T109" fmla="*/ 18 h 118"/>
                <a:gd name="T110" fmla="*/ 90 w 134"/>
                <a:gd name="T111" fmla="*/ 41 h 118"/>
                <a:gd name="T112" fmla="*/ 98 w 134"/>
                <a:gd name="T113" fmla="*/ 48 h 118"/>
                <a:gd name="T114" fmla="*/ 96 w 134"/>
                <a:gd name="T115" fmla="*/ 46 h 118"/>
                <a:gd name="T116" fmla="*/ 118 w 134"/>
                <a:gd name="T117" fmla="*/ 23 h 118"/>
                <a:gd name="T118" fmla="*/ 120 w 134"/>
                <a:gd name="T119" fmla="*/ 25 h 118"/>
                <a:gd name="T120" fmla="*/ 98 w 134"/>
                <a:gd name="T121" fmla="*/ 4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8">
                  <a:moveTo>
                    <a:pt x="132" y="16"/>
                  </a:moveTo>
                  <a:cubicBezTo>
                    <a:pt x="120" y="4"/>
                    <a:pt x="120" y="4"/>
                    <a:pt x="120" y="4"/>
                  </a:cubicBezTo>
                  <a:cubicBezTo>
                    <a:pt x="119" y="2"/>
                    <a:pt x="116" y="2"/>
                    <a:pt x="115" y="4"/>
                  </a:cubicBezTo>
                  <a:cubicBezTo>
                    <a:pt x="114" y="5"/>
                    <a:pt x="113" y="6"/>
                    <a:pt x="113" y="8"/>
                  </a:cubicBezTo>
                  <a:cubicBezTo>
                    <a:pt x="113" y="8"/>
                    <a:pt x="112" y="8"/>
                    <a:pt x="111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42"/>
                    <a:pt x="80" y="44"/>
                    <a:pt x="78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6" y="26"/>
                    <a:pt x="53" y="16"/>
                    <a:pt x="46" y="9"/>
                  </a:cubicBezTo>
                  <a:cubicBezTo>
                    <a:pt x="39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39"/>
                    <a:pt x="9" y="46"/>
                  </a:cubicBezTo>
                  <a:cubicBezTo>
                    <a:pt x="16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6" y="94"/>
                    <a:pt x="36" y="94"/>
                    <a:pt x="36" y="94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0" y="114"/>
                    <a:pt x="20" y="114"/>
                    <a:pt x="20" y="114"/>
                  </a:cubicBezTo>
                  <a:cubicBezTo>
                    <a:pt x="23" y="116"/>
                    <a:pt x="23" y="116"/>
                    <a:pt x="23" y="116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100" y="117"/>
                    <a:pt x="103" y="118"/>
                    <a:pt x="106" y="118"/>
                  </a:cubicBezTo>
                  <a:cubicBezTo>
                    <a:pt x="110" y="118"/>
                    <a:pt x="113" y="117"/>
                    <a:pt x="115" y="114"/>
                  </a:cubicBezTo>
                  <a:cubicBezTo>
                    <a:pt x="120" y="110"/>
                    <a:pt x="120" y="102"/>
                    <a:pt x="115" y="97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2" y="56"/>
                    <a:pt x="95" y="56"/>
                    <a:pt x="97" y="56"/>
                  </a:cubicBezTo>
                  <a:cubicBezTo>
                    <a:pt x="127" y="26"/>
                    <a:pt x="127" y="26"/>
                    <a:pt x="127" y="26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25"/>
                    <a:pt x="129" y="24"/>
                    <a:pt x="129" y="23"/>
                  </a:cubicBezTo>
                  <a:cubicBezTo>
                    <a:pt x="130" y="23"/>
                    <a:pt x="131" y="23"/>
                    <a:pt x="132" y="22"/>
                  </a:cubicBezTo>
                  <a:cubicBezTo>
                    <a:pt x="134" y="20"/>
                    <a:pt x="134" y="17"/>
                    <a:pt x="132" y="16"/>
                  </a:cubicBezTo>
                  <a:close/>
                  <a:moveTo>
                    <a:pt x="108" y="103"/>
                  </a:moveTo>
                  <a:cubicBezTo>
                    <a:pt x="110" y="103"/>
                    <a:pt x="112" y="105"/>
                    <a:pt x="112" y="108"/>
                  </a:cubicBezTo>
                  <a:cubicBezTo>
                    <a:pt x="112" y="110"/>
                    <a:pt x="110" y="112"/>
                    <a:pt x="108" y="112"/>
                  </a:cubicBezTo>
                  <a:cubicBezTo>
                    <a:pt x="105" y="112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lose/>
                  <a:moveTo>
                    <a:pt x="90" y="41"/>
                  </a:moveTo>
                  <a:cubicBezTo>
                    <a:pt x="88" y="39"/>
                    <a:pt x="88" y="39"/>
                    <a:pt x="88" y="39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3" y="18"/>
                    <a:pt x="113" y="18"/>
                    <a:pt x="113" y="18"/>
                  </a:cubicBezTo>
                  <a:lnTo>
                    <a:pt x="90" y="41"/>
                  </a:lnTo>
                  <a:close/>
                  <a:moveTo>
                    <a:pt x="98" y="48"/>
                  </a:moveTo>
                  <a:cubicBezTo>
                    <a:pt x="96" y="46"/>
                    <a:pt x="96" y="46"/>
                    <a:pt x="96" y="46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en-US" sz="1867">
                <a:solidFill>
                  <a:prstClr val="black"/>
                </a:solidFill>
              </a:endParaRPr>
            </a:p>
          </p:txBody>
        </p:sp>
      </p:grpSp>
      <p:sp>
        <p:nvSpPr>
          <p:cNvPr id="149" name="Freeform 6"/>
          <p:cNvSpPr>
            <a:spLocks/>
          </p:cNvSpPr>
          <p:nvPr/>
        </p:nvSpPr>
        <p:spPr bwMode="auto">
          <a:xfrm>
            <a:off x="1773994" y="2025595"/>
            <a:ext cx="2634199" cy="1210080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B01319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50" name="Freeform 6"/>
          <p:cNvSpPr>
            <a:spLocks/>
          </p:cNvSpPr>
          <p:nvPr/>
        </p:nvSpPr>
        <p:spPr bwMode="auto">
          <a:xfrm>
            <a:off x="1326386" y="3579730"/>
            <a:ext cx="2634199" cy="123408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B0131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51" name="Freeform 6"/>
          <p:cNvSpPr>
            <a:spLocks/>
          </p:cNvSpPr>
          <p:nvPr/>
        </p:nvSpPr>
        <p:spPr bwMode="auto">
          <a:xfrm>
            <a:off x="1848015" y="5104921"/>
            <a:ext cx="2634199" cy="123408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B01319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52" name="Freeform 6"/>
          <p:cNvSpPr>
            <a:spLocks/>
          </p:cNvSpPr>
          <p:nvPr/>
        </p:nvSpPr>
        <p:spPr bwMode="auto">
          <a:xfrm flipH="1">
            <a:off x="7660212" y="2025595"/>
            <a:ext cx="2634199" cy="1210080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B01319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53" name="Freeform 6"/>
          <p:cNvSpPr>
            <a:spLocks/>
          </p:cNvSpPr>
          <p:nvPr/>
        </p:nvSpPr>
        <p:spPr bwMode="auto">
          <a:xfrm flipH="1">
            <a:off x="7969518" y="3579730"/>
            <a:ext cx="2634199" cy="123408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solidFill>
            <a:srgbClr val="B01319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54" name="Freeform 6"/>
          <p:cNvSpPr>
            <a:spLocks/>
          </p:cNvSpPr>
          <p:nvPr/>
        </p:nvSpPr>
        <p:spPr bwMode="auto">
          <a:xfrm flipH="1">
            <a:off x="7519878" y="5104921"/>
            <a:ext cx="2634199" cy="1234087"/>
          </a:xfrm>
          <a:custGeom>
            <a:avLst/>
            <a:gdLst>
              <a:gd name="T0" fmla="*/ 16 w 1028"/>
              <a:gd name="T1" fmla="*/ 0 h 522"/>
              <a:gd name="T2" fmla="*/ 941 w 1028"/>
              <a:gd name="T3" fmla="*/ 0 h 522"/>
              <a:gd name="T4" fmla="*/ 958 w 1028"/>
              <a:gd name="T5" fmla="*/ 16 h 522"/>
              <a:gd name="T6" fmla="*/ 958 w 1028"/>
              <a:gd name="T7" fmla="*/ 225 h 522"/>
              <a:gd name="T8" fmla="*/ 1028 w 1028"/>
              <a:gd name="T9" fmla="*/ 262 h 522"/>
              <a:gd name="T10" fmla="*/ 958 w 1028"/>
              <a:gd name="T11" fmla="*/ 302 h 522"/>
              <a:gd name="T12" fmla="*/ 958 w 1028"/>
              <a:gd name="T13" fmla="*/ 506 h 522"/>
              <a:gd name="T14" fmla="*/ 941 w 1028"/>
              <a:gd name="T15" fmla="*/ 522 h 522"/>
              <a:gd name="T16" fmla="*/ 16 w 1028"/>
              <a:gd name="T17" fmla="*/ 522 h 522"/>
              <a:gd name="T18" fmla="*/ 0 w 1028"/>
              <a:gd name="T19" fmla="*/ 506 h 522"/>
              <a:gd name="T20" fmla="*/ 0 w 1028"/>
              <a:gd name="T21" fmla="*/ 16 h 522"/>
              <a:gd name="T22" fmla="*/ 16 w 1028"/>
              <a:gd name="T23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28" h="522">
                <a:moveTo>
                  <a:pt x="16" y="0"/>
                </a:moveTo>
                <a:cubicBezTo>
                  <a:pt x="941" y="0"/>
                  <a:pt x="941" y="0"/>
                  <a:pt x="941" y="0"/>
                </a:cubicBezTo>
                <a:cubicBezTo>
                  <a:pt x="950" y="0"/>
                  <a:pt x="958" y="7"/>
                  <a:pt x="958" y="16"/>
                </a:cubicBezTo>
                <a:cubicBezTo>
                  <a:pt x="958" y="225"/>
                  <a:pt x="958" y="225"/>
                  <a:pt x="958" y="225"/>
                </a:cubicBezTo>
                <a:cubicBezTo>
                  <a:pt x="1028" y="262"/>
                  <a:pt x="1028" y="262"/>
                  <a:pt x="1028" y="262"/>
                </a:cubicBezTo>
                <a:cubicBezTo>
                  <a:pt x="958" y="302"/>
                  <a:pt x="958" y="302"/>
                  <a:pt x="958" y="302"/>
                </a:cubicBezTo>
                <a:cubicBezTo>
                  <a:pt x="958" y="506"/>
                  <a:pt x="958" y="506"/>
                  <a:pt x="958" y="506"/>
                </a:cubicBezTo>
                <a:cubicBezTo>
                  <a:pt x="958" y="514"/>
                  <a:pt x="950" y="522"/>
                  <a:pt x="941" y="522"/>
                </a:cubicBezTo>
                <a:cubicBezTo>
                  <a:pt x="16" y="522"/>
                  <a:pt x="16" y="522"/>
                  <a:pt x="16" y="522"/>
                </a:cubicBezTo>
                <a:cubicBezTo>
                  <a:pt x="7" y="522"/>
                  <a:pt x="0" y="514"/>
                  <a:pt x="0" y="50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lose/>
              </a:path>
            </a:pathLst>
          </a:custGeom>
          <a:noFill/>
          <a:ln>
            <a:solidFill>
              <a:srgbClr val="B01319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en-US" sz="1867">
              <a:solidFill>
                <a:prstClr val="black"/>
              </a:solidFill>
            </a:endParaRPr>
          </a:p>
        </p:txBody>
      </p:sp>
      <p:sp>
        <p:nvSpPr>
          <p:cNvPr id="161" name="矩形 160"/>
          <p:cNvSpPr/>
          <p:nvPr/>
        </p:nvSpPr>
        <p:spPr>
          <a:xfrm>
            <a:off x="3047831" y="206044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明年目标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矩形 47"/>
          <p:cNvSpPr>
            <a:spLocks noChangeArrowheads="1"/>
          </p:cNvSpPr>
          <p:nvPr/>
        </p:nvSpPr>
        <p:spPr bwMode="auto">
          <a:xfrm>
            <a:off x="1767850" y="2440854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63" name="矩形 162"/>
          <p:cNvSpPr/>
          <p:nvPr/>
        </p:nvSpPr>
        <p:spPr>
          <a:xfrm>
            <a:off x="3114818" y="515787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明年目标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4" name="矩形 47"/>
          <p:cNvSpPr>
            <a:spLocks noChangeArrowheads="1"/>
          </p:cNvSpPr>
          <p:nvPr/>
        </p:nvSpPr>
        <p:spPr bwMode="auto">
          <a:xfrm>
            <a:off x="1834837" y="5538277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65" name="矩形 164"/>
          <p:cNvSpPr/>
          <p:nvPr/>
        </p:nvSpPr>
        <p:spPr>
          <a:xfrm>
            <a:off x="2569686" y="362961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273"/>
            <a:r>
              <a:rPr lang="zh-CN" altLang="en-US" sz="1867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明年目标</a:t>
            </a:r>
            <a:endParaRPr lang="en-US" altLang="zh-CN" sz="1867" b="1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6" name="矩形 47"/>
          <p:cNvSpPr>
            <a:spLocks noChangeArrowheads="1"/>
          </p:cNvSpPr>
          <p:nvPr/>
        </p:nvSpPr>
        <p:spPr bwMode="auto">
          <a:xfrm>
            <a:off x="1289705" y="4010018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67" name="矩形 166"/>
          <p:cNvSpPr/>
          <p:nvPr/>
        </p:nvSpPr>
        <p:spPr>
          <a:xfrm>
            <a:off x="7907544" y="2060448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工作计划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8" name="矩形 47"/>
          <p:cNvSpPr>
            <a:spLocks noChangeArrowheads="1"/>
          </p:cNvSpPr>
          <p:nvPr/>
        </p:nvSpPr>
        <p:spPr bwMode="auto">
          <a:xfrm>
            <a:off x="7907544" y="2440854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69" name="矩形 168"/>
          <p:cNvSpPr/>
          <p:nvPr/>
        </p:nvSpPr>
        <p:spPr>
          <a:xfrm>
            <a:off x="7771916" y="515787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拓展计划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0" name="矩形 47"/>
          <p:cNvSpPr>
            <a:spLocks noChangeArrowheads="1"/>
          </p:cNvSpPr>
          <p:nvPr/>
        </p:nvSpPr>
        <p:spPr bwMode="auto">
          <a:xfrm>
            <a:off x="7771916" y="5538277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71" name="矩形 170"/>
          <p:cNvSpPr/>
          <p:nvPr/>
        </p:nvSpPr>
        <p:spPr>
          <a:xfrm>
            <a:off x="8215628" y="362961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学习计划</a:t>
            </a:r>
            <a:endParaRPr lang="en-US" altLang="zh-CN" sz="1867" b="1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矩形 47"/>
          <p:cNvSpPr>
            <a:spLocks noChangeArrowheads="1"/>
          </p:cNvSpPr>
          <p:nvPr/>
        </p:nvSpPr>
        <p:spPr bwMode="auto">
          <a:xfrm>
            <a:off x="8215628" y="4010018"/>
            <a:ext cx="2433416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6536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6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3250"/>
                            </p:stCondLst>
                            <p:childTnLst>
                              <p:par>
                                <p:cTn id="1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750"/>
                            </p:stCondLst>
                            <p:childTnLst>
                              <p:par>
                                <p:cTn id="1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1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250"/>
                            </p:stCondLst>
                            <p:childTnLst>
                              <p:par>
                                <p:cTn id="17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750"/>
                            </p:stCondLst>
                            <p:childTnLst>
                              <p:par>
                                <p:cTn id="1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250"/>
                            </p:stCondLst>
                            <p:childTnLst>
                              <p:par>
                                <p:cTn id="1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750"/>
                            </p:stCondLst>
                            <p:childTnLst>
                              <p:par>
                                <p:cTn id="1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5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6250"/>
                            </p:stCondLst>
                            <p:childTnLst>
                              <p:par>
                                <p:cTn id="20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6750"/>
                            </p:stCondLst>
                            <p:childTnLst>
                              <p:par>
                                <p:cTn id="2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7250"/>
                            </p:stCondLst>
                            <p:childTnLst>
                              <p:par>
                                <p:cTn id="2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750"/>
                            </p:stCondLst>
                            <p:childTnLst>
                              <p:par>
                                <p:cTn id="2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9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8250"/>
                            </p:stCondLst>
                            <p:childTnLst>
                              <p:par>
                                <p:cTn id="2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8750"/>
                            </p:stCondLst>
                            <p:childTnLst>
                              <p:par>
                                <p:cTn id="2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7" grpId="0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61" grpId="0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" y="2824328"/>
            <a:ext cx="7756246" cy="2841660"/>
          </a:xfrm>
          <a:prstGeom prst="rect">
            <a:avLst/>
          </a:prstGeom>
          <a:gradFill flip="none" rotWithShape="1"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9236110" y="4247847"/>
            <a:ext cx="1487255" cy="1418141"/>
          </a:xfrm>
          <a:prstGeom prst="rect">
            <a:avLst/>
          </a:prstGeom>
          <a:gradFill>
            <a:gsLst>
              <a:gs pos="29000">
                <a:srgbClr val="B91319"/>
              </a:gs>
              <a:gs pos="0">
                <a:srgbClr val="DC1218"/>
              </a:gs>
              <a:gs pos="79000">
                <a:srgbClr val="9E0E18"/>
              </a:gs>
              <a:gs pos="58000">
                <a:srgbClr val="A61319"/>
              </a:gs>
              <a:gs pos="100000">
                <a:srgbClr val="901518"/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10701037" y="2824330"/>
            <a:ext cx="1490964" cy="1418141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758091" y="4247847"/>
            <a:ext cx="1479861" cy="1418141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197" name="组合 7"/>
          <p:cNvGrpSpPr>
            <a:grpSpLocks/>
          </p:cNvGrpSpPr>
          <p:nvPr/>
        </p:nvGrpSpPr>
        <p:grpSpPr bwMode="auto">
          <a:xfrm>
            <a:off x="1711155" y="3074730"/>
            <a:ext cx="4559681" cy="2335482"/>
            <a:chOff x="0" y="-1"/>
            <a:chExt cx="7767664" cy="3827470"/>
          </a:xfrm>
          <a:solidFill>
            <a:schemeClr val="bg1">
              <a:lumMod val="95000"/>
              <a:alpha val="12000"/>
            </a:schemeClr>
          </a:solidFill>
        </p:grpSpPr>
        <p:sp>
          <p:nvSpPr>
            <p:cNvPr id="198" name="Freeform 4"/>
            <p:cNvSpPr>
              <a:spLocks noChangeArrowheads="1"/>
            </p:cNvSpPr>
            <p:nvPr/>
          </p:nvSpPr>
          <p:spPr bwMode="auto">
            <a:xfrm>
              <a:off x="3898913" y="2844804"/>
              <a:ext cx="276226" cy="273050"/>
            </a:xfrm>
            <a:custGeom>
              <a:avLst/>
              <a:gdLst>
                <a:gd name="T0" fmla="*/ 53 w 144"/>
                <a:gd name="T1" fmla="*/ 137 h 143"/>
                <a:gd name="T2" fmla="*/ 60 w 144"/>
                <a:gd name="T3" fmla="*/ 133 h 143"/>
                <a:gd name="T4" fmla="*/ 66 w 144"/>
                <a:gd name="T5" fmla="*/ 141 h 143"/>
                <a:gd name="T6" fmla="*/ 80 w 144"/>
                <a:gd name="T7" fmla="*/ 141 h 143"/>
                <a:gd name="T8" fmla="*/ 87 w 144"/>
                <a:gd name="T9" fmla="*/ 134 h 143"/>
                <a:gd name="T10" fmla="*/ 87 w 144"/>
                <a:gd name="T11" fmla="*/ 59 h 143"/>
                <a:gd name="T12" fmla="*/ 99 w 144"/>
                <a:gd name="T13" fmla="*/ 55 h 143"/>
                <a:gd name="T14" fmla="*/ 99 w 144"/>
                <a:gd name="T15" fmla="*/ 16 h 143"/>
                <a:gd name="T16" fmla="*/ 109 w 144"/>
                <a:gd name="T17" fmla="*/ 15 h 143"/>
                <a:gd name="T18" fmla="*/ 122 w 144"/>
                <a:gd name="T19" fmla="*/ 11 h 143"/>
                <a:gd name="T20" fmla="*/ 128 w 144"/>
                <a:gd name="T21" fmla="*/ 16 h 143"/>
                <a:gd name="T22" fmla="*/ 136 w 144"/>
                <a:gd name="T23" fmla="*/ 11 h 143"/>
                <a:gd name="T24" fmla="*/ 144 w 144"/>
                <a:gd name="T25" fmla="*/ 9 h 143"/>
                <a:gd name="T26" fmla="*/ 143 w 144"/>
                <a:gd name="T27" fmla="*/ 6 h 143"/>
                <a:gd name="T28" fmla="*/ 119 w 144"/>
                <a:gd name="T29" fmla="*/ 8 h 143"/>
                <a:gd name="T30" fmla="*/ 102 w 144"/>
                <a:gd name="T31" fmla="*/ 9 h 143"/>
                <a:gd name="T32" fmla="*/ 77 w 144"/>
                <a:gd name="T33" fmla="*/ 9 h 143"/>
                <a:gd name="T34" fmla="*/ 73 w 144"/>
                <a:gd name="T35" fmla="*/ 5 h 143"/>
                <a:gd name="T36" fmla="*/ 34 w 144"/>
                <a:gd name="T37" fmla="*/ 5 h 143"/>
                <a:gd name="T38" fmla="*/ 24 w 144"/>
                <a:gd name="T39" fmla="*/ 3 h 143"/>
                <a:gd name="T40" fmla="*/ 13 w 144"/>
                <a:gd name="T41" fmla="*/ 2 h 143"/>
                <a:gd name="T42" fmla="*/ 8 w 144"/>
                <a:gd name="T43" fmla="*/ 0 h 143"/>
                <a:gd name="T44" fmla="*/ 4 w 144"/>
                <a:gd name="T45" fmla="*/ 3 h 143"/>
                <a:gd name="T46" fmla="*/ 1 w 144"/>
                <a:gd name="T47" fmla="*/ 3 h 143"/>
                <a:gd name="T48" fmla="*/ 7 w 144"/>
                <a:gd name="T49" fmla="*/ 18 h 143"/>
                <a:gd name="T50" fmla="*/ 18 w 144"/>
                <a:gd name="T51" fmla="*/ 41 h 143"/>
                <a:gd name="T52" fmla="*/ 29 w 144"/>
                <a:gd name="T53" fmla="*/ 65 h 143"/>
                <a:gd name="T54" fmla="*/ 30 w 144"/>
                <a:gd name="T55" fmla="*/ 84 h 143"/>
                <a:gd name="T56" fmla="*/ 34 w 144"/>
                <a:gd name="T57" fmla="*/ 101 h 143"/>
                <a:gd name="T58" fmla="*/ 42 w 144"/>
                <a:gd name="T59" fmla="*/ 129 h 143"/>
                <a:gd name="T60" fmla="*/ 49 w 144"/>
                <a:gd name="T61" fmla="*/ 138 h 143"/>
                <a:gd name="T62" fmla="*/ 53 w 144"/>
                <a:gd name="T63" fmla="*/ 137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4"/>
                <a:gd name="T97" fmla="*/ 0 h 143"/>
                <a:gd name="T98" fmla="*/ 144 w 144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199" name="Freeform 5"/>
            <p:cNvSpPr>
              <a:spLocks noChangeArrowheads="1"/>
            </p:cNvSpPr>
            <p:nvPr/>
          </p:nvSpPr>
          <p:spPr bwMode="auto">
            <a:xfrm>
              <a:off x="4175139" y="2813054"/>
              <a:ext cx="171451" cy="149225"/>
            </a:xfrm>
            <a:custGeom>
              <a:avLst/>
              <a:gdLst>
                <a:gd name="T0" fmla="*/ 59 w 90"/>
                <a:gd name="T1" fmla="*/ 4 h 78"/>
                <a:gd name="T2" fmla="*/ 58 w 90"/>
                <a:gd name="T3" fmla="*/ 0 h 78"/>
                <a:gd name="T4" fmla="*/ 48 w 90"/>
                <a:gd name="T5" fmla="*/ 0 h 78"/>
                <a:gd name="T6" fmla="*/ 42 w 90"/>
                <a:gd name="T7" fmla="*/ 6 h 78"/>
                <a:gd name="T8" fmla="*/ 31 w 90"/>
                <a:gd name="T9" fmla="*/ 14 h 78"/>
                <a:gd name="T10" fmla="*/ 20 w 90"/>
                <a:gd name="T11" fmla="*/ 27 h 78"/>
                <a:gd name="T12" fmla="*/ 5 w 90"/>
                <a:gd name="T13" fmla="*/ 24 h 78"/>
                <a:gd name="T14" fmla="*/ 0 w 90"/>
                <a:gd name="T15" fmla="*/ 25 h 78"/>
                <a:gd name="T16" fmla="*/ 6 w 90"/>
                <a:gd name="T17" fmla="*/ 31 h 78"/>
                <a:gd name="T18" fmla="*/ 12 w 90"/>
                <a:gd name="T19" fmla="*/ 45 h 78"/>
                <a:gd name="T20" fmla="*/ 23 w 90"/>
                <a:gd name="T21" fmla="*/ 53 h 78"/>
                <a:gd name="T22" fmla="*/ 28 w 90"/>
                <a:gd name="T23" fmla="*/ 61 h 78"/>
                <a:gd name="T24" fmla="*/ 36 w 90"/>
                <a:gd name="T25" fmla="*/ 69 h 78"/>
                <a:gd name="T26" fmla="*/ 44 w 90"/>
                <a:gd name="T27" fmla="*/ 74 h 78"/>
                <a:gd name="T28" fmla="*/ 55 w 90"/>
                <a:gd name="T29" fmla="*/ 76 h 78"/>
                <a:gd name="T30" fmla="*/ 67 w 90"/>
                <a:gd name="T31" fmla="*/ 78 h 78"/>
                <a:gd name="T32" fmla="*/ 79 w 90"/>
                <a:gd name="T33" fmla="*/ 67 h 78"/>
                <a:gd name="T34" fmla="*/ 82 w 90"/>
                <a:gd name="T35" fmla="*/ 56 h 78"/>
                <a:gd name="T36" fmla="*/ 88 w 90"/>
                <a:gd name="T37" fmla="*/ 48 h 78"/>
                <a:gd name="T38" fmla="*/ 84 w 90"/>
                <a:gd name="T39" fmla="*/ 39 h 78"/>
                <a:gd name="T40" fmla="*/ 87 w 90"/>
                <a:gd name="T41" fmla="*/ 29 h 78"/>
                <a:gd name="T42" fmla="*/ 87 w 90"/>
                <a:gd name="T43" fmla="*/ 12 h 78"/>
                <a:gd name="T44" fmla="*/ 74 w 90"/>
                <a:gd name="T45" fmla="*/ 7 h 78"/>
                <a:gd name="T46" fmla="*/ 59 w 90"/>
                <a:gd name="T47" fmla="*/ 4 h 7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0"/>
                <a:gd name="T73" fmla="*/ 0 h 78"/>
                <a:gd name="T74" fmla="*/ 90 w 90"/>
                <a:gd name="T75" fmla="*/ 78 h 7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0" name="Freeform 6"/>
            <p:cNvSpPr>
              <a:spLocks noChangeArrowheads="1"/>
            </p:cNvSpPr>
            <p:nvPr/>
          </p:nvSpPr>
          <p:spPr bwMode="auto">
            <a:xfrm>
              <a:off x="4065601" y="2862265"/>
              <a:ext cx="193676" cy="207963"/>
            </a:xfrm>
            <a:custGeom>
              <a:avLst/>
              <a:gdLst>
                <a:gd name="T0" fmla="*/ 93 w 101"/>
                <a:gd name="T1" fmla="*/ 44 h 109"/>
                <a:gd name="T2" fmla="*/ 85 w 101"/>
                <a:gd name="T3" fmla="*/ 36 h 109"/>
                <a:gd name="T4" fmla="*/ 80 w 101"/>
                <a:gd name="T5" fmla="*/ 28 h 109"/>
                <a:gd name="T6" fmla="*/ 69 w 101"/>
                <a:gd name="T7" fmla="*/ 20 h 109"/>
                <a:gd name="T8" fmla="*/ 63 w 101"/>
                <a:gd name="T9" fmla="*/ 6 h 109"/>
                <a:gd name="T10" fmla="*/ 57 w 101"/>
                <a:gd name="T11" fmla="*/ 0 h 109"/>
                <a:gd name="T12" fmla="*/ 49 w 101"/>
                <a:gd name="T13" fmla="*/ 2 h 109"/>
                <a:gd name="T14" fmla="*/ 41 w 101"/>
                <a:gd name="T15" fmla="*/ 7 h 109"/>
                <a:gd name="T16" fmla="*/ 35 w 101"/>
                <a:gd name="T17" fmla="*/ 2 h 109"/>
                <a:gd name="T18" fmla="*/ 22 w 101"/>
                <a:gd name="T19" fmla="*/ 6 h 109"/>
                <a:gd name="T20" fmla="*/ 12 w 101"/>
                <a:gd name="T21" fmla="*/ 7 h 109"/>
                <a:gd name="T22" fmla="*/ 12 w 101"/>
                <a:gd name="T23" fmla="*/ 46 h 109"/>
                <a:gd name="T24" fmla="*/ 0 w 101"/>
                <a:gd name="T25" fmla="*/ 50 h 109"/>
                <a:gd name="T26" fmla="*/ 0 w 101"/>
                <a:gd name="T27" fmla="*/ 83 h 109"/>
                <a:gd name="T28" fmla="*/ 6 w 101"/>
                <a:gd name="T29" fmla="*/ 87 h 109"/>
                <a:gd name="T30" fmla="*/ 9 w 101"/>
                <a:gd name="T31" fmla="*/ 100 h 109"/>
                <a:gd name="T32" fmla="*/ 7 w 101"/>
                <a:gd name="T33" fmla="*/ 102 h 109"/>
                <a:gd name="T34" fmla="*/ 9 w 101"/>
                <a:gd name="T35" fmla="*/ 107 h 109"/>
                <a:gd name="T36" fmla="*/ 20 w 101"/>
                <a:gd name="T37" fmla="*/ 107 h 109"/>
                <a:gd name="T38" fmla="*/ 31 w 101"/>
                <a:gd name="T39" fmla="*/ 95 h 109"/>
                <a:gd name="T40" fmla="*/ 38 w 101"/>
                <a:gd name="T41" fmla="*/ 89 h 109"/>
                <a:gd name="T42" fmla="*/ 52 w 101"/>
                <a:gd name="T43" fmla="*/ 93 h 109"/>
                <a:gd name="T44" fmla="*/ 62 w 101"/>
                <a:gd name="T45" fmla="*/ 88 h 109"/>
                <a:gd name="T46" fmla="*/ 67 w 101"/>
                <a:gd name="T47" fmla="*/ 80 h 109"/>
                <a:gd name="T48" fmla="*/ 76 w 101"/>
                <a:gd name="T49" fmla="*/ 73 h 109"/>
                <a:gd name="T50" fmla="*/ 81 w 101"/>
                <a:gd name="T51" fmla="*/ 65 h 109"/>
                <a:gd name="T52" fmla="*/ 90 w 101"/>
                <a:gd name="T53" fmla="*/ 59 h 109"/>
                <a:gd name="T54" fmla="*/ 97 w 101"/>
                <a:gd name="T55" fmla="*/ 55 h 109"/>
                <a:gd name="T56" fmla="*/ 101 w 101"/>
                <a:gd name="T57" fmla="*/ 49 h 109"/>
                <a:gd name="T58" fmla="*/ 101 w 101"/>
                <a:gd name="T59" fmla="*/ 49 h 109"/>
                <a:gd name="T60" fmla="*/ 93 w 101"/>
                <a:gd name="T61" fmla="*/ 44 h 10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1"/>
                <a:gd name="T94" fmla="*/ 0 h 109"/>
                <a:gd name="T95" fmla="*/ 101 w 101"/>
                <a:gd name="T96" fmla="*/ 109 h 10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1" name="Freeform 7"/>
            <p:cNvSpPr>
              <a:spLocks noChangeArrowheads="1"/>
            </p:cNvSpPr>
            <p:nvPr/>
          </p:nvSpPr>
          <p:spPr bwMode="auto">
            <a:xfrm>
              <a:off x="4292615" y="3041654"/>
              <a:ext cx="30163" cy="36513"/>
            </a:xfrm>
            <a:custGeom>
              <a:avLst/>
              <a:gdLst>
                <a:gd name="T0" fmla="*/ 7 w 15"/>
                <a:gd name="T1" fmla="*/ 0 h 19"/>
                <a:gd name="T2" fmla="*/ 0 w 15"/>
                <a:gd name="T3" fmla="*/ 8 h 19"/>
                <a:gd name="T4" fmla="*/ 7 w 15"/>
                <a:gd name="T5" fmla="*/ 19 h 19"/>
                <a:gd name="T6" fmla="*/ 13 w 15"/>
                <a:gd name="T7" fmla="*/ 16 h 19"/>
                <a:gd name="T8" fmla="*/ 15 w 15"/>
                <a:gd name="T9" fmla="*/ 13 h 19"/>
                <a:gd name="T10" fmla="*/ 14 w 15"/>
                <a:gd name="T11" fmla="*/ 3 h 19"/>
                <a:gd name="T12" fmla="*/ 7 w 15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19"/>
                <a:gd name="T23" fmla="*/ 15 w 15"/>
                <a:gd name="T24" fmla="*/ 19 h 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2" name="Freeform 8"/>
            <p:cNvSpPr>
              <a:spLocks noChangeArrowheads="1"/>
            </p:cNvSpPr>
            <p:nvPr/>
          </p:nvSpPr>
          <p:spPr bwMode="auto">
            <a:xfrm>
              <a:off x="4214827" y="3101979"/>
              <a:ext cx="47626" cy="53975"/>
            </a:xfrm>
            <a:custGeom>
              <a:avLst/>
              <a:gdLst>
                <a:gd name="T0" fmla="*/ 18 w 25"/>
                <a:gd name="T1" fmla="*/ 3 h 28"/>
                <a:gd name="T2" fmla="*/ 7 w 25"/>
                <a:gd name="T3" fmla="*/ 8 h 28"/>
                <a:gd name="T4" fmla="*/ 0 w 25"/>
                <a:gd name="T5" fmla="*/ 18 h 28"/>
                <a:gd name="T6" fmla="*/ 7 w 25"/>
                <a:gd name="T7" fmla="*/ 27 h 28"/>
                <a:gd name="T8" fmla="*/ 11 w 25"/>
                <a:gd name="T9" fmla="*/ 28 h 28"/>
                <a:gd name="T10" fmla="*/ 14 w 25"/>
                <a:gd name="T11" fmla="*/ 22 h 28"/>
                <a:gd name="T12" fmla="*/ 21 w 25"/>
                <a:gd name="T13" fmla="*/ 20 h 28"/>
                <a:gd name="T14" fmla="*/ 25 w 25"/>
                <a:gd name="T15" fmla="*/ 12 h 28"/>
                <a:gd name="T16" fmla="*/ 18 w 25"/>
                <a:gd name="T17" fmla="*/ 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8"/>
                <a:gd name="T29" fmla="*/ 25 w 25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3" name="Freeform 9"/>
            <p:cNvSpPr>
              <a:spLocks noEditPoints="1" noChangeArrowheads="1"/>
            </p:cNvSpPr>
            <p:nvPr/>
          </p:nvSpPr>
          <p:spPr bwMode="auto">
            <a:xfrm>
              <a:off x="3992576" y="2954341"/>
              <a:ext cx="346077" cy="304801"/>
            </a:xfrm>
            <a:custGeom>
              <a:avLst/>
              <a:gdLst>
                <a:gd name="T0" fmla="*/ 172 w 181"/>
                <a:gd name="T1" fmla="*/ 59 h 159"/>
                <a:gd name="T2" fmla="*/ 172 w 181"/>
                <a:gd name="T3" fmla="*/ 58 h 159"/>
                <a:gd name="T4" fmla="*/ 170 w 181"/>
                <a:gd name="T5" fmla="*/ 61 h 159"/>
                <a:gd name="T6" fmla="*/ 164 w 181"/>
                <a:gd name="T7" fmla="*/ 64 h 159"/>
                <a:gd name="T8" fmla="*/ 157 w 181"/>
                <a:gd name="T9" fmla="*/ 53 h 159"/>
                <a:gd name="T10" fmla="*/ 164 w 181"/>
                <a:gd name="T11" fmla="*/ 45 h 159"/>
                <a:gd name="T12" fmla="*/ 171 w 181"/>
                <a:gd name="T13" fmla="*/ 48 h 159"/>
                <a:gd name="T14" fmla="*/ 171 w 181"/>
                <a:gd name="T15" fmla="*/ 46 h 159"/>
                <a:gd name="T16" fmla="*/ 170 w 181"/>
                <a:gd name="T17" fmla="*/ 26 h 159"/>
                <a:gd name="T18" fmla="*/ 163 w 181"/>
                <a:gd name="T19" fmla="*/ 5 h 159"/>
                <a:gd name="T20" fmla="*/ 150 w 181"/>
                <a:gd name="T21" fmla="*/ 2 h 159"/>
                <a:gd name="T22" fmla="*/ 139 w 181"/>
                <a:gd name="T23" fmla="*/ 0 h 159"/>
                <a:gd name="T24" fmla="*/ 135 w 181"/>
                <a:gd name="T25" fmla="*/ 6 h 159"/>
                <a:gd name="T26" fmla="*/ 128 w 181"/>
                <a:gd name="T27" fmla="*/ 10 h 159"/>
                <a:gd name="T28" fmla="*/ 119 w 181"/>
                <a:gd name="T29" fmla="*/ 16 h 159"/>
                <a:gd name="T30" fmla="*/ 114 w 181"/>
                <a:gd name="T31" fmla="*/ 24 h 159"/>
                <a:gd name="T32" fmla="*/ 105 w 181"/>
                <a:gd name="T33" fmla="*/ 31 h 159"/>
                <a:gd name="T34" fmla="*/ 100 w 181"/>
                <a:gd name="T35" fmla="*/ 39 h 159"/>
                <a:gd name="T36" fmla="*/ 90 w 181"/>
                <a:gd name="T37" fmla="*/ 44 h 159"/>
                <a:gd name="T38" fmla="*/ 76 w 181"/>
                <a:gd name="T39" fmla="*/ 40 h 159"/>
                <a:gd name="T40" fmla="*/ 69 w 181"/>
                <a:gd name="T41" fmla="*/ 46 h 159"/>
                <a:gd name="T42" fmla="*/ 58 w 181"/>
                <a:gd name="T43" fmla="*/ 58 h 159"/>
                <a:gd name="T44" fmla="*/ 47 w 181"/>
                <a:gd name="T45" fmla="*/ 58 h 159"/>
                <a:gd name="T46" fmla="*/ 45 w 181"/>
                <a:gd name="T47" fmla="*/ 53 h 159"/>
                <a:gd name="T48" fmla="*/ 47 w 181"/>
                <a:gd name="T49" fmla="*/ 51 h 159"/>
                <a:gd name="T50" fmla="*/ 44 w 181"/>
                <a:gd name="T51" fmla="*/ 38 h 159"/>
                <a:gd name="T52" fmla="*/ 38 w 181"/>
                <a:gd name="T53" fmla="*/ 34 h 159"/>
                <a:gd name="T54" fmla="*/ 38 w 181"/>
                <a:gd name="T55" fmla="*/ 76 h 159"/>
                <a:gd name="T56" fmla="*/ 31 w 181"/>
                <a:gd name="T57" fmla="*/ 83 h 159"/>
                <a:gd name="T58" fmla="*/ 17 w 181"/>
                <a:gd name="T59" fmla="*/ 83 h 159"/>
                <a:gd name="T60" fmla="*/ 11 w 181"/>
                <a:gd name="T61" fmla="*/ 75 h 159"/>
                <a:gd name="T62" fmla="*/ 4 w 181"/>
                <a:gd name="T63" fmla="*/ 79 h 159"/>
                <a:gd name="T64" fmla="*/ 0 w 181"/>
                <a:gd name="T65" fmla="*/ 80 h 159"/>
                <a:gd name="T66" fmla="*/ 8 w 181"/>
                <a:gd name="T67" fmla="*/ 98 h 159"/>
                <a:gd name="T68" fmla="*/ 19 w 181"/>
                <a:gd name="T69" fmla="*/ 120 h 159"/>
                <a:gd name="T70" fmla="*/ 19 w 181"/>
                <a:gd name="T71" fmla="*/ 131 h 159"/>
                <a:gd name="T72" fmla="*/ 19 w 181"/>
                <a:gd name="T73" fmla="*/ 140 h 159"/>
                <a:gd name="T74" fmla="*/ 23 w 181"/>
                <a:gd name="T75" fmla="*/ 149 h 159"/>
                <a:gd name="T76" fmla="*/ 27 w 181"/>
                <a:gd name="T77" fmla="*/ 152 h 159"/>
                <a:gd name="T78" fmla="*/ 33 w 181"/>
                <a:gd name="T79" fmla="*/ 157 h 159"/>
                <a:gd name="T80" fmla="*/ 41 w 181"/>
                <a:gd name="T81" fmla="*/ 157 h 159"/>
                <a:gd name="T82" fmla="*/ 54 w 181"/>
                <a:gd name="T83" fmla="*/ 153 h 159"/>
                <a:gd name="T84" fmla="*/ 64 w 181"/>
                <a:gd name="T85" fmla="*/ 149 h 159"/>
                <a:gd name="T86" fmla="*/ 82 w 181"/>
                <a:gd name="T87" fmla="*/ 149 h 159"/>
                <a:gd name="T88" fmla="*/ 93 w 181"/>
                <a:gd name="T89" fmla="*/ 147 h 159"/>
                <a:gd name="T90" fmla="*/ 100 w 181"/>
                <a:gd name="T91" fmla="*/ 146 h 159"/>
                <a:gd name="T92" fmla="*/ 109 w 181"/>
                <a:gd name="T93" fmla="*/ 143 h 159"/>
                <a:gd name="T94" fmla="*/ 132 w 181"/>
                <a:gd name="T95" fmla="*/ 128 h 159"/>
                <a:gd name="T96" fmla="*/ 159 w 181"/>
                <a:gd name="T97" fmla="*/ 95 h 159"/>
                <a:gd name="T98" fmla="*/ 175 w 181"/>
                <a:gd name="T99" fmla="*/ 77 h 159"/>
                <a:gd name="T100" fmla="*/ 181 w 181"/>
                <a:gd name="T101" fmla="*/ 59 h 159"/>
                <a:gd name="T102" fmla="*/ 172 w 181"/>
                <a:gd name="T103" fmla="*/ 59 h 159"/>
                <a:gd name="T104" fmla="*/ 137 w 181"/>
                <a:gd name="T105" fmla="*/ 97 h 159"/>
                <a:gd name="T106" fmla="*/ 130 w 181"/>
                <a:gd name="T107" fmla="*/ 99 h 159"/>
                <a:gd name="T108" fmla="*/ 127 w 181"/>
                <a:gd name="T109" fmla="*/ 105 h 159"/>
                <a:gd name="T110" fmla="*/ 123 w 181"/>
                <a:gd name="T111" fmla="*/ 104 h 159"/>
                <a:gd name="T112" fmla="*/ 116 w 181"/>
                <a:gd name="T113" fmla="*/ 95 h 159"/>
                <a:gd name="T114" fmla="*/ 123 w 181"/>
                <a:gd name="T115" fmla="*/ 85 h 159"/>
                <a:gd name="T116" fmla="*/ 134 w 181"/>
                <a:gd name="T117" fmla="*/ 80 h 159"/>
                <a:gd name="T118" fmla="*/ 141 w 181"/>
                <a:gd name="T119" fmla="*/ 89 h 159"/>
                <a:gd name="T120" fmla="*/ 137 w 181"/>
                <a:gd name="T121" fmla="*/ 97 h 1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1"/>
                <a:gd name="T184" fmla="*/ 0 h 159"/>
                <a:gd name="T185" fmla="*/ 181 w 181"/>
                <a:gd name="T186" fmla="*/ 159 h 1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4" name="Freeform 10"/>
            <p:cNvSpPr>
              <a:spLocks noChangeArrowheads="1"/>
            </p:cNvSpPr>
            <p:nvPr/>
          </p:nvSpPr>
          <p:spPr bwMode="auto">
            <a:xfrm>
              <a:off x="3898913" y="2597153"/>
              <a:ext cx="252414" cy="268288"/>
            </a:xfrm>
            <a:custGeom>
              <a:avLst/>
              <a:gdLst>
                <a:gd name="T0" fmla="*/ 8 w 132"/>
                <a:gd name="T1" fmla="*/ 129 h 140"/>
                <a:gd name="T2" fmla="*/ 13 w 132"/>
                <a:gd name="T3" fmla="*/ 131 h 140"/>
                <a:gd name="T4" fmla="*/ 24 w 132"/>
                <a:gd name="T5" fmla="*/ 132 h 140"/>
                <a:gd name="T6" fmla="*/ 34 w 132"/>
                <a:gd name="T7" fmla="*/ 134 h 140"/>
                <a:gd name="T8" fmla="*/ 73 w 132"/>
                <a:gd name="T9" fmla="*/ 134 h 140"/>
                <a:gd name="T10" fmla="*/ 77 w 132"/>
                <a:gd name="T11" fmla="*/ 138 h 140"/>
                <a:gd name="T12" fmla="*/ 102 w 132"/>
                <a:gd name="T13" fmla="*/ 138 h 140"/>
                <a:gd name="T14" fmla="*/ 119 w 132"/>
                <a:gd name="T15" fmla="*/ 137 h 140"/>
                <a:gd name="T16" fmla="*/ 122 w 132"/>
                <a:gd name="T17" fmla="*/ 136 h 140"/>
                <a:gd name="T18" fmla="*/ 109 w 132"/>
                <a:gd name="T19" fmla="*/ 119 h 140"/>
                <a:gd name="T20" fmla="*/ 110 w 132"/>
                <a:gd name="T21" fmla="*/ 81 h 140"/>
                <a:gd name="T22" fmla="*/ 127 w 132"/>
                <a:gd name="T23" fmla="*/ 82 h 140"/>
                <a:gd name="T24" fmla="*/ 130 w 132"/>
                <a:gd name="T25" fmla="*/ 79 h 140"/>
                <a:gd name="T26" fmla="*/ 132 w 132"/>
                <a:gd name="T27" fmla="*/ 57 h 140"/>
                <a:gd name="T28" fmla="*/ 129 w 132"/>
                <a:gd name="T29" fmla="*/ 57 h 140"/>
                <a:gd name="T30" fmla="*/ 119 w 132"/>
                <a:gd name="T31" fmla="*/ 58 h 140"/>
                <a:gd name="T32" fmla="*/ 113 w 132"/>
                <a:gd name="T33" fmla="*/ 61 h 140"/>
                <a:gd name="T34" fmla="*/ 113 w 132"/>
                <a:gd name="T35" fmla="*/ 52 h 140"/>
                <a:gd name="T36" fmla="*/ 108 w 132"/>
                <a:gd name="T37" fmla="*/ 43 h 140"/>
                <a:gd name="T38" fmla="*/ 109 w 132"/>
                <a:gd name="T39" fmla="*/ 27 h 140"/>
                <a:gd name="T40" fmla="*/ 107 w 132"/>
                <a:gd name="T41" fmla="*/ 18 h 140"/>
                <a:gd name="T42" fmla="*/ 100 w 132"/>
                <a:gd name="T43" fmla="*/ 16 h 140"/>
                <a:gd name="T44" fmla="*/ 94 w 132"/>
                <a:gd name="T45" fmla="*/ 14 h 140"/>
                <a:gd name="T46" fmla="*/ 85 w 132"/>
                <a:gd name="T47" fmla="*/ 14 h 140"/>
                <a:gd name="T48" fmla="*/ 81 w 132"/>
                <a:gd name="T49" fmla="*/ 24 h 140"/>
                <a:gd name="T50" fmla="*/ 68 w 132"/>
                <a:gd name="T51" fmla="*/ 26 h 140"/>
                <a:gd name="T52" fmla="*/ 58 w 132"/>
                <a:gd name="T53" fmla="*/ 19 h 140"/>
                <a:gd name="T54" fmla="*/ 54 w 132"/>
                <a:gd name="T55" fmla="*/ 10 h 140"/>
                <a:gd name="T56" fmla="*/ 52 w 132"/>
                <a:gd name="T57" fmla="*/ 1 h 140"/>
                <a:gd name="T58" fmla="*/ 15 w 132"/>
                <a:gd name="T59" fmla="*/ 1 h 140"/>
                <a:gd name="T60" fmla="*/ 9 w 132"/>
                <a:gd name="T61" fmla="*/ 4 h 140"/>
                <a:gd name="T62" fmla="*/ 19 w 132"/>
                <a:gd name="T63" fmla="*/ 28 h 140"/>
                <a:gd name="T64" fmla="*/ 17 w 132"/>
                <a:gd name="T65" fmla="*/ 39 h 140"/>
                <a:gd name="T66" fmla="*/ 24 w 132"/>
                <a:gd name="T67" fmla="*/ 63 h 140"/>
                <a:gd name="T68" fmla="*/ 16 w 132"/>
                <a:gd name="T69" fmla="*/ 79 h 140"/>
                <a:gd name="T70" fmla="*/ 8 w 132"/>
                <a:gd name="T71" fmla="*/ 101 h 140"/>
                <a:gd name="T72" fmla="*/ 2 w 132"/>
                <a:gd name="T73" fmla="*/ 117 h 140"/>
                <a:gd name="T74" fmla="*/ 1 w 132"/>
                <a:gd name="T75" fmla="*/ 132 h 140"/>
                <a:gd name="T76" fmla="*/ 1 w 132"/>
                <a:gd name="T77" fmla="*/ 132 h 140"/>
                <a:gd name="T78" fmla="*/ 4 w 132"/>
                <a:gd name="T79" fmla="*/ 132 h 140"/>
                <a:gd name="T80" fmla="*/ 8 w 132"/>
                <a:gd name="T81" fmla="*/ 129 h 14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32"/>
                <a:gd name="T124" fmla="*/ 0 h 140"/>
                <a:gd name="T125" fmla="*/ 132 w 132"/>
                <a:gd name="T126" fmla="*/ 140 h 14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5" name="Freeform 11"/>
            <p:cNvSpPr>
              <a:spLocks noChangeArrowheads="1"/>
            </p:cNvSpPr>
            <p:nvPr/>
          </p:nvSpPr>
          <p:spPr bwMode="auto">
            <a:xfrm>
              <a:off x="4108463" y="2647953"/>
              <a:ext cx="247651" cy="219075"/>
            </a:xfrm>
            <a:custGeom>
              <a:avLst/>
              <a:gdLst>
                <a:gd name="T0" fmla="*/ 100 w 130"/>
                <a:gd name="T1" fmla="*/ 5 h 115"/>
                <a:gd name="T2" fmla="*/ 92 w 130"/>
                <a:gd name="T3" fmla="*/ 0 h 115"/>
                <a:gd name="T4" fmla="*/ 78 w 130"/>
                <a:gd name="T5" fmla="*/ 3 h 115"/>
                <a:gd name="T6" fmla="*/ 75 w 130"/>
                <a:gd name="T7" fmla="*/ 10 h 115"/>
                <a:gd name="T8" fmla="*/ 74 w 130"/>
                <a:gd name="T9" fmla="*/ 16 h 115"/>
                <a:gd name="T10" fmla="*/ 73 w 130"/>
                <a:gd name="T11" fmla="*/ 29 h 115"/>
                <a:gd name="T12" fmla="*/ 71 w 130"/>
                <a:gd name="T13" fmla="*/ 39 h 115"/>
                <a:gd name="T14" fmla="*/ 78 w 130"/>
                <a:gd name="T15" fmla="*/ 48 h 115"/>
                <a:gd name="T16" fmla="*/ 86 w 130"/>
                <a:gd name="T17" fmla="*/ 46 h 115"/>
                <a:gd name="T18" fmla="*/ 87 w 130"/>
                <a:gd name="T19" fmla="*/ 54 h 115"/>
                <a:gd name="T20" fmla="*/ 85 w 130"/>
                <a:gd name="T21" fmla="*/ 59 h 115"/>
                <a:gd name="T22" fmla="*/ 77 w 130"/>
                <a:gd name="T23" fmla="*/ 59 h 115"/>
                <a:gd name="T24" fmla="*/ 73 w 130"/>
                <a:gd name="T25" fmla="*/ 49 h 115"/>
                <a:gd name="T26" fmla="*/ 64 w 130"/>
                <a:gd name="T27" fmla="*/ 47 h 115"/>
                <a:gd name="T28" fmla="*/ 58 w 130"/>
                <a:gd name="T29" fmla="*/ 41 h 115"/>
                <a:gd name="T30" fmla="*/ 54 w 130"/>
                <a:gd name="T31" fmla="*/ 43 h 115"/>
                <a:gd name="T32" fmla="*/ 49 w 130"/>
                <a:gd name="T33" fmla="*/ 44 h 115"/>
                <a:gd name="T34" fmla="*/ 40 w 130"/>
                <a:gd name="T35" fmla="*/ 41 h 115"/>
                <a:gd name="T36" fmla="*/ 36 w 130"/>
                <a:gd name="T37" fmla="*/ 36 h 115"/>
                <a:gd name="T38" fmla="*/ 29 w 130"/>
                <a:gd name="T39" fmla="*/ 36 h 115"/>
                <a:gd name="T40" fmla="*/ 26 w 130"/>
                <a:gd name="T41" fmla="*/ 34 h 115"/>
                <a:gd name="T42" fmla="*/ 23 w 130"/>
                <a:gd name="T43" fmla="*/ 31 h 115"/>
                <a:gd name="T44" fmla="*/ 21 w 130"/>
                <a:gd name="T45" fmla="*/ 53 h 115"/>
                <a:gd name="T46" fmla="*/ 18 w 130"/>
                <a:gd name="T47" fmla="*/ 56 h 115"/>
                <a:gd name="T48" fmla="*/ 1 w 130"/>
                <a:gd name="T49" fmla="*/ 55 h 115"/>
                <a:gd name="T50" fmla="*/ 0 w 130"/>
                <a:gd name="T51" fmla="*/ 93 h 115"/>
                <a:gd name="T52" fmla="*/ 13 w 130"/>
                <a:gd name="T53" fmla="*/ 110 h 115"/>
                <a:gd name="T54" fmla="*/ 34 w 130"/>
                <a:gd name="T55" fmla="*/ 109 h 115"/>
                <a:gd name="T56" fmla="*/ 35 w 130"/>
                <a:gd name="T57" fmla="*/ 112 h 115"/>
                <a:gd name="T58" fmla="*/ 40 w 130"/>
                <a:gd name="T59" fmla="*/ 111 h 115"/>
                <a:gd name="T60" fmla="*/ 55 w 130"/>
                <a:gd name="T61" fmla="*/ 114 h 115"/>
                <a:gd name="T62" fmla="*/ 66 w 130"/>
                <a:gd name="T63" fmla="*/ 101 h 115"/>
                <a:gd name="T64" fmla="*/ 77 w 130"/>
                <a:gd name="T65" fmla="*/ 93 h 115"/>
                <a:gd name="T66" fmla="*/ 83 w 130"/>
                <a:gd name="T67" fmla="*/ 87 h 115"/>
                <a:gd name="T68" fmla="*/ 93 w 130"/>
                <a:gd name="T69" fmla="*/ 87 h 115"/>
                <a:gd name="T70" fmla="*/ 93 w 130"/>
                <a:gd name="T71" fmla="*/ 87 h 115"/>
                <a:gd name="T72" fmla="*/ 91 w 130"/>
                <a:gd name="T73" fmla="*/ 79 h 115"/>
                <a:gd name="T74" fmla="*/ 122 w 130"/>
                <a:gd name="T75" fmla="*/ 67 h 115"/>
                <a:gd name="T76" fmla="*/ 120 w 130"/>
                <a:gd name="T77" fmla="*/ 62 h 115"/>
                <a:gd name="T78" fmla="*/ 122 w 130"/>
                <a:gd name="T79" fmla="*/ 51 h 115"/>
                <a:gd name="T80" fmla="*/ 127 w 130"/>
                <a:gd name="T81" fmla="*/ 48 h 115"/>
                <a:gd name="T82" fmla="*/ 126 w 130"/>
                <a:gd name="T83" fmla="*/ 30 h 115"/>
                <a:gd name="T84" fmla="*/ 130 w 130"/>
                <a:gd name="T85" fmla="*/ 28 h 115"/>
                <a:gd name="T86" fmla="*/ 125 w 130"/>
                <a:gd name="T87" fmla="*/ 16 h 115"/>
                <a:gd name="T88" fmla="*/ 110 w 130"/>
                <a:gd name="T89" fmla="*/ 9 h 115"/>
                <a:gd name="T90" fmla="*/ 100 w 130"/>
                <a:gd name="T91" fmla="*/ 5 h 11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115"/>
                <a:gd name="T140" fmla="*/ 130 w 130"/>
                <a:gd name="T141" fmla="*/ 115 h 11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6" name="Freeform 12"/>
            <p:cNvSpPr>
              <a:spLocks noChangeArrowheads="1"/>
            </p:cNvSpPr>
            <p:nvPr/>
          </p:nvSpPr>
          <p:spPr bwMode="auto">
            <a:xfrm>
              <a:off x="4254514" y="2492378"/>
              <a:ext cx="42863" cy="38100"/>
            </a:xfrm>
            <a:custGeom>
              <a:avLst/>
              <a:gdLst>
                <a:gd name="T0" fmla="*/ 18 w 22"/>
                <a:gd name="T1" fmla="*/ 0 h 20"/>
                <a:gd name="T2" fmla="*/ 12 w 22"/>
                <a:gd name="T3" fmla="*/ 2 h 20"/>
                <a:gd name="T4" fmla="*/ 6 w 22"/>
                <a:gd name="T5" fmla="*/ 3 h 20"/>
                <a:gd name="T6" fmla="*/ 5 w 22"/>
                <a:gd name="T7" fmla="*/ 5 h 20"/>
                <a:gd name="T8" fmla="*/ 3 w 22"/>
                <a:gd name="T9" fmla="*/ 12 h 20"/>
                <a:gd name="T10" fmla="*/ 0 w 22"/>
                <a:gd name="T11" fmla="*/ 15 h 20"/>
                <a:gd name="T12" fmla="*/ 3 w 22"/>
                <a:gd name="T13" fmla="*/ 18 h 20"/>
                <a:gd name="T14" fmla="*/ 6 w 22"/>
                <a:gd name="T15" fmla="*/ 19 h 20"/>
                <a:gd name="T16" fmla="*/ 12 w 22"/>
                <a:gd name="T17" fmla="*/ 15 h 20"/>
                <a:gd name="T18" fmla="*/ 22 w 22"/>
                <a:gd name="T19" fmla="*/ 13 h 20"/>
                <a:gd name="T20" fmla="*/ 20 w 22"/>
                <a:gd name="T21" fmla="*/ 5 h 20"/>
                <a:gd name="T22" fmla="*/ 18 w 22"/>
                <a:gd name="T23" fmla="*/ 0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0"/>
                <a:gd name="T38" fmla="*/ 22 w 22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7" name="Freeform 13"/>
            <p:cNvSpPr>
              <a:spLocks noChangeArrowheads="1"/>
            </p:cNvSpPr>
            <p:nvPr/>
          </p:nvSpPr>
          <p:spPr bwMode="auto">
            <a:xfrm>
              <a:off x="4514865" y="2205039"/>
              <a:ext cx="223839" cy="298451"/>
            </a:xfrm>
            <a:custGeom>
              <a:avLst/>
              <a:gdLst>
                <a:gd name="T0" fmla="*/ 27 w 117"/>
                <a:gd name="T1" fmla="*/ 30 h 157"/>
                <a:gd name="T2" fmla="*/ 35 w 117"/>
                <a:gd name="T3" fmla="*/ 37 h 157"/>
                <a:gd name="T4" fmla="*/ 58 w 117"/>
                <a:gd name="T5" fmla="*/ 45 h 157"/>
                <a:gd name="T6" fmla="*/ 73 w 117"/>
                <a:gd name="T7" fmla="*/ 48 h 157"/>
                <a:gd name="T8" fmla="*/ 77 w 117"/>
                <a:gd name="T9" fmla="*/ 51 h 157"/>
                <a:gd name="T10" fmla="*/ 47 w 117"/>
                <a:gd name="T11" fmla="*/ 81 h 157"/>
                <a:gd name="T12" fmla="*/ 35 w 117"/>
                <a:gd name="T13" fmla="*/ 83 h 157"/>
                <a:gd name="T14" fmla="*/ 20 w 117"/>
                <a:gd name="T15" fmla="*/ 91 h 157"/>
                <a:gd name="T16" fmla="*/ 11 w 117"/>
                <a:gd name="T17" fmla="*/ 92 h 157"/>
                <a:gd name="T18" fmla="*/ 5 w 117"/>
                <a:gd name="T19" fmla="*/ 100 h 157"/>
                <a:gd name="T20" fmla="*/ 0 w 117"/>
                <a:gd name="T21" fmla="*/ 108 h 157"/>
                <a:gd name="T22" fmla="*/ 1 w 117"/>
                <a:gd name="T23" fmla="*/ 148 h 157"/>
                <a:gd name="T24" fmla="*/ 6 w 117"/>
                <a:gd name="T25" fmla="*/ 157 h 157"/>
                <a:gd name="T26" fmla="*/ 31 w 117"/>
                <a:gd name="T27" fmla="*/ 131 h 157"/>
                <a:gd name="T28" fmla="*/ 51 w 117"/>
                <a:gd name="T29" fmla="*/ 116 h 157"/>
                <a:gd name="T30" fmla="*/ 79 w 117"/>
                <a:gd name="T31" fmla="*/ 88 h 157"/>
                <a:gd name="T32" fmla="*/ 92 w 117"/>
                <a:gd name="T33" fmla="*/ 67 h 157"/>
                <a:gd name="T34" fmla="*/ 102 w 117"/>
                <a:gd name="T35" fmla="*/ 50 h 157"/>
                <a:gd name="T36" fmla="*/ 113 w 117"/>
                <a:gd name="T37" fmla="*/ 28 h 157"/>
                <a:gd name="T38" fmla="*/ 117 w 117"/>
                <a:gd name="T39" fmla="*/ 8 h 157"/>
                <a:gd name="T40" fmla="*/ 109 w 117"/>
                <a:gd name="T41" fmla="*/ 4 h 157"/>
                <a:gd name="T42" fmla="*/ 84 w 117"/>
                <a:gd name="T43" fmla="*/ 11 h 157"/>
                <a:gd name="T44" fmla="*/ 66 w 117"/>
                <a:gd name="T45" fmla="*/ 15 h 157"/>
                <a:gd name="T46" fmla="*/ 51 w 117"/>
                <a:gd name="T47" fmla="*/ 18 h 157"/>
                <a:gd name="T48" fmla="*/ 33 w 117"/>
                <a:gd name="T49" fmla="*/ 16 h 157"/>
                <a:gd name="T50" fmla="*/ 27 w 117"/>
                <a:gd name="T51" fmla="*/ 10 h 157"/>
                <a:gd name="T52" fmla="*/ 20 w 117"/>
                <a:gd name="T53" fmla="*/ 20 h 157"/>
                <a:gd name="T54" fmla="*/ 27 w 117"/>
                <a:gd name="T55" fmla="*/ 30 h 15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7"/>
                <a:gd name="T85" fmla="*/ 0 h 157"/>
                <a:gd name="T86" fmla="*/ 117 w 117"/>
                <a:gd name="T87" fmla="*/ 157 h 15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8" name="Freeform 14"/>
            <p:cNvSpPr>
              <a:spLocks noChangeArrowheads="1"/>
            </p:cNvSpPr>
            <p:nvPr/>
          </p:nvSpPr>
          <p:spPr bwMode="auto">
            <a:xfrm>
              <a:off x="3363924" y="1655764"/>
              <a:ext cx="260351" cy="206375"/>
            </a:xfrm>
            <a:custGeom>
              <a:avLst/>
              <a:gdLst>
                <a:gd name="T0" fmla="*/ 50 w 136"/>
                <a:gd name="T1" fmla="*/ 108 h 108"/>
                <a:gd name="T2" fmla="*/ 50 w 136"/>
                <a:gd name="T3" fmla="*/ 93 h 108"/>
                <a:gd name="T4" fmla="*/ 68 w 136"/>
                <a:gd name="T5" fmla="*/ 81 h 108"/>
                <a:gd name="T6" fmla="*/ 75 w 136"/>
                <a:gd name="T7" fmla="*/ 79 h 108"/>
                <a:gd name="T8" fmla="*/ 85 w 136"/>
                <a:gd name="T9" fmla="*/ 77 h 108"/>
                <a:gd name="T10" fmla="*/ 91 w 136"/>
                <a:gd name="T11" fmla="*/ 70 h 108"/>
                <a:gd name="T12" fmla="*/ 99 w 136"/>
                <a:gd name="T13" fmla="*/ 67 h 108"/>
                <a:gd name="T14" fmla="*/ 104 w 136"/>
                <a:gd name="T15" fmla="*/ 64 h 108"/>
                <a:gd name="T16" fmla="*/ 106 w 136"/>
                <a:gd name="T17" fmla="*/ 57 h 108"/>
                <a:gd name="T18" fmla="*/ 110 w 136"/>
                <a:gd name="T19" fmla="*/ 54 h 108"/>
                <a:gd name="T20" fmla="*/ 116 w 136"/>
                <a:gd name="T21" fmla="*/ 50 h 108"/>
                <a:gd name="T22" fmla="*/ 133 w 136"/>
                <a:gd name="T23" fmla="*/ 49 h 108"/>
                <a:gd name="T24" fmla="*/ 135 w 136"/>
                <a:gd name="T25" fmla="*/ 45 h 108"/>
                <a:gd name="T26" fmla="*/ 131 w 136"/>
                <a:gd name="T27" fmla="*/ 37 h 108"/>
                <a:gd name="T28" fmla="*/ 130 w 136"/>
                <a:gd name="T29" fmla="*/ 27 h 108"/>
                <a:gd name="T30" fmla="*/ 127 w 136"/>
                <a:gd name="T31" fmla="*/ 15 h 108"/>
                <a:gd name="T32" fmla="*/ 125 w 136"/>
                <a:gd name="T33" fmla="*/ 11 h 108"/>
                <a:gd name="T34" fmla="*/ 112 w 136"/>
                <a:gd name="T35" fmla="*/ 8 h 108"/>
                <a:gd name="T36" fmla="*/ 93 w 136"/>
                <a:gd name="T37" fmla="*/ 6 h 108"/>
                <a:gd name="T38" fmla="*/ 82 w 136"/>
                <a:gd name="T39" fmla="*/ 2 h 108"/>
                <a:gd name="T40" fmla="*/ 70 w 136"/>
                <a:gd name="T41" fmla="*/ 25 h 108"/>
                <a:gd name="T42" fmla="*/ 53 w 136"/>
                <a:gd name="T43" fmla="*/ 33 h 108"/>
                <a:gd name="T44" fmla="*/ 44 w 136"/>
                <a:gd name="T45" fmla="*/ 42 h 108"/>
                <a:gd name="T46" fmla="*/ 38 w 136"/>
                <a:gd name="T47" fmla="*/ 53 h 108"/>
                <a:gd name="T48" fmla="*/ 38 w 136"/>
                <a:gd name="T49" fmla="*/ 70 h 108"/>
                <a:gd name="T50" fmla="*/ 25 w 136"/>
                <a:gd name="T51" fmla="*/ 89 h 108"/>
                <a:gd name="T52" fmla="*/ 8 w 136"/>
                <a:gd name="T53" fmla="*/ 100 h 108"/>
                <a:gd name="T54" fmla="*/ 0 w 136"/>
                <a:gd name="T55" fmla="*/ 104 h 108"/>
                <a:gd name="T56" fmla="*/ 42 w 136"/>
                <a:gd name="T57" fmla="*/ 104 h 108"/>
                <a:gd name="T58" fmla="*/ 50 w 136"/>
                <a:gd name="T59" fmla="*/ 108 h 10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6"/>
                <a:gd name="T91" fmla="*/ 0 h 108"/>
                <a:gd name="T92" fmla="*/ 136 w 136"/>
                <a:gd name="T93" fmla="*/ 108 h 10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09" name="Freeform 15"/>
            <p:cNvSpPr>
              <a:spLocks noChangeArrowheads="1"/>
            </p:cNvSpPr>
            <p:nvPr/>
          </p:nvSpPr>
          <p:spPr bwMode="auto">
            <a:xfrm>
              <a:off x="3805251" y="1619252"/>
              <a:ext cx="93663" cy="174626"/>
            </a:xfrm>
            <a:custGeom>
              <a:avLst/>
              <a:gdLst>
                <a:gd name="T0" fmla="*/ 13 w 49"/>
                <a:gd name="T1" fmla="*/ 23 h 91"/>
                <a:gd name="T2" fmla="*/ 10 w 49"/>
                <a:gd name="T3" fmla="*/ 35 h 91"/>
                <a:gd name="T4" fmla="*/ 3 w 49"/>
                <a:gd name="T5" fmla="*/ 42 h 91"/>
                <a:gd name="T6" fmla="*/ 7 w 49"/>
                <a:gd name="T7" fmla="*/ 54 h 91"/>
                <a:gd name="T8" fmla="*/ 12 w 49"/>
                <a:gd name="T9" fmla="*/ 62 h 91"/>
                <a:gd name="T10" fmla="*/ 21 w 49"/>
                <a:gd name="T11" fmla="*/ 68 h 91"/>
                <a:gd name="T12" fmla="*/ 26 w 49"/>
                <a:gd name="T13" fmla="*/ 88 h 91"/>
                <a:gd name="T14" fmla="*/ 27 w 49"/>
                <a:gd name="T15" fmla="*/ 91 h 91"/>
                <a:gd name="T16" fmla="*/ 32 w 49"/>
                <a:gd name="T17" fmla="*/ 87 h 91"/>
                <a:gd name="T18" fmla="*/ 34 w 49"/>
                <a:gd name="T19" fmla="*/ 78 h 91"/>
                <a:gd name="T20" fmla="*/ 35 w 49"/>
                <a:gd name="T21" fmla="*/ 73 h 91"/>
                <a:gd name="T22" fmla="*/ 43 w 49"/>
                <a:gd name="T23" fmla="*/ 65 h 91"/>
                <a:gd name="T24" fmla="*/ 48 w 49"/>
                <a:gd name="T25" fmla="*/ 61 h 91"/>
                <a:gd name="T26" fmla="*/ 49 w 49"/>
                <a:gd name="T27" fmla="*/ 55 h 91"/>
                <a:gd name="T28" fmla="*/ 44 w 49"/>
                <a:gd name="T29" fmla="*/ 51 h 91"/>
                <a:gd name="T30" fmla="*/ 40 w 49"/>
                <a:gd name="T31" fmla="*/ 47 h 91"/>
                <a:gd name="T32" fmla="*/ 31 w 49"/>
                <a:gd name="T33" fmla="*/ 43 h 91"/>
                <a:gd name="T34" fmla="*/ 40 w 49"/>
                <a:gd name="T35" fmla="*/ 35 h 91"/>
                <a:gd name="T36" fmla="*/ 40 w 49"/>
                <a:gd name="T37" fmla="*/ 20 h 91"/>
                <a:gd name="T38" fmla="*/ 42 w 49"/>
                <a:gd name="T39" fmla="*/ 10 h 91"/>
                <a:gd name="T40" fmla="*/ 40 w 49"/>
                <a:gd name="T41" fmla="*/ 6 h 91"/>
                <a:gd name="T42" fmla="*/ 35 w 49"/>
                <a:gd name="T43" fmla="*/ 4 h 91"/>
                <a:gd name="T44" fmla="*/ 20 w 49"/>
                <a:gd name="T45" fmla="*/ 4 h 91"/>
                <a:gd name="T46" fmla="*/ 13 w 49"/>
                <a:gd name="T47" fmla="*/ 5 h 91"/>
                <a:gd name="T48" fmla="*/ 13 w 49"/>
                <a:gd name="T49" fmla="*/ 23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9"/>
                <a:gd name="T76" fmla="*/ 0 h 91"/>
                <a:gd name="T77" fmla="*/ 49 w 49"/>
                <a:gd name="T78" fmla="*/ 91 h 9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0" name="Freeform 16"/>
            <p:cNvSpPr>
              <a:spLocks noChangeArrowheads="1"/>
            </p:cNvSpPr>
            <p:nvPr/>
          </p:nvSpPr>
          <p:spPr bwMode="auto">
            <a:xfrm>
              <a:off x="3457587" y="1625602"/>
              <a:ext cx="449265" cy="430214"/>
            </a:xfrm>
            <a:custGeom>
              <a:avLst/>
              <a:gdLst>
                <a:gd name="T0" fmla="*/ 81 w 235"/>
                <a:gd name="T1" fmla="*/ 43 h 225"/>
                <a:gd name="T2" fmla="*/ 82 w 235"/>
                <a:gd name="T3" fmla="*/ 53 h 225"/>
                <a:gd name="T4" fmla="*/ 86 w 235"/>
                <a:gd name="T5" fmla="*/ 61 h 225"/>
                <a:gd name="T6" fmla="*/ 84 w 235"/>
                <a:gd name="T7" fmla="*/ 65 h 225"/>
                <a:gd name="T8" fmla="*/ 67 w 235"/>
                <a:gd name="T9" fmla="*/ 66 h 225"/>
                <a:gd name="T10" fmla="*/ 61 w 235"/>
                <a:gd name="T11" fmla="*/ 70 h 225"/>
                <a:gd name="T12" fmla="*/ 57 w 235"/>
                <a:gd name="T13" fmla="*/ 73 h 225"/>
                <a:gd name="T14" fmla="*/ 55 w 235"/>
                <a:gd name="T15" fmla="*/ 80 h 225"/>
                <a:gd name="T16" fmla="*/ 50 w 235"/>
                <a:gd name="T17" fmla="*/ 83 h 225"/>
                <a:gd name="T18" fmla="*/ 42 w 235"/>
                <a:gd name="T19" fmla="*/ 86 h 225"/>
                <a:gd name="T20" fmla="*/ 36 w 235"/>
                <a:gd name="T21" fmla="*/ 93 h 225"/>
                <a:gd name="T22" fmla="*/ 26 w 235"/>
                <a:gd name="T23" fmla="*/ 95 h 225"/>
                <a:gd name="T24" fmla="*/ 19 w 235"/>
                <a:gd name="T25" fmla="*/ 97 h 225"/>
                <a:gd name="T26" fmla="*/ 1 w 235"/>
                <a:gd name="T27" fmla="*/ 109 h 225"/>
                <a:gd name="T28" fmla="*/ 1 w 235"/>
                <a:gd name="T29" fmla="*/ 124 h 225"/>
                <a:gd name="T30" fmla="*/ 3 w 235"/>
                <a:gd name="T31" fmla="*/ 126 h 225"/>
                <a:gd name="T32" fmla="*/ 112 w 235"/>
                <a:gd name="T33" fmla="*/ 199 h 225"/>
                <a:gd name="T34" fmla="*/ 120 w 235"/>
                <a:gd name="T35" fmla="*/ 209 h 225"/>
                <a:gd name="T36" fmla="*/ 132 w 235"/>
                <a:gd name="T37" fmla="*/ 213 h 225"/>
                <a:gd name="T38" fmla="*/ 138 w 235"/>
                <a:gd name="T39" fmla="*/ 225 h 225"/>
                <a:gd name="T40" fmla="*/ 149 w 235"/>
                <a:gd name="T41" fmla="*/ 223 h 225"/>
                <a:gd name="T42" fmla="*/ 166 w 235"/>
                <a:gd name="T43" fmla="*/ 217 h 225"/>
                <a:gd name="T44" fmla="*/ 187 w 235"/>
                <a:gd name="T45" fmla="*/ 201 h 225"/>
                <a:gd name="T46" fmla="*/ 235 w 235"/>
                <a:gd name="T47" fmla="*/ 171 h 225"/>
                <a:gd name="T48" fmla="*/ 235 w 235"/>
                <a:gd name="T49" fmla="*/ 171 h 225"/>
                <a:gd name="T50" fmla="*/ 230 w 235"/>
                <a:gd name="T51" fmla="*/ 161 h 225"/>
                <a:gd name="T52" fmla="*/ 221 w 235"/>
                <a:gd name="T53" fmla="*/ 158 h 225"/>
                <a:gd name="T54" fmla="*/ 214 w 235"/>
                <a:gd name="T55" fmla="*/ 154 h 225"/>
                <a:gd name="T56" fmla="*/ 212 w 235"/>
                <a:gd name="T57" fmla="*/ 145 h 225"/>
                <a:gd name="T58" fmla="*/ 207 w 235"/>
                <a:gd name="T59" fmla="*/ 138 h 225"/>
                <a:gd name="T60" fmla="*/ 212 w 235"/>
                <a:gd name="T61" fmla="*/ 133 h 225"/>
                <a:gd name="T62" fmla="*/ 211 w 235"/>
                <a:gd name="T63" fmla="*/ 127 h 225"/>
                <a:gd name="T64" fmla="*/ 211 w 235"/>
                <a:gd name="T65" fmla="*/ 120 h 225"/>
                <a:gd name="T66" fmla="*/ 211 w 235"/>
                <a:gd name="T67" fmla="*/ 113 h 225"/>
                <a:gd name="T68" fmla="*/ 212 w 235"/>
                <a:gd name="T69" fmla="*/ 101 h 225"/>
                <a:gd name="T70" fmla="*/ 207 w 235"/>
                <a:gd name="T71" fmla="*/ 91 h 225"/>
                <a:gd name="T72" fmla="*/ 209 w 235"/>
                <a:gd name="T73" fmla="*/ 88 h 225"/>
                <a:gd name="T74" fmla="*/ 208 w 235"/>
                <a:gd name="T75" fmla="*/ 85 h 225"/>
                <a:gd name="T76" fmla="*/ 203 w 235"/>
                <a:gd name="T77" fmla="*/ 65 h 225"/>
                <a:gd name="T78" fmla="*/ 194 w 235"/>
                <a:gd name="T79" fmla="*/ 59 h 225"/>
                <a:gd name="T80" fmla="*/ 189 w 235"/>
                <a:gd name="T81" fmla="*/ 51 h 225"/>
                <a:gd name="T82" fmla="*/ 185 w 235"/>
                <a:gd name="T83" fmla="*/ 39 h 225"/>
                <a:gd name="T84" fmla="*/ 192 w 235"/>
                <a:gd name="T85" fmla="*/ 32 h 225"/>
                <a:gd name="T86" fmla="*/ 195 w 235"/>
                <a:gd name="T87" fmla="*/ 20 h 225"/>
                <a:gd name="T88" fmla="*/ 195 w 235"/>
                <a:gd name="T89" fmla="*/ 2 h 225"/>
                <a:gd name="T90" fmla="*/ 185 w 235"/>
                <a:gd name="T91" fmla="*/ 0 h 225"/>
                <a:gd name="T92" fmla="*/ 173 w 235"/>
                <a:gd name="T93" fmla="*/ 1 h 225"/>
                <a:gd name="T94" fmla="*/ 158 w 235"/>
                <a:gd name="T95" fmla="*/ 5 h 225"/>
                <a:gd name="T96" fmla="*/ 115 w 235"/>
                <a:gd name="T97" fmla="*/ 7 h 225"/>
                <a:gd name="T98" fmla="*/ 98 w 235"/>
                <a:gd name="T99" fmla="*/ 16 h 225"/>
                <a:gd name="T100" fmla="*/ 80 w 235"/>
                <a:gd name="T101" fmla="*/ 26 h 225"/>
                <a:gd name="T102" fmla="*/ 76 w 235"/>
                <a:gd name="T103" fmla="*/ 27 h 225"/>
                <a:gd name="T104" fmla="*/ 78 w 235"/>
                <a:gd name="T105" fmla="*/ 31 h 225"/>
                <a:gd name="T106" fmla="*/ 81 w 235"/>
                <a:gd name="T107" fmla="*/ 43 h 22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35"/>
                <a:gd name="T163" fmla="*/ 0 h 225"/>
                <a:gd name="T164" fmla="*/ 235 w 235"/>
                <a:gd name="T165" fmla="*/ 225 h 22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1" name="Freeform 17"/>
            <p:cNvSpPr>
              <a:spLocks noChangeArrowheads="1"/>
            </p:cNvSpPr>
            <p:nvPr/>
          </p:nvSpPr>
          <p:spPr bwMode="auto">
            <a:xfrm>
              <a:off x="3851288" y="1724027"/>
              <a:ext cx="328614" cy="315914"/>
            </a:xfrm>
            <a:custGeom>
              <a:avLst/>
              <a:gdLst>
                <a:gd name="T0" fmla="*/ 19 w 172"/>
                <a:gd name="T1" fmla="*/ 10 h 165"/>
                <a:gd name="T2" fmla="*/ 11 w 172"/>
                <a:gd name="T3" fmla="*/ 18 h 165"/>
                <a:gd name="T4" fmla="*/ 10 w 172"/>
                <a:gd name="T5" fmla="*/ 23 h 165"/>
                <a:gd name="T6" fmla="*/ 8 w 172"/>
                <a:gd name="T7" fmla="*/ 32 h 165"/>
                <a:gd name="T8" fmla="*/ 1 w 172"/>
                <a:gd name="T9" fmla="*/ 39 h 165"/>
                <a:gd name="T10" fmla="*/ 6 w 172"/>
                <a:gd name="T11" fmla="*/ 49 h 165"/>
                <a:gd name="T12" fmla="*/ 5 w 172"/>
                <a:gd name="T13" fmla="*/ 61 h 165"/>
                <a:gd name="T14" fmla="*/ 5 w 172"/>
                <a:gd name="T15" fmla="*/ 68 h 165"/>
                <a:gd name="T16" fmla="*/ 5 w 172"/>
                <a:gd name="T17" fmla="*/ 75 h 165"/>
                <a:gd name="T18" fmla="*/ 6 w 172"/>
                <a:gd name="T19" fmla="*/ 81 h 165"/>
                <a:gd name="T20" fmla="*/ 1 w 172"/>
                <a:gd name="T21" fmla="*/ 86 h 165"/>
                <a:gd name="T22" fmla="*/ 6 w 172"/>
                <a:gd name="T23" fmla="*/ 93 h 165"/>
                <a:gd name="T24" fmla="*/ 8 w 172"/>
                <a:gd name="T25" fmla="*/ 102 h 165"/>
                <a:gd name="T26" fmla="*/ 15 w 172"/>
                <a:gd name="T27" fmla="*/ 106 h 165"/>
                <a:gd name="T28" fmla="*/ 24 w 172"/>
                <a:gd name="T29" fmla="*/ 109 h 165"/>
                <a:gd name="T30" fmla="*/ 29 w 172"/>
                <a:gd name="T31" fmla="*/ 119 h 165"/>
                <a:gd name="T32" fmla="*/ 46 w 172"/>
                <a:gd name="T33" fmla="*/ 122 h 165"/>
                <a:gd name="T34" fmla="*/ 53 w 172"/>
                <a:gd name="T35" fmla="*/ 129 h 165"/>
                <a:gd name="T36" fmla="*/ 72 w 172"/>
                <a:gd name="T37" fmla="*/ 119 h 165"/>
                <a:gd name="T38" fmla="*/ 158 w 172"/>
                <a:gd name="T39" fmla="*/ 165 h 165"/>
                <a:gd name="T40" fmla="*/ 158 w 172"/>
                <a:gd name="T41" fmla="*/ 159 h 165"/>
                <a:gd name="T42" fmla="*/ 169 w 172"/>
                <a:gd name="T43" fmla="*/ 159 h 165"/>
                <a:gd name="T44" fmla="*/ 169 w 172"/>
                <a:gd name="T45" fmla="*/ 48 h 165"/>
                <a:gd name="T46" fmla="*/ 169 w 172"/>
                <a:gd name="T47" fmla="*/ 32 h 165"/>
                <a:gd name="T48" fmla="*/ 170 w 172"/>
                <a:gd name="T49" fmla="*/ 18 h 165"/>
                <a:gd name="T50" fmla="*/ 171 w 172"/>
                <a:gd name="T51" fmla="*/ 15 h 165"/>
                <a:gd name="T52" fmla="*/ 171 w 172"/>
                <a:gd name="T53" fmla="*/ 15 h 165"/>
                <a:gd name="T54" fmla="*/ 156 w 172"/>
                <a:gd name="T55" fmla="*/ 11 h 165"/>
                <a:gd name="T56" fmla="*/ 138 w 172"/>
                <a:gd name="T57" fmla="*/ 2 h 165"/>
                <a:gd name="T58" fmla="*/ 113 w 172"/>
                <a:gd name="T59" fmla="*/ 15 h 165"/>
                <a:gd name="T60" fmla="*/ 115 w 172"/>
                <a:gd name="T61" fmla="*/ 29 h 165"/>
                <a:gd name="T62" fmla="*/ 97 w 172"/>
                <a:gd name="T63" fmla="*/ 29 h 165"/>
                <a:gd name="T64" fmla="*/ 77 w 172"/>
                <a:gd name="T65" fmla="*/ 22 h 165"/>
                <a:gd name="T66" fmla="*/ 65 w 172"/>
                <a:gd name="T67" fmla="*/ 14 h 165"/>
                <a:gd name="T68" fmla="*/ 58 w 172"/>
                <a:gd name="T69" fmla="*/ 7 h 165"/>
                <a:gd name="T70" fmla="*/ 38 w 172"/>
                <a:gd name="T71" fmla="*/ 3 h 165"/>
                <a:gd name="T72" fmla="*/ 25 w 172"/>
                <a:gd name="T73" fmla="*/ 0 h 165"/>
                <a:gd name="T74" fmla="*/ 24 w 172"/>
                <a:gd name="T75" fmla="*/ 6 h 165"/>
                <a:gd name="T76" fmla="*/ 19 w 172"/>
                <a:gd name="T77" fmla="*/ 10 h 1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2"/>
                <a:gd name="T118" fmla="*/ 0 h 165"/>
                <a:gd name="T119" fmla="*/ 172 w 172"/>
                <a:gd name="T120" fmla="*/ 165 h 1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2" name="Freeform 18"/>
            <p:cNvSpPr>
              <a:spLocks noChangeArrowheads="1"/>
            </p:cNvSpPr>
            <p:nvPr/>
          </p:nvSpPr>
          <p:spPr bwMode="auto">
            <a:xfrm>
              <a:off x="3287724" y="2163765"/>
              <a:ext cx="61913" cy="22225"/>
            </a:xfrm>
            <a:custGeom>
              <a:avLst/>
              <a:gdLst>
                <a:gd name="T0" fmla="*/ 16 w 32"/>
                <a:gd name="T1" fmla="*/ 7 h 11"/>
                <a:gd name="T2" fmla="*/ 25 w 32"/>
                <a:gd name="T3" fmla="*/ 10 h 11"/>
                <a:gd name="T4" fmla="*/ 32 w 32"/>
                <a:gd name="T5" fmla="*/ 8 h 11"/>
                <a:gd name="T6" fmla="*/ 26 w 32"/>
                <a:gd name="T7" fmla="*/ 7 h 11"/>
                <a:gd name="T8" fmla="*/ 15 w 32"/>
                <a:gd name="T9" fmla="*/ 2 h 11"/>
                <a:gd name="T10" fmla="*/ 1 w 32"/>
                <a:gd name="T11" fmla="*/ 5 h 11"/>
                <a:gd name="T12" fmla="*/ 0 w 32"/>
                <a:gd name="T13" fmla="*/ 11 h 11"/>
                <a:gd name="T14" fmla="*/ 3 w 32"/>
                <a:gd name="T15" fmla="*/ 11 h 11"/>
                <a:gd name="T16" fmla="*/ 16 w 32"/>
                <a:gd name="T17" fmla="*/ 7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11"/>
                <a:gd name="T29" fmla="*/ 32 w 32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3" name="Freeform 19"/>
            <p:cNvSpPr>
              <a:spLocks noChangeArrowheads="1"/>
            </p:cNvSpPr>
            <p:nvPr/>
          </p:nvSpPr>
          <p:spPr bwMode="auto">
            <a:xfrm>
              <a:off x="3275024" y="2105027"/>
              <a:ext cx="125413" cy="101600"/>
            </a:xfrm>
            <a:custGeom>
              <a:avLst/>
              <a:gdLst>
                <a:gd name="T0" fmla="*/ 15 w 66"/>
                <a:gd name="T1" fmla="*/ 51 h 53"/>
                <a:gd name="T2" fmla="*/ 21 w 66"/>
                <a:gd name="T3" fmla="*/ 48 h 53"/>
                <a:gd name="T4" fmla="*/ 37 w 66"/>
                <a:gd name="T5" fmla="*/ 47 h 53"/>
                <a:gd name="T6" fmla="*/ 40 w 66"/>
                <a:gd name="T7" fmla="*/ 48 h 53"/>
                <a:gd name="T8" fmla="*/ 40 w 66"/>
                <a:gd name="T9" fmla="*/ 47 h 53"/>
                <a:gd name="T10" fmla="*/ 48 w 66"/>
                <a:gd name="T11" fmla="*/ 50 h 53"/>
                <a:gd name="T12" fmla="*/ 65 w 66"/>
                <a:gd name="T13" fmla="*/ 51 h 53"/>
                <a:gd name="T14" fmla="*/ 66 w 66"/>
                <a:gd name="T15" fmla="*/ 50 h 53"/>
                <a:gd name="T16" fmla="*/ 66 w 66"/>
                <a:gd name="T17" fmla="*/ 43 h 53"/>
                <a:gd name="T18" fmla="*/ 60 w 66"/>
                <a:gd name="T19" fmla="*/ 36 h 53"/>
                <a:gd name="T20" fmla="*/ 58 w 66"/>
                <a:gd name="T21" fmla="*/ 29 h 53"/>
                <a:gd name="T22" fmla="*/ 56 w 66"/>
                <a:gd name="T23" fmla="*/ 26 h 53"/>
                <a:gd name="T24" fmla="*/ 50 w 66"/>
                <a:gd name="T25" fmla="*/ 18 h 53"/>
                <a:gd name="T26" fmla="*/ 42 w 66"/>
                <a:gd name="T27" fmla="*/ 8 h 53"/>
                <a:gd name="T28" fmla="*/ 38 w 66"/>
                <a:gd name="T29" fmla="*/ 8 h 53"/>
                <a:gd name="T30" fmla="*/ 32 w 66"/>
                <a:gd name="T31" fmla="*/ 2 h 53"/>
                <a:gd name="T32" fmla="*/ 23 w 66"/>
                <a:gd name="T33" fmla="*/ 3 h 53"/>
                <a:gd name="T34" fmla="*/ 13 w 66"/>
                <a:gd name="T35" fmla="*/ 3 h 53"/>
                <a:gd name="T36" fmla="*/ 6 w 66"/>
                <a:gd name="T37" fmla="*/ 8 h 53"/>
                <a:gd name="T38" fmla="*/ 6 w 66"/>
                <a:gd name="T39" fmla="*/ 8 h 53"/>
                <a:gd name="T40" fmla="*/ 3 w 66"/>
                <a:gd name="T41" fmla="*/ 18 h 53"/>
                <a:gd name="T42" fmla="*/ 7 w 66"/>
                <a:gd name="T43" fmla="*/ 34 h 53"/>
                <a:gd name="T44" fmla="*/ 8 w 66"/>
                <a:gd name="T45" fmla="*/ 36 h 53"/>
                <a:gd name="T46" fmla="*/ 22 w 66"/>
                <a:gd name="T47" fmla="*/ 33 h 53"/>
                <a:gd name="T48" fmla="*/ 33 w 66"/>
                <a:gd name="T49" fmla="*/ 38 h 53"/>
                <a:gd name="T50" fmla="*/ 39 w 66"/>
                <a:gd name="T51" fmla="*/ 39 h 53"/>
                <a:gd name="T52" fmla="*/ 32 w 66"/>
                <a:gd name="T53" fmla="*/ 41 h 53"/>
                <a:gd name="T54" fmla="*/ 23 w 66"/>
                <a:gd name="T55" fmla="*/ 38 h 53"/>
                <a:gd name="T56" fmla="*/ 10 w 66"/>
                <a:gd name="T57" fmla="*/ 42 h 53"/>
                <a:gd name="T58" fmla="*/ 7 w 66"/>
                <a:gd name="T59" fmla="*/ 42 h 53"/>
                <a:gd name="T60" fmla="*/ 8 w 66"/>
                <a:gd name="T61" fmla="*/ 48 h 53"/>
                <a:gd name="T62" fmla="*/ 9 w 66"/>
                <a:gd name="T63" fmla="*/ 49 h 53"/>
                <a:gd name="T64" fmla="*/ 15 w 66"/>
                <a:gd name="T65" fmla="*/ 51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66"/>
                <a:gd name="T100" fmla="*/ 0 h 53"/>
                <a:gd name="T101" fmla="*/ 66 w 6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4" name="Freeform 20"/>
            <p:cNvSpPr>
              <a:spLocks noChangeArrowheads="1"/>
            </p:cNvSpPr>
            <p:nvPr/>
          </p:nvSpPr>
          <p:spPr bwMode="auto">
            <a:xfrm>
              <a:off x="3290899" y="2195514"/>
              <a:ext cx="60325" cy="33338"/>
            </a:xfrm>
            <a:custGeom>
              <a:avLst/>
              <a:gdLst>
                <a:gd name="T0" fmla="*/ 16 w 31"/>
                <a:gd name="T1" fmla="*/ 17 h 18"/>
                <a:gd name="T2" fmla="*/ 26 w 31"/>
                <a:gd name="T3" fmla="*/ 12 h 18"/>
                <a:gd name="T4" fmla="*/ 30 w 31"/>
                <a:gd name="T5" fmla="*/ 10 h 18"/>
                <a:gd name="T6" fmla="*/ 29 w 31"/>
                <a:gd name="T7" fmla="*/ 5 h 18"/>
                <a:gd name="T8" fmla="*/ 31 w 31"/>
                <a:gd name="T9" fmla="*/ 1 h 18"/>
                <a:gd name="T10" fmla="*/ 28 w 31"/>
                <a:gd name="T11" fmla="*/ 0 h 18"/>
                <a:gd name="T12" fmla="*/ 12 w 31"/>
                <a:gd name="T13" fmla="*/ 1 h 18"/>
                <a:gd name="T14" fmla="*/ 6 w 31"/>
                <a:gd name="T15" fmla="*/ 4 h 18"/>
                <a:gd name="T16" fmla="*/ 0 w 31"/>
                <a:gd name="T17" fmla="*/ 2 h 18"/>
                <a:gd name="T18" fmla="*/ 9 w 31"/>
                <a:gd name="T19" fmla="*/ 9 h 18"/>
                <a:gd name="T20" fmla="*/ 14 w 31"/>
                <a:gd name="T21" fmla="*/ 18 h 18"/>
                <a:gd name="T22" fmla="*/ 15 w 31"/>
                <a:gd name="T23" fmla="*/ 18 h 18"/>
                <a:gd name="T24" fmla="*/ 16 w 31"/>
                <a:gd name="T25" fmla="*/ 17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1"/>
                <a:gd name="T40" fmla="*/ 0 h 18"/>
                <a:gd name="T41" fmla="*/ 31 w 31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5" name="Freeform 21"/>
            <p:cNvSpPr>
              <a:spLocks noChangeArrowheads="1"/>
            </p:cNvSpPr>
            <p:nvPr/>
          </p:nvSpPr>
          <p:spPr bwMode="auto">
            <a:xfrm>
              <a:off x="3959238" y="2227264"/>
              <a:ext cx="263526" cy="185739"/>
            </a:xfrm>
            <a:custGeom>
              <a:avLst/>
              <a:gdLst>
                <a:gd name="T0" fmla="*/ 128 w 138"/>
                <a:gd name="T1" fmla="*/ 55 h 97"/>
                <a:gd name="T2" fmla="*/ 124 w 138"/>
                <a:gd name="T3" fmla="*/ 47 h 97"/>
                <a:gd name="T4" fmla="*/ 117 w 138"/>
                <a:gd name="T5" fmla="*/ 41 h 97"/>
                <a:gd name="T6" fmla="*/ 112 w 138"/>
                <a:gd name="T7" fmla="*/ 34 h 97"/>
                <a:gd name="T8" fmla="*/ 103 w 138"/>
                <a:gd name="T9" fmla="*/ 30 h 97"/>
                <a:gd name="T10" fmla="*/ 101 w 138"/>
                <a:gd name="T11" fmla="*/ 27 h 97"/>
                <a:gd name="T12" fmla="*/ 97 w 138"/>
                <a:gd name="T13" fmla="*/ 26 h 97"/>
                <a:gd name="T14" fmla="*/ 98 w 138"/>
                <a:gd name="T15" fmla="*/ 22 h 97"/>
                <a:gd name="T16" fmla="*/ 97 w 138"/>
                <a:gd name="T17" fmla="*/ 12 h 97"/>
                <a:gd name="T18" fmla="*/ 89 w 138"/>
                <a:gd name="T19" fmla="*/ 1 h 97"/>
                <a:gd name="T20" fmla="*/ 87 w 138"/>
                <a:gd name="T21" fmla="*/ 1 h 97"/>
                <a:gd name="T22" fmla="*/ 78 w 138"/>
                <a:gd name="T23" fmla="*/ 5 h 97"/>
                <a:gd name="T24" fmla="*/ 76 w 138"/>
                <a:gd name="T25" fmla="*/ 10 h 97"/>
                <a:gd name="T26" fmla="*/ 65 w 138"/>
                <a:gd name="T27" fmla="*/ 21 h 97"/>
                <a:gd name="T28" fmla="*/ 49 w 138"/>
                <a:gd name="T29" fmla="*/ 25 h 97"/>
                <a:gd name="T30" fmla="*/ 48 w 138"/>
                <a:gd name="T31" fmla="*/ 31 h 97"/>
                <a:gd name="T32" fmla="*/ 38 w 138"/>
                <a:gd name="T33" fmla="*/ 36 h 97"/>
                <a:gd name="T34" fmla="*/ 26 w 138"/>
                <a:gd name="T35" fmla="*/ 40 h 97"/>
                <a:gd name="T36" fmla="*/ 18 w 138"/>
                <a:gd name="T37" fmla="*/ 40 h 97"/>
                <a:gd name="T38" fmla="*/ 12 w 138"/>
                <a:gd name="T39" fmla="*/ 42 h 97"/>
                <a:gd name="T40" fmla="*/ 11 w 138"/>
                <a:gd name="T41" fmla="*/ 41 h 97"/>
                <a:gd name="T42" fmla="*/ 5 w 138"/>
                <a:gd name="T43" fmla="*/ 48 h 97"/>
                <a:gd name="T44" fmla="*/ 0 w 138"/>
                <a:gd name="T45" fmla="*/ 59 h 97"/>
                <a:gd name="T46" fmla="*/ 1 w 138"/>
                <a:gd name="T47" fmla="*/ 69 h 97"/>
                <a:gd name="T48" fmla="*/ 5 w 138"/>
                <a:gd name="T49" fmla="*/ 78 h 97"/>
                <a:gd name="T50" fmla="*/ 6 w 138"/>
                <a:gd name="T51" fmla="*/ 84 h 97"/>
                <a:gd name="T52" fmla="*/ 9 w 138"/>
                <a:gd name="T53" fmla="*/ 88 h 97"/>
                <a:gd name="T54" fmla="*/ 16 w 138"/>
                <a:gd name="T55" fmla="*/ 95 h 97"/>
                <a:gd name="T56" fmla="*/ 18 w 138"/>
                <a:gd name="T57" fmla="*/ 97 h 97"/>
                <a:gd name="T58" fmla="*/ 19 w 138"/>
                <a:gd name="T59" fmla="*/ 96 h 97"/>
                <a:gd name="T60" fmla="*/ 21 w 138"/>
                <a:gd name="T61" fmla="*/ 88 h 97"/>
                <a:gd name="T62" fmla="*/ 27 w 138"/>
                <a:gd name="T63" fmla="*/ 86 h 97"/>
                <a:gd name="T64" fmla="*/ 32 w 138"/>
                <a:gd name="T65" fmla="*/ 85 h 97"/>
                <a:gd name="T66" fmla="*/ 42 w 138"/>
                <a:gd name="T67" fmla="*/ 86 h 97"/>
                <a:gd name="T68" fmla="*/ 42 w 138"/>
                <a:gd name="T69" fmla="*/ 79 h 97"/>
                <a:gd name="T70" fmla="*/ 53 w 138"/>
                <a:gd name="T71" fmla="*/ 70 h 97"/>
                <a:gd name="T72" fmla="*/ 63 w 138"/>
                <a:gd name="T73" fmla="*/ 76 h 97"/>
                <a:gd name="T74" fmla="*/ 84 w 138"/>
                <a:gd name="T75" fmla="*/ 80 h 97"/>
                <a:gd name="T76" fmla="*/ 88 w 138"/>
                <a:gd name="T77" fmla="*/ 72 h 97"/>
                <a:gd name="T78" fmla="*/ 97 w 138"/>
                <a:gd name="T79" fmla="*/ 72 h 97"/>
                <a:gd name="T80" fmla="*/ 108 w 138"/>
                <a:gd name="T81" fmla="*/ 69 h 97"/>
                <a:gd name="T82" fmla="*/ 117 w 138"/>
                <a:gd name="T83" fmla="*/ 68 h 97"/>
                <a:gd name="T84" fmla="*/ 130 w 138"/>
                <a:gd name="T85" fmla="*/ 69 h 97"/>
                <a:gd name="T86" fmla="*/ 138 w 138"/>
                <a:gd name="T87" fmla="*/ 68 h 97"/>
                <a:gd name="T88" fmla="*/ 136 w 138"/>
                <a:gd name="T89" fmla="*/ 61 h 97"/>
                <a:gd name="T90" fmla="*/ 128 w 138"/>
                <a:gd name="T91" fmla="*/ 55 h 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8"/>
                <a:gd name="T139" fmla="*/ 0 h 97"/>
                <a:gd name="T140" fmla="*/ 138 w 138"/>
                <a:gd name="T141" fmla="*/ 97 h 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6" name="Freeform 22"/>
            <p:cNvSpPr>
              <a:spLocks noChangeArrowheads="1"/>
            </p:cNvSpPr>
            <p:nvPr/>
          </p:nvSpPr>
          <p:spPr bwMode="auto">
            <a:xfrm>
              <a:off x="3706825" y="2165353"/>
              <a:ext cx="255589" cy="212725"/>
            </a:xfrm>
            <a:custGeom>
              <a:avLst/>
              <a:gdLst>
                <a:gd name="T0" fmla="*/ 83 w 134"/>
                <a:gd name="T1" fmla="*/ 81 h 111"/>
                <a:gd name="T2" fmla="*/ 89 w 134"/>
                <a:gd name="T3" fmla="*/ 80 h 111"/>
                <a:gd name="T4" fmla="*/ 97 w 134"/>
                <a:gd name="T5" fmla="*/ 86 h 111"/>
                <a:gd name="T6" fmla="*/ 102 w 134"/>
                <a:gd name="T7" fmla="*/ 81 h 111"/>
                <a:gd name="T8" fmla="*/ 110 w 134"/>
                <a:gd name="T9" fmla="*/ 63 h 111"/>
                <a:gd name="T10" fmla="*/ 116 w 134"/>
                <a:gd name="T11" fmla="*/ 57 h 111"/>
                <a:gd name="T12" fmla="*/ 117 w 134"/>
                <a:gd name="T13" fmla="*/ 51 h 111"/>
                <a:gd name="T14" fmla="*/ 120 w 134"/>
                <a:gd name="T15" fmla="*/ 43 h 111"/>
                <a:gd name="T16" fmla="*/ 126 w 134"/>
                <a:gd name="T17" fmla="*/ 31 h 111"/>
                <a:gd name="T18" fmla="*/ 133 w 134"/>
                <a:gd name="T19" fmla="*/ 27 h 111"/>
                <a:gd name="T20" fmla="*/ 132 w 134"/>
                <a:gd name="T21" fmla="*/ 20 h 111"/>
                <a:gd name="T22" fmla="*/ 128 w 134"/>
                <a:gd name="T23" fmla="*/ 16 h 111"/>
                <a:gd name="T24" fmla="*/ 128 w 134"/>
                <a:gd name="T25" fmla="*/ 9 h 111"/>
                <a:gd name="T26" fmla="*/ 124 w 134"/>
                <a:gd name="T27" fmla="*/ 5 h 111"/>
                <a:gd name="T28" fmla="*/ 120 w 134"/>
                <a:gd name="T29" fmla="*/ 3 h 111"/>
                <a:gd name="T30" fmla="*/ 112 w 134"/>
                <a:gd name="T31" fmla="*/ 10 h 111"/>
                <a:gd name="T32" fmla="*/ 103 w 134"/>
                <a:gd name="T33" fmla="*/ 8 h 111"/>
                <a:gd name="T34" fmla="*/ 88 w 134"/>
                <a:gd name="T35" fmla="*/ 7 h 111"/>
                <a:gd name="T36" fmla="*/ 80 w 134"/>
                <a:gd name="T37" fmla="*/ 13 h 111"/>
                <a:gd name="T38" fmla="*/ 69 w 134"/>
                <a:gd name="T39" fmla="*/ 13 h 111"/>
                <a:gd name="T40" fmla="*/ 60 w 134"/>
                <a:gd name="T41" fmla="*/ 8 h 111"/>
                <a:gd name="T42" fmla="*/ 51 w 134"/>
                <a:gd name="T43" fmla="*/ 11 h 111"/>
                <a:gd name="T44" fmla="*/ 45 w 134"/>
                <a:gd name="T45" fmla="*/ 5 h 111"/>
                <a:gd name="T46" fmla="*/ 36 w 134"/>
                <a:gd name="T47" fmla="*/ 2 h 111"/>
                <a:gd name="T48" fmla="*/ 29 w 134"/>
                <a:gd name="T49" fmla="*/ 4 h 111"/>
                <a:gd name="T50" fmla="*/ 19 w 134"/>
                <a:gd name="T51" fmla="*/ 4 h 111"/>
                <a:gd name="T52" fmla="*/ 16 w 134"/>
                <a:gd name="T53" fmla="*/ 13 h 111"/>
                <a:gd name="T54" fmla="*/ 11 w 134"/>
                <a:gd name="T55" fmla="*/ 21 h 111"/>
                <a:gd name="T56" fmla="*/ 10 w 134"/>
                <a:gd name="T57" fmla="*/ 23 h 111"/>
                <a:gd name="T58" fmla="*/ 11 w 134"/>
                <a:gd name="T59" fmla="*/ 31 h 111"/>
                <a:gd name="T60" fmla="*/ 10 w 134"/>
                <a:gd name="T61" fmla="*/ 47 h 111"/>
                <a:gd name="T62" fmla="*/ 6 w 134"/>
                <a:gd name="T63" fmla="*/ 54 h 111"/>
                <a:gd name="T64" fmla="*/ 1 w 134"/>
                <a:gd name="T65" fmla="*/ 62 h 111"/>
                <a:gd name="T66" fmla="*/ 1 w 134"/>
                <a:gd name="T67" fmla="*/ 75 h 111"/>
                <a:gd name="T68" fmla="*/ 5 w 134"/>
                <a:gd name="T69" fmla="*/ 84 h 111"/>
                <a:gd name="T70" fmla="*/ 5 w 134"/>
                <a:gd name="T71" fmla="*/ 84 h 111"/>
                <a:gd name="T72" fmla="*/ 22 w 134"/>
                <a:gd name="T73" fmla="*/ 88 h 111"/>
                <a:gd name="T74" fmla="*/ 32 w 134"/>
                <a:gd name="T75" fmla="*/ 100 h 111"/>
                <a:gd name="T76" fmla="*/ 38 w 134"/>
                <a:gd name="T77" fmla="*/ 110 h 111"/>
                <a:gd name="T78" fmla="*/ 50 w 134"/>
                <a:gd name="T79" fmla="*/ 107 h 111"/>
                <a:gd name="T80" fmla="*/ 65 w 134"/>
                <a:gd name="T81" fmla="*/ 105 h 111"/>
                <a:gd name="T82" fmla="*/ 66 w 134"/>
                <a:gd name="T83" fmla="*/ 105 h 111"/>
                <a:gd name="T84" fmla="*/ 70 w 134"/>
                <a:gd name="T85" fmla="*/ 93 h 111"/>
                <a:gd name="T86" fmla="*/ 83 w 134"/>
                <a:gd name="T87" fmla="*/ 81 h 11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4"/>
                <a:gd name="T133" fmla="*/ 0 h 111"/>
                <a:gd name="T134" fmla="*/ 134 w 134"/>
                <a:gd name="T135" fmla="*/ 111 h 111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7" name="Freeform 23"/>
            <p:cNvSpPr>
              <a:spLocks noChangeArrowheads="1"/>
            </p:cNvSpPr>
            <p:nvPr/>
          </p:nvSpPr>
          <p:spPr bwMode="auto">
            <a:xfrm>
              <a:off x="3663962" y="2198689"/>
              <a:ext cx="65088" cy="133350"/>
            </a:xfrm>
            <a:custGeom>
              <a:avLst/>
              <a:gdLst>
                <a:gd name="T0" fmla="*/ 23 w 34"/>
                <a:gd name="T1" fmla="*/ 45 h 70"/>
                <a:gd name="T2" fmla="*/ 28 w 34"/>
                <a:gd name="T3" fmla="*/ 37 h 70"/>
                <a:gd name="T4" fmla="*/ 32 w 34"/>
                <a:gd name="T5" fmla="*/ 30 h 70"/>
                <a:gd name="T6" fmla="*/ 33 w 34"/>
                <a:gd name="T7" fmla="*/ 14 h 70"/>
                <a:gd name="T8" fmla="*/ 32 w 34"/>
                <a:gd name="T9" fmla="*/ 6 h 70"/>
                <a:gd name="T10" fmla="*/ 28 w 34"/>
                <a:gd name="T11" fmla="*/ 6 h 70"/>
                <a:gd name="T12" fmla="*/ 25 w 34"/>
                <a:gd name="T13" fmla="*/ 1 h 70"/>
                <a:gd name="T14" fmla="*/ 21 w 34"/>
                <a:gd name="T15" fmla="*/ 6 h 70"/>
                <a:gd name="T16" fmla="*/ 18 w 34"/>
                <a:gd name="T17" fmla="*/ 11 h 70"/>
                <a:gd name="T18" fmla="*/ 8 w 34"/>
                <a:gd name="T19" fmla="*/ 13 h 70"/>
                <a:gd name="T20" fmla="*/ 2 w 34"/>
                <a:gd name="T21" fmla="*/ 17 h 70"/>
                <a:gd name="T22" fmla="*/ 0 w 34"/>
                <a:gd name="T23" fmla="*/ 17 h 70"/>
                <a:gd name="T24" fmla="*/ 6 w 34"/>
                <a:gd name="T25" fmla="*/ 28 h 70"/>
                <a:gd name="T26" fmla="*/ 9 w 34"/>
                <a:gd name="T27" fmla="*/ 36 h 70"/>
                <a:gd name="T28" fmla="*/ 10 w 34"/>
                <a:gd name="T29" fmla="*/ 49 h 70"/>
                <a:gd name="T30" fmla="*/ 11 w 34"/>
                <a:gd name="T31" fmla="*/ 70 h 70"/>
                <a:gd name="T32" fmla="*/ 19 w 34"/>
                <a:gd name="T33" fmla="*/ 69 h 70"/>
                <a:gd name="T34" fmla="*/ 27 w 34"/>
                <a:gd name="T35" fmla="*/ 67 h 70"/>
                <a:gd name="T36" fmla="*/ 23 w 34"/>
                <a:gd name="T37" fmla="*/ 58 h 70"/>
                <a:gd name="T38" fmla="*/ 23 w 34"/>
                <a:gd name="T39" fmla="*/ 45 h 7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4"/>
                <a:gd name="T61" fmla="*/ 0 h 70"/>
                <a:gd name="T62" fmla="*/ 34 w 34"/>
                <a:gd name="T63" fmla="*/ 70 h 7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8" name="Freeform 24"/>
            <p:cNvSpPr>
              <a:spLocks noChangeArrowheads="1"/>
            </p:cNvSpPr>
            <p:nvPr/>
          </p:nvSpPr>
          <p:spPr bwMode="auto">
            <a:xfrm>
              <a:off x="3644913" y="2227264"/>
              <a:ext cx="41275" cy="112713"/>
            </a:xfrm>
            <a:custGeom>
              <a:avLst/>
              <a:gdLst>
                <a:gd name="T0" fmla="*/ 19 w 21"/>
                <a:gd name="T1" fmla="*/ 21 h 59"/>
                <a:gd name="T2" fmla="*/ 16 w 21"/>
                <a:gd name="T3" fmla="*/ 13 h 59"/>
                <a:gd name="T4" fmla="*/ 10 w 21"/>
                <a:gd name="T5" fmla="*/ 2 h 59"/>
                <a:gd name="T6" fmla="*/ 2 w 21"/>
                <a:gd name="T7" fmla="*/ 1 h 59"/>
                <a:gd name="T8" fmla="*/ 0 w 21"/>
                <a:gd name="T9" fmla="*/ 1 h 59"/>
                <a:gd name="T10" fmla="*/ 3 w 21"/>
                <a:gd name="T11" fmla="*/ 8 h 59"/>
                <a:gd name="T12" fmla="*/ 5 w 21"/>
                <a:gd name="T13" fmla="*/ 15 h 59"/>
                <a:gd name="T14" fmla="*/ 6 w 21"/>
                <a:gd name="T15" fmla="*/ 31 h 59"/>
                <a:gd name="T16" fmla="*/ 9 w 21"/>
                <a:gd name="T17" fmla="*/ 46 h 59"/>
                <a:gd name="T18" fmla="*/ 13 w 21"/>
                <a:gd name="T19" fmla="*/ 59 h 59"/>
                <a:gd name="T20" fmla="*/ 15 w 21"/>
                <a:gd name="T21" fmla="*/ 58 h 59"/>
                <a:gd name="T22" fmla="*/ 21 w 21"/>
                <a:gd name="T23" fmla="*/ 55 h 59"/>
                <a:gd name="T24" fmla="*/ 20 w 21"/>
                <a:gd name="T25" fmla="*/ 34 h 59"/>
                <a:gd name="T26" fmla="*/ 19 w 21"/>
                <a:gd name="T27" fmla="*/ 21 h 5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"/>
                <a:gd name="T43" fmla="*/ 0 h 59"/>
                <a:gd name="T44" fmla="*/ 21 w 21"/>
                <a:gd name="T45" fmla="*/ 59 h 5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19" name="Freeform 25"/>
            <p:cNvSpPr>
              <a:spLocks noChangeArrowheads="1"/>
            </p:cNvSpPr>
            <p:nvPr/>
          </p:nvSpPr>
          <p:spPr bwMode="auto">
            <a:xfrm>
              <a:off x="3832237" y="2182815"/>
              <a:ext cx="160339" cy="249238"/>
            </a:xfrm>
            <a:custGeom>
              <a:avLst/>
              <a:gdLst>
                <a:gd name="T0" fmla="*/ 35 w 84"/>
                <a:gd name="T1" fmla="*/ 124 h 130"/>
                <a:gd name="T2" fmla="*/ 65 w 84"/>
                <a:gd name="T3" fmla="*/ 125 h 130"/>
                <a:gd name="T4" fmla="*/ 81 w 84"/>
                <a:gd name="T5" fmla="*/ 130 h 130"/>
                <a:gd name="T6" fmla="*/ 84 w 84"/>
                <a:gd name="T7" fmla="*/ 120 h 130"/>
                <a:gd name="T8" fmla="*/ 82 w 84"/>
                <a:gd name="T9" fmla="*/ 118 h 130"/>
                <a:gd name="T10" fmla="*/ 75 w 84"/>
                <a:gd name="T11" fmla="*/ 111 h 130"/>
                <a:gd name="T12" fmla="*/ 72 w 84"/>
                <a:gd name="T13" fmla="*/ 107 h 130"/>
                <a:gd name="T14" fmla="*/ 71 w 84"/>
                <a:gd name="T15" fmla="*/ 101 h 130"/>
                <a:gd name="T16" fmla="*/ 67 w 84"/>
                <a:gd name="T17" fmla="*/ 92 h 130"/>
                <a:gd name="T18" fmla="*/ 66 w 84"/>
                <a:gd name="T19" fmla="*/ 82 h 130"/>
                <a:gd name="T20" fmla="*/ 71 w 84"/>
                <a:gd name="T21" fmla="*/ 71 h 130"/>
                <a:gd name="T22" fmla="*/ 77 w 84"/>
                <a:gd name="T23" fmla="*/ 64 h 130"/>
                <a:gd name="T24" fmla="*/ 74 w 84"/>
                <a:gd name="T25" fmla="*/ 56 h 130"/>
                <a:gd name="T26" fmla="*/ 64 w 84"/>
                <a:gd name="T27" fmla="*/ 46 h 130"/>
                <a:gd name="T28" fmla="*/ 62 w 84"/>
                <a:gd name="T29" fmla="*/ 38 h 130"/>
                <a:gd name="T30" fmla="*/ 71 w 84"/>
                <a:gd name="T31" fmla="*/ 37 h 130"/>
                <a:gd name="T32" fmla="*/ 76 w 84"/>
                <a:gd name="T33" fmla="*/ 35 h 130"/>
                <a:gd name="T34" fmla="*/ 71 w 84"/>
                <a:gd name="T35" fmla="*/ 21 h 130"/>
                <a:gd name="T36" fmla="*/ 70 w 84"/>
                <a:gd name="T37" fmla="*/ 11 h 130"/>
                <a:gd name="T38" fmla="*/ 63 w 84"/>
                <a:gd name="T39" fmla="*/ 1 h 130"/>
                <a:gd name="T40" fmla="*/ 62 w 84"/>
                <a:gd name="T41" fmla="*/ 0 h 130"/>
                <a:gd name="T42" fmla="*/ 62 w 84"/>
                <a:gd name="T43" fmla="*/ 7 h 130"/>
                <a:gd name="T44" fmla="*/ 66 w 84"/>
                <a:gd name="T45" fmla="*/ 11 h 130"/>
                <a:gd name="T46" fmla="*/ 67 w 84"/>
                <a:gd name="T47" fmla="*/ 18 h 130"/>
                <a:gd name="T48" fmla="*/ 60 w 84"/>
                <a:gd name="T49" fmla="*/ 22 h 130"/>
                <a:gd name="T50" fmla="*/ 54 w 84"/>
                <a:gd name="T51" fmla="*/ 34 h 130"/>
                <a:gd name="T52" fmla="*/ 51 w 84"/>
                <a:gd name="T53" fmla="*/ 42 h 130"/>
                <a:gd name="T54" fmla="*/ 50 w 84"/>
                <a:gd name="T55" fmla="*/ 48 h 130"/>
                <a:gd name="T56" fmla="*/ 44 w 84"/>
                <a:gd name="T57" fmla="*/ 54 h 130"/>
                <a:gd name="T58" fmla="*/ 36 w 84"/>
                <a:gd name="T59" fmla="*/ 72 h 130"/>
                <a:gd name="T60" fmla="*/ 31 w 84"/>
                <a:gd name="T61" fmla="*/ 77 h 130"/>
                <a:gd name="T62" fmla="*/ 23 w 84"/>
                <a:gd name="T63" fmla="*/ 71 h 130"/>
                <a:gd name="T64" fmla="*/ 17 w 84"/>
                <a:gd name="T65" fmla="*/ 72 h 130"/>
                <a:gd name="T66" fmla="*/ 4 w 84"/>
                <a:gd name="T67" fmla="*/ 84 h 130"/>
                <a:gd name="T68" fmla="*/ 0 w 84"/>
                <a:gd name="T69" fmla="*/ 96 h 130"/>
                <a:gd name="T70" fmla="*/ 5 w 84"/>
                <a:gd name="T71" fmla="*/ 103 h 130"/>
                <a:gd name="T72" fmla="*/ 14 w 84"/>
                <a:gd name="T73" fmla="*/ 104 h 130"/>
                <a:gd name="T74" fmla="*/ 17 w 84"/>
                <a:gd name="T75" fmla="*/ 115 h 130"/>
                <a:gd name="T76" fmla="*/ 15 w 84"/>
                <a:gd name="T77" fmla="*/ 125 h 130"/>
                <a:gd name="T78" fmla="*/ 31 w 84"/>
                <a:gd name="T79" fmla="*/ 125 h 130"/>
                <a:gd name="T80" fmla="*/ 35 w 84"/>
                <a:gd name="T81" fmla="*/ 124 h 1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84"/>
                <a:gd name="T124" fmla="*/ 0 h 130"/>
                <a:gd name="T125" fmla="*/ 84 w 84"/>
                <a:gd name="T126" fmla="*/ 130 h 130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0" name="Freeform 26"/>
            <p:cNvSpPr>
              <a:spLocks noChangeArrowheads="1"/>
            </p:cNvSpPr>
            <p:nvPr/>
          </p:nvSpPr>
          <p:spPr bwMode="auto">
            <a:xfrm>
              <a:off x="3462350" y="2236789"/>
              <a:ext cx="131763" cy="134938"/>
            </a:xfrm>
            <a:custGeom>
              <a:avLst/>
              <a:gdLst>
                <a:gd name="T0" fmla="*/ 66 w 69"/>
                <a:gd name="T1" fmla="*/ 60 h 71"/>
                <a:gd name="T2" fmla="*/ 61 w 69"/>
                <a:gd name="T3" fmla="*/ 47 h 71"/>
                <a:gd name="T4" fmla="*/ 65 w 69"/>
                <a:gd name="T5" fmla="*/ 36 h 71"/>
                <a:gd name="T6" fmla="*/ 69 w 69"/>
                <a:gd name="T7" fmla="*/ 29 h 71"/>
                <a:gd name="T8" fmla="*/ 65 w 69"/>
                <a:gd name="T9" fmla="*/ 11 h 71"/>
                <a:gd name="T10" fmla="*/ 63 w 69"/>
                <a:gd name="T11" fmla="*/ 10 h 71"/>
                <a:gd name="T12" fmla="*/ 50 w 69"/>
                <a:gd name="T13" fmla="*/ 12 h 71"/>
                <a:gd name="T14" fmla="*/ 40 w 69"/>
                <a:gd name="T15" fmla="*/ 7 h 71"/>
                <a:gd name="T16" fmla="*/ 31 w 69"/>
                <a:gd name="T17" fmla="*/ 4 h 71"/>
                <a:gd name="T18" fmla="*/ 27 w 69"/>
                <a:gd name="T19" fmla="*/ 3 h 71"/>
                <a:gd name="T20" fmla="*/ 22 w 69"/>
                <a:gd name="T21" fmla="*/ 4 h 71"/>
                <a:gd name="T22" fmla="*/ 15 w 69"/>
                <a:gd name="T23" fmla="*/ 7 h 71"/>
                <a:gd name="T24" fmla="*/ 10 w 69"/>
                <a:gd name="T25" fmla="*/ 5 h 71"/>
                <a:gd name="T26" fmla="*/ 6 w 69"/>
                <a:gd name="T27" fmla="*/ 6 h 71"/>
                <a:gd name="T28" fmla="*/ 6 w 69"/>
                <a:gd name="T29" fmla="*/ 15 h 71"/>
                <a:gd name="T30" fmla="*/ 8 w 69"/>
                <a:gd name="T31" fmla="*/ 20 h 71"/>
                <a:gd name="T32" fmla="*/ 10 w 69"/>
                <a:gd name="T33" fmla="*/ 27 h 71"/>
                <a:gd name="T34" fmla="*/ 5 w 69"/>
                <a:gd name="T35" fmla="*/ 28 h 71"/>
                <a:gd name="T36" fmla="*/ 6 w 69"/>
                <a:gd name="T37" fmla="*/ 35 h 71"/>
                <a:gd name="T38" fmla="*/ 2 w 69"/>
                <a:gd name="T39" fmla="*/ 41 h 71"/>
                <a:gd name="T40" fmla="*/ 1 w 69"/>
                <a:gd name="T41" fmla="*/ 49 h 71"/>
                <a:gd name="T42" fmla="*/ 5 w 69"/>
                <a:gd name="T43" fmla="*/ 52 h 71"/>
                <a:gd name="T44" fmla="*/ 14 w 69"/>
                <a:gd name="T45" fmla="*/ 61 h 71"/>
                <a:gd name="T46" fmla="*/ 10 w 69"/>
                <a:gd name="T47" fmla="*/ 71 h 71"/>
                <a:gd name="T48" fmla="*/ 44 w 69"/>
                <a:gd name="T49" fmla="*/ 64 h 71"/>
                <a:gd name="T50" fmla="*/ 65 w 69"/>
                <a:gd name="T51" fmla="*/ 65 h 71"/>
                <a:gd name="T52" fmla="*/ 66 w 69"/>
                <a:gd name="T53" fmla="*/ 60 h 7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9"/>
                <a:gd name="T82" fmla="*/ 0 h 71"/>
                <a:gd name="T83" fmla="*/ 69 w 69"/>
                <a:gd name="T84" fmla="*/ 71 h 7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1" name="Freeform 27"/>
            <p:cNvSpPr>
              <a:spLocks noChangeArrowheads="1"/>
            </p:cNvSpPr>
            <p:nvPr/>
          </p:nvSpPr>
          <p:spPr bwMode="auto">
            <a:xfrm>
              <a:off x="3578237" y="2228852"/>
              <a:ext cx="92076" cy="139700"/>
            </a:xfrm>
            <a:custGeom>
              <a:avLst/>
              <a:gdLst>
                <a:gd name="T0" fmla="*/ 41 w 48"/>
                <a:gd name="T1" fmla="*/ 30 h 73"/>
                <a:gd name="T2" fmla="*/ 40 w 48"/>
                <a:gd name="T3" fmla="*/ 14 h 73"/>
                <a:gd name="T4" fmla="*/ 38 w 48"/>
                <a:gd name="T5" fmla="*/ 7 h 73"/>
                <a:gd name="T6" fmla="*/ 35 w 48"/>
                <a:gd name="T7" fmla="*/ 0 h 73"/>
                <a:gd name="T8" fmla="*/ 32 w 48"/>
                <a:gd name="T9" fmla="*/ 3 h 73"/>
                <a:gd name="T10" fmla="*/ 4 w 48"/>
                <a:gd name="T11" fmla="*/ 2 h 73"/>
                <a:gd name="T12" fmla="*/ 6 w 48"/>
                <a:gd name="T13" fmla="*/ 13 h 73"/>
                <a:gd name="T14" fmla="*/ 4 w 48"/>
                <a:gd name="T15" fmla="*/ 15 h 73"/>
                <a:gd name="T16" fmla="*/ 8 w 48"/>
                <a:gd name="T17" fmla="*/ 33 h 73"/>
                <a:gd name="T18" fmla="*/ 4 w 48"/>
                <a:gd name="T19" fmla="*/ 40 h 73"/>
                <a:gd name="T20" fmla="*/ 0 w 48"/>
                <a:gd name="T21" fmla="*/ 51 h 73"/>
                <a:gd name="T22" fmla="*/ 5 w 48"/>
                <a:gd name="T23" fmla="*/ 64 h 73"/>
                <a:gd name="T24" fmla="*/ 4 w 48"/>
                <a:gd name="T25" fmla="*/ 69 h 73"/>
                <a:gd name="T26" fmla="*/ 13 w 48"/>
                <a:gd name="T27" fmla="*/ 72 h 73"/>
                <a:gd name="T28" fmla="*/ 35 w 48"/>
                <a:gd name="T29" fmla="*/ 64 h 73"/>
                <a:gd name="T30" fmla="*/ 48 w 48"/>
                <a:gd name="T31" fmla="*/ 58 h 73"/>
                <a:gd name="T32" fmla="*/ 44 w 48"/>
                <a:gd name="T33" fmla="*/ 45 h 73"/>
                <a:gd name="T34" fmla="*/ 41 w 48"/>
                <a:gd name="T35" fmla="*/ 30 h 7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73"/>
                <a:gd name="T56" fmla="*/ 48 w 48"/>
                <a:gd name="T57" fmla="*/ 73 h 7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2" name="Freeform 28"/>
            <p:cNvSpPr>
              <a:spLocks noChangeArrowheads="1"/>
            </p:cNvSpPr>
            <p:nvPr/>
          </p:nvSpPr>
          <p:spPr bwMode="auto">
            <a:xfrm>
              <a:off x="3319474" y="2195514"/>
              <a:ext cx="165101" cy="122238"/>
            </a:xfrm>
            <a:custGeom>
              <a:avLst/>
              <a:gdLst>
                <a:gd name="T0" fmla="*/ 29 w 86"/>
                <a:gd name="T1" fmla="*/ 34 h 64"/>
                <a:gd name="T2" fmla="*/ 34 w 86"/>
                <a:gd name="T3" fmla="*/ 33 h 64"/>
                <a:gd name="T4" fmla="*/ 42 w 86"/>
                <a:gd name="T5" fmla="*/ 31 h 64"/>
                <a:gd name="T6" fmla="*/ 51 w 86"/>
                <a:gd name="T7" fmla="*/ 42 h 64"/>
                <a:gd name="T8" fmla="*/ 53 w 86"/>
                <a:gd name="T9" fmla="*/ 49 h 64"/>
                <a:gd name="T10" fmla="*/ 53 w 86"/>
                <a:gd name="T11" fmla="*/ 50 h 64"/>
                <a:gd name="T12" fmla="*/ 61 w 86"/>
                <a:gd name="T13" fmla="*/ 48 h 64"/>
                <a:gd name="T14" fmla="*/ 65 w 86"/>
                <a:gd name="T15" fmla="*/ 58 h 64"/>
                <a:gd name="T16" fmla="*/ 70 w 86"/>
                <a:gd name="T17" fmla="*/ 62 h 64"/>
                <a:gd name="T18" fmla="*/ 74 w 86"/>
                <a:gd name="T19" fmla="*/ 58 h 64"/>
                <a:gd name="T20" fmla="*/ 77 w 86"/>
                <a:gd name="T21" fmla="*/ 60 h 64"/>
                <a:gd name="T22" fmla="*/ 80 w 86"/>
                <a:gd name="T23" fmla="*/ 57 h 64"/>
                <a:gd name="T24" fmla="*/ 79 w 86"/>
                <a:gd name="T25" fmla="*/ 50 h 64"/>
                <a:gd name="T26" fmla="*/ 84 w 86"/>
                <a:gd name="T27" fmla="*/ 49 h 64"/>
                <a:gd name="T28" fmla="*/ 82 w 86"/>
                <a:gd name="T29" fmla="*/ 42 h 64"/>
                <a:gd name="T30" fmla="*/ 80 w 86"/>
                <a:gd name="T31" fmla="*/ 37 h 64"/>
                <a:gd name="T32" fmla="*/ 80 w 86"/>
                <a:gd name="T33" fmla="*/ 28 h 64"/>
                <a:gd name="T34" fmla="*/ 78 w 86"/>
                <a:gd name="T35" fmla="*/ 26 h 64"/>
                <a:gd name="T36" fmla="*/ 76 w 86"/>
                <a:gd name="T37" fmla="*/ 20 h 64"/>
                <a:gd name="T38" fmla="*/ 76 w 86"/>
                <a:gd name="T39" fmla="*/ 16 h 64"/>
                <a:gd name="T40" fmla="*/ 72 w 86"/>
                <a:gd name="T41" fmla="*/ 11 h 64"/>
                <a:gd name="T42" fmla="*/ 67 w 86"/>
                <a:gd name="T43" fmla="*/ 2 h 64"/>
                <a:gd name="T44" fmla="*/ 59 w 86"/>
                <a:gd name="T45" fmla="*/ 8 h 64"/>
                <a:gd name="T46" fmla="*/ 52 w 86"/>
                <a:gd name="T47" fmla="*/ 7 h 64"/>
                <a:gd name="T48" fmla="*/ 45 w 86"/>
                <a:gd name="T49" fmla="*/ 8 h 64"/>
                <a:gd name="T50" fmla="*/ 42 w 86"/>
                <a:gd name="T51" fmla="*/ 5 h 64"/>
                <a:gd name="T52" fmla="*/ 42 w 86"/>
                <a:gd name="T53" fmla="*/ 3 h 64"/>
                <a:gd name="T54" fmla="*/ 41 w 86"/>
                <a:gd name="T55" fmla="*/ 4 h 64"/>
                <a:gd name="T56" fmla="*/ 24 w 86"/>
                <a:gd name="T57" fmla="*/ 3 h 64"/>
                <a:gd name="T58" fmla="*/ 16 w 86"/>
                <a:gd name="T59" fmla="*/ 0 h 64"/>
                <a:gd name="T60" fmla="*/ 14 w 86"/>
                <a:gd name="T61" fmla="*/ 5 h 64"/>
                <a:gd name="T62" fmla="*/ 15 w 86"/>
                <a:gd name="T63" fmla="*/ 10 h 64"/>
                <a:gd name="T64" fmla="*/ 11 w 86"/>
                <a:gd name="T65" fmla="*/ 12 h 64"/>
                <a:gd name="T66" fmla="*/ 1 w 86"/>
                <a:gd name="T67" fmla="*/ 17 h 64"/>
                <a:gd name="T68" fmla="*/ 0 w 86"/>
                <a:gd name="T69" fmla="*/ 18 h 64"/>
                <a:gd name="T70" fmla="*/ 8 w 86"/>
                <a:gd name="T71" fmla="*/ 28 h 64"/>
                <a:gd name="T72" fmla="*/ 21 w 86"/>
                <a:gd name="T73" fmla="*/ 42 h 64"/>
                <a:gd name="T74" fmla="*/ 29 w 86"/>
                <a:gd name="T75" fmla="*/ 34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86"/>
                <a:gd name="T115" fmla="*/ 0 h 64"/>
                <a:gd name="T116" fmla="*/ 86 w 86"/>
                <a:gd name="T117" fmla="*/ 64 h 6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3" name="Freeform 29"/>
            <p:cNvSpPr>
              <a:spLocks noChangeArrowheads="1"/>
            </p:cNvSpPr>
            <p:nvPr/>
          </p:nvSpPr>
          <p:spPr bwMode="auto">
            <a:xfrm>
              <a:off x="3398850" y="2286003"/>
              <a:ext cx="88900" cy="85725"/>
            </a:xfrm>
            <a:custGeom>
              <a:avLst/>
              <a:gdLst>
                <a:gd name="T0" fmla="*/ 38 w 47"/>
                <a:gd name="T1" fmla="*/ 26 h 45"/>
                <a:gd name="T2" fmla="*/ 34 w 47"/>
                <a:gd name="T3" fmla="*/ 23 h 45"/>
                <a:gd name="T4" fmla="*/ 35 w 47"/>
                <a:gd name="T5" fmla="*/ 15 h 45"/>
                <a:gd name="T6" fmla="*/ 36 w 47"/>
                <a:gd name="T7" fmla="*/ 12 h 45"/>
                <a:gd name="T8" fmla="*/ 33 w 47"/>
                <a:gd name="T9" fmla="*/ 10 h 45"/>
                <a:gd name="T10" fmla="*/ 29 w 47"/>
                <a:gd name="T11" fmla="*/ 14 h 45"/>
                <a:gd name="T12" fmla="*/ 24 w 47"/>
                <a:gd name="T13" fmla="*/ 10 h 45"/>
                <a:gd name="T14" fmla="*/ 20 w 47"/>
                <a:gd name="T15" fmla="*/ 0 h 45"/>
                <a:gd name="T16" fmla="*/ 12 w 47"/>
                <a:gd name="T17" fmla="*/ 2 h 45"/>
                <a:gd name="T18" fmla="*/ 11 w 47"/>
                <a:gd name="T19" fmla="*/ 7 h 45"/>
                <a:gd name="T20" fmla="*/ 2 w 47"/>
                <a:gd name="T21" fmla="*/ 15 h 45"/>
                <a:gd name="T22" fmla="*/ 0 w 47"/>
                <a:gd name="T23" fmla="*/ 19 h 45"/>
                <a:gd name="T24" fmla="*/ 14 w 47"/>
                <a:gd name="T25" fmla="*/ 28 h 45"/>
                <a:gd name="T26" fmla="*/ 41 w 47"/>
                <a:gd name="T27" fmla="*/ 45 h 45"/>
                <a:gd name="T28" fmla="*/ 43 w 47"/>
                <a:gd name="T29" fmla="*/ 45 h 45"/>
                <a:gd name="T30" fmla="*/ 47 w 47"/>
                <a:gd name="T31" fmla="*/ 35 h 45"/>
                <a:gd name="T32" fmla="*/ 38 w 47"/>
                <a:gd name="T33" fmla="*/ 26 h 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7"/>
                <a:gd name="T52" fmla="*/ 0 h 45"/>
                <a:gd name="T53" fmla="*/ 47 w 47"/>
                <a:gd name="T54" fmla="*/ 45 h 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4" name="Freeform 30"/>
            <p:cNvSpPr>
              <a:spLocks noChangeArrowheads="1"/>
            </p:cNvSpPr>
            <p:nvPr/>
          </p:nvSpPr>
          <p:spPr bwMode="auto">
            <a:xfrm>
              <a:off x="3360750" y="2254253"/>
              <a:ext cx="63500" cy="68263"/>
            </a:xfrm>
            <a:custGeom>
              <a:avLst/>
              <a:gdLst>
                <a:gd name="T0" fmla="*/ 31 w 33"/>
                <a:gd name="T1" fmla="*/ 24 h 36"/>
                <a:gd name="T2" fmla="*/ 32 w 33"/>
                <a:gd name="T3" fmla="*/ 18 h 36"/>
                <a:gd name="T4" fmla="*/ 30 w 33"/>
                <a:gd name="T5" fmla="*/ 11 h 36"/>
                <a:gd name="T6" fmla="*/ 21 w 33"/>
                <a:gd name="T7" fmla="*/ 0 h 36"/>
                <a:gd name="T8" fmla="*/ 13 w 33"/>
                <a:gd name="T9" fmla="*/ 2 h 36"/>
                <a:gd name="T10" fmla="*/ 8 w 33"/>
                <a:gd name="T11" fmla="*/ 3 h 36"/>
                <a:gd name="T12" fmla="*/ 0 w 33"/>
                <a:gd name="T13" fmla="*/ 11 h 36"/>
                <a:gd name="T14" fmla="*/ 2 w 33"/>
                <a:gd name="T15" fmla="*/ 15 h 36"/>
                <a:gd name="T16" fmla="*/ 11 w 33"/>
                <a:gd name="T17" fmla="*/ 30 h 36"/>
                <a:gd name="T18" fmla="*/ 20 w 33"/>
                <a:gd name="T19" fmla="*/ 36 h 36"/>
                <a:gd name="T20" fmla="*/ 22 w 33"/>
                <a:gd name="T21" fmla="*/ 32 h 36"/>
                <a:gd name="T22" fmla="*/ 31 w 33"/>
                <a:gd name="T23" fmla="*/ 24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3"/>
                <a:gd name="T37" fmla="*/ 0 h 36"/>
                <a:gd name="T38" fmla="*/ 33 w 33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5" name="Freeform 31"/>
            <p:cNvSpPr>
              <a:spLocks noChangeArrowheads="1"/>
            </p:cNvSpPr>
            <p:nvPr/>
          </p:nvSpPr>
          <p:spPr bwMode="auto">
            <a:xfrm>
              <a:off x="3279786" y="1854202"/>
              <a:ext cx="179389" cy="147638"/>
            </a:xfrm>
            <a:custGeom>
              <a:avLst/>
              <a:gdLst>
                <a:gd name="T0" fmla="*/ 44 w 94"/>
                <a:gd name="T1" fmla="*/ 59 h 77"/>
                <a:gd name="T2" fmla="*/ 56 w 94"/>
                <a:gd name="T3" fmla="*/ 51 h 77"/>
                <a:gd name="T4" fmla="*/ 56 w 94"/>
                <a:gd name="T5" fmla="*/ 20 h 77"/>
                <a:gd name="T6" fmla="*/ 94 w 94"/>
                <a:gd name="T7" fmla="*/ 20 h 77"/>
                <a:gd name="T8" fmla="*/ 94 w 94"/>
                <a:gd name="T9" fmla="*/ 4 h 77"/>
                <a:gd name="T10" fmla="*/ 86 w 94"/>
                <a:gd name="T11" fmla="*/ 0 h 77"/>
                <a:gd name="T12" fmla="*/ 44 w 94"/>
                <a:gd name="T13" fmla="*/ 0 h 77"/>
                <a:gd name="T14" fmla="*/ 38 w 94"/>
                <a:gd name="T15" fmla="*/ 10 h 77"/>
                <a:gd name="T16" fmla="*/ 23 w 94"/>
                <a:gd name="T17" fmla="*/ 31 h 77"/>
                <a:gd name="T18" fmla="*/ 3 w 94"/>
                <a:gd name="T19" fmla="*/ 66 h 77"/>
                <a:gd name="T20" fmla="*/ 0 w 94"/>
                <a:gd name="T21" fmla="*/ 77 h 77"/>
                <a:gd name="T22" fmla="*/ 44 w 94"/>
                <a:gd name="T23" fmla="*/ 77 h 77"/>
                <a:gd name="T24" fmla="*/ 44 w 94"/>
                <a:gd name="T25" fmla="*/ 59 h 7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4"/>
                <a:gd name="T40" fmla="*/ 0 h 77"/>
                <a:gd name="T41" fmla="*/ 94 w 94"/>
                <a:gd name="T42" fmla="*/ 77 h 7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6" name="Freeform 32"/>
            <p:cNvSpPr>
              <a:spLocks noChangeArrowheads="1"/>
            </p:cNvSpPr>
            <p:nvPr/>
          </p:nvSpPr>
          <p:spPr bwMode="auto">
            <a:xfrm>
              <a:off x="3278199" y="1862139"/>
              <a:ext cx="261939" cy="287339"/>
            </a:xfrm>
            <a:custGeom>
              <a:avLst/>
              <a:gdLst>
                <a:gd name="T0" fmla="*/ 11 w 137"/>
                <a:gd name="T1" fmla="*/ 130 h 150"/>
                <a:gd name="T2" fmla="*/ 21 w 137"/>
                <a:gd name="T3" fmla="*/ 130 h 150"/>
                <a:gd name="T4" fmla="*/ 30 w 137"/>
                <a:gd name="T5" fmla="*/ 129 h 150"/>
                <a:gd name="T6" fmla="*/ 36 w 137"/>
                <a:gd name="T7" fmla="*/ 135 h 150"/>
                <a:gd name="T8" fmla="*/ 40 w 137"/>
                <a:gd name="T9" fmla="*/ 135 h 150"/>
                <a:gd name="T10" fmla="*/ 48 w 137"/>
                <a:gd name="T11" fmla="*/ 145 h 150"/>
                <a:gd name="T12" fmla="*/ 53 w 137"/>
                <a:gd name="T13" fmla="*/ 150 h 150"/>
                <a:gd name="T14" fmla="*/ 59 w 137"/>
                <a:gd name="T15" fmla="*/ 147 h 150"/>
                <a:gd name="T16" fmla="*/ 66 w 137"/>
                <a:gd name="T17" fmla="*/ 144 h 150"/>
                <a:gd name="T18" fmla="*/ 72 w 137"/>
                <a:gd name="T19" fmla="*/ 143 h 150"/>
                <a:gd name="T20" fmla="*/ 80 w 137"/>
                <a:gd name="T21" fmla="*/ 144 h 150"/>
                <a:gd name="T22" fmla="*/ 87 w 137"/>
                <a:gd name="T23" fmla="*/ 141 h 150"/>
                <a:gd name="T24" fmla="*/ 131 w 137"/>
                <a:gd name="T25" fmla="*/ 141 h 150"/>
                <a:gd name="T26" fmla="*/ 132 w 137"/>
                <a:gd name="T27" fmla="*/ 131 h 150"/>
                <a:gd name="T28" fmla="*/ 129 w 137"/>
                <a:gd name="T29" fmla="*/ 128 h 150"/>
                <a:gd name="T30" fmla="*/ 118 w 137"/>
                <a:gd name="T31" fmla="*/ 28 h 150"/>
                <a:gd name="T32" fmla="*/ 137 w 137"/>
                <a:gd name="T33" fmla="*/ 28 h 150"/>
                <a:gd name="T34" fmla="*/ 97 w 137"/>
                <a:gd name="T35" fmla="*/ 2 h 150"/>
                <a:gd name="T36" fmla="*/ 95 w 137"/>
                <a:gd name="T37" fmla="*/ 0 h 150"/>
                <a:gd name="T38" fmla="*/ 95 w 137"/>
                <a:gd name="T39" fmla="*/ 16 h 150"/>
                <a:gd name="T40" fmla="*/ 57 w 137"/>
                <a:gd name="T41" fmla="*/ 16 h 150"/>
                <a:gd name="T42" fmla="*/ 57 w 137"/>
                <a:gd name="T43" fmla="*/ 47 h 150"/>
                <a:gd name="T44" fmla="*/ 45 w 137"/>
                <a:gd name="T45" fmla="*/ 55 h 150"/>
                <a:gd name="T46" fmla="*/ 45 w 137"/>
                <a:gd name="T47" fmla="*/ 73 h 150"/>
                <a:gd name="T48" fmla="*/ 1 w 137"/>
                <a:gd name="T49" fmla="*/ 73 h 150"/>
                <a:gd name="T50" fmla="*/ 7 w 137"/>
                <a:gd name="T51" fmla="*/ 85 h 150"/>
                <a:gd name="T52" fmla="*/ 9 w 137"/>
                <a:gd name="T53" fmla="*/ 104 h 150"/>
                <a:gd name="T54" fmla="*/ 6 w 137"/>
                <a:gd name="T55" fmla="*/ 126 h 150"/>
                <a:gd name="T56" fmla="*/ 4 w 137"/>
                <a:gd name="T57" fmla="*/ 135 h 150"/>
                <a:gd name="T58" fmla="*/ 4 w 137"/>
                <a:gd name="T59" fmla="*/ 135 h 150"/>
                <a:gd name="T60" fmla="*/ 11 w 137"/>
                <a:gd name="T61" fmla="*/ 130 h 15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7"/>
                <a:gd name="T94" fmla="*/ 0 h 150"/>
                <a:gd name="T95" fmla="*/ 137 w 137"/>
                <a:gd name="T96" fmla="*/ 150 h 150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7" name="Freeform 33"/>
            <p:cNvSpPr>
              <a:spLocks noChangeArrowheads="1"/>
            </p:cNvSpPr>
            <p:nvPr/>
          </p:nvSpPr>
          <p:spPr bwMode="auto">
            <a:xfrm>
              <a:off x="3379799" y="1916114"/>
              <a:ext cx="360364" cy="338138"/>
            </a:xfrm>
            <a:custGeom>
              <a:avLst/>
              <a:gdLst>
                <a:gd name="T0" fmla="*/ 179 w 189"/>
                <a:gd name="T1" fmla="*/ 73 h 177"/>
                <a:gd name="T2" fmla="*/ 173 w 189"/>
                <a:gd name="T3" fmla="*/ 61 h 177"/>
                <a:gd name="T4" fmla="*/ 161 w 189"/>
                <a:gd name="T5" fmla="*/ 57 h 177"/>
                <a:gd name="T6" fmla="*/ 153 w 189"/>
                <a:gd name="T7" fmla="*/ 47 h 177"/>
                <a:gd name="T8" fmla="*/ 84 w 189"/>
                <a:gd name="T9" fmla="*/ 0 h 177"/>
                <a:gd name="T10" fmla="*/ 65 w 189"/>
                <a:gd name="T11" fmla="*/ 0 h 177"/>
                <a:gd name="T12" fmla="*/ 76 w 189"/>
                <a:gd name="T13" fmla="*/ 100 h 177"/>
                <a:gd name="T14" fmla="*/ 79 w 189"/>
                <a:gd name="T15" fmla="*/ 103 h 177"/>
                <a:gd name="T16" fmla="*/ 78 w 189"/>
                <a:gd name="T17" fmla="*/ 113 h 177"/>
                <a:gd name="T18" fmla="*/ 34 w 189"/>
                <a:gd name="T19" fmla="*/ 113 h 177"/>
                <a:gd name="T20" fmla="*/ 27 w 189"/>
                <a:gd name="T21" fmla="*/ 116 h 177"/>
                <a:gd name="T22" fmla="*/ 19 w 189"/>
                <a:gd name="T23" fmla="*/ 115 h 177"/>
                <a:gd name="T24" fmla="*/ 13 w 189"/>
                <a:gd name="T25" fmla="*/ 116 h 177"/>
                <a:gd name="T26" fmla="*/ 6 w 189"/>
                <a:gd name="T27" fmla="*/ 119 h 177"/>
                <a:gd name="T28" fmla="*/ 0 w 189"/>
                <a:gd name="T29" fmla="*/ 122 h 177"/>
                <a:gd name="T30" fmla="*/ 1 w 189"/>
                <a:gd name="T31" fmla="*/ 125 h 177"/>
                <a:gd name="T32" fmla="*/ 3 w 189"/>
                <a:gd name="T33" fmla="*/ 128 h 177"/>
                <a:gd name="T34" fmla="*/ 5 w 189"/>
                <a:gd name="T35" fmla="*/ 135 h 177"/>
                <a:gd name="T36" fmla="*/ 11 w 189"/>
                <a:gd name="T37" fmla="*/ 142 h 177"/>
                <a:gd name="T38" fmla="*/ 11 w 189"/>
                <a:gd name="T39" fmla="*/ 151 h 177"/>
                <a:gd name="T40" fmla="*/ 14 w 189"/>
                <a:gd name="T41" fmla="*/ 154 h 177"/>
                <a:gd name="T42" fmla="*/ 21 w 189"/>
                <a:gd name="T43" fmla="*/ 153 h 177"/>
                <a:gd name="T44" fmla="*/ 28 w 189"/>
                <a:gd name="T45" fmla="*/ 154 h 177"/>
                <a:gd name="T46" fmla="*/ 36 w 189"/>
                <a:gd name="T47" fmla="*/ 148 h 177"/>
                <a:gd name="T48" fmla="*/ 41 w 189"/>
                <a:gd name="T49" fmla="*/ 157 h 177"/>
                <a:gd name="T50" fmla="*/ 45 w 189"/>
                <a:gd name="T51" fmla="*/ 162 h 177"/>
                <a:gd name="T52" fmla="*/ 45 w 189"/>
                <a:gd name="T53" fmla="*/ 166 h 177"/>
                <a:gd name="T54" fmla="*/ 47 w 189"/>
                <a:gd name="T55" fmla="*/ 172 h 177"/>
                <a:gd name="T56" fmla="*/ 53 w 189"/>
                <a:gd name="T57" fmla="*/ 173 h 177"/>
                <a:gd name="T58" fmla="*/ 58 w 189"/>
                <a:gd name="T59" fmla="*/ 175 h 177"/>
                <a:gd name="T60" fmla="*/ 65 w 189"/>
                <a:gd name="T61" fmla="*/ 172 h 177"/>
                <a:gd name="T62" fmla="*/ 70 w 189"/>
                <a:gd name="T63" fmla="*/ 171 h 177"/>
                <a:gd name="T64" fmla="*/ 74 w 189"/>
                <a:gd name="T65" fmla="*/ 172 h 177"/>
                <a:gd name="T66" fmla="*/ 78 w 189"/>
                <a:gd name="T67" fmla="*/ 172 h 177"/>
                <a:gd name="T68" fmla="*/ 81 w 189"/>
                <a:gd name="T69" fmla="*/ 163 h 177"/>
                <a:gd name="T70" fmla="*/ 80 w 189"/>
                <a:gd name="T71" fmla="*/ 156 h 177"/>
                <a:gd name="T72" fmla="*/ 89 w 189"/>
                <a:gd name="T73" fmla="*/ 152 h 177"/>
                <a:gd name="T74" fmla="*/ 93 w 189"/>
                <a:gd name="T75" fmla="*/ 145 h 177"/>
                <a:gd name="T76" fmla="*/ 96 w 189"/>
                <a:gd name="T77" fmla="*/ 136 h 177"/>
                <a:gd name="T78" fmla="*/ 103 w 189"/>
                <a:gd name="T79" fmla="*/ 137 h 177"/>
                <a:gd name="T80" fmla="*/ 108 w 189"/>
                <a:gd name="T81" fmla="*/ 131 h 177"/>
                <a:gd name="T82" fmla="*/ 114 w 189"/>
                <a:gd name="T83" fmla="*/ 129 h 177"/>
                <a:gd name="T84" fmla="*/ 118 w 189"/>
                <a:gd name="T85" fmla="*/ 126 h 177"/>
                <a:gd name="T86" fmla="*/ 128 w 189"/>
                <a:gd name="T87" fmla="*/ 122 h 177"/>
                <a:gd name="T88" fmla="*/ 136 w 189"/>
                <a:gd name="T89" fmla="*/ 119 h 177"/>
                <a:gd name="T90" fmla="*/ 150 w 189"/>
                <a:gd name="T91" fmla="*/ 119 h 177"/>
                <a:gd name="T92" fmla="*/ 159 w 189"/>
                <a:gd name="T93" fmla="*/ 116 h 177"/>
                <a:gd name="T94" fmla="*/ 177 w 189"/>
                <a:gd name="T95" fmla="*/ 115 h 177"/>
                <a:gd name="T96" fmla="*/ 184 w 189"/>
                <a:gd name="T97" fmla="*/ 110 h 177"/>
                <a:gd name="T98" fmla="*/ 188 w 189"/>
                <a:gd name="T99" fmla="*/ 101 h 177"/>
                <a:gd name="T100" fmla="*/ 188 w 189"/>
                <a:gd name="T101" fmla="*/ 71 h 177"/>
                <a:gd name="T102" fmla="*/ 179 w 189"/>
                <a:gd name="T103" fmla="*/ 73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9"/>
                <a:gd name="T157" fmla="*/ 0 h 177"/>
                <a:gd name="T158" fmla="*/ 189 w 189"/>
                <a:gd name="T159" fmla="*/ 177 h 17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8" name="Freeform 34"/>
            <p:cNvSpPr>
              <a:spLocks noChangeArrowheads="1"/>
            </p:cNvSpPr>
            <p:nvPr/>
          </p:nvSpPr>
          <p:spPr bwMode="auto">
            <a:xfrm>
              <a:off x="3529025" y="2139953"/>
              <a:ext cx="176213" cy="125413"/>
            </a:xfrm>
            <a:custGeom>
              <a:avLst/>
              <a:gdLst>
                <a:gd name="T0" fmla="*/ 92 w 92"/>
                <a:gd name="T1" fmla="*/ 37 h 66"/>
                <a:gd name="T2" fmla="*/ 87 w 92"/>
                <a:gd name="T3" fmla="*/ 35 h 66"/>
                <a:gd name="T4" fmla="*/ 86 w 92"/>
                <a:gd name="T5" fmla="*/ 29 h 66"/>
                <a:gd name="T6" fmla="*/ 81 w 92"/>
                <a:gd name="T7" fmla="*/ 30 h 66"/>
                <a:gd name="T8" fmla="*/ 76 w 92"/>
                <a:gd name="T9" fmla="*/ 26 h 66"/>
                <a:gd name="T10" fmla="*/ 74 w 92"/>
                <a:gd name="T11" fmla="*/ 21 h 66"/>
                <a:gd name="T12" fmla="*/ 69 w 92"/>
                <a:gd name="T13" fmla="*/ 15 h 66"/>
                <a:gd name="T14" fmla="*/ 65 w 92"/>
                <a:gd name="T15" fmla="*/ 9 h 66"/>
                <a:gd name="T16" fmla="*/ 65 w 92"/>
                <a:gd name="T17" fmla="*/ 3 h 66"/>
                <a:gd name="T18" fmla="*/ 58 w 92"/>
                <a:gd name="T19" fmla="*/ 2 h 66"/>
                <a:gd name="T20" fmla="*/ 50 w 92"/>
                <a:gd name="T21" fmla="*/ 5 h 66"/>
                <a:gd name="T22" fmla="*/ 40 w 92"/>
                <a:gd name="T23" fmla="*/ 9 h 66"/>
                <a:gd name="T24" fmla="*/ 36 w 92"/>
                <a:gd name="T25" fmla="*/ 12 h 66"/>
                <a:gd name="T26" fmla="*/ 30 w 92"/>
                <a:gd name="T27" fmla="*/ 14 h 66"/>
                <a:gd name="T28" fmla="*/ 25 w 92"/>
                <a:gd name="T29" fmla="*/ 20 h 66"/>
                <a:gd name="T30" fmla="*/ 18 w 92"/>
                <a:gd name="T31" fmla="*/ 19 h 66"/>
                <a:gd name="T32" fmla="*/ 15 w 92"/>
                <a:gd name="T33" fmla="*/ 28 h 66"/>
                <a:gd name="T34" fmla="*/ 11 w 92"/>
                <a:gd name="T35" fmla="*/ 35 h 66"/>
                <a:gd name="T36" fmla="*/ 2 w 92"/>
                <a:gd name="T37" fmla="*/ 39 h 66"/>
                <a:gd name="T38" fmla="*/ 3 w 92"/>
                <a:gd name="T39" fmla="*/ 46 h 66"/>
                <a:gd name="T40" fmla="*/ 0 w 92"/>
                <a:gd name="T41" fmla="*/ 55 h 66"/>
                <a:gd name="T42" fmla="*/ 5 w 92"/>
                <a:gd name="T43" fmla="*/ 58 h 66"/>
                <a:gd name="T44" fmla="*/ 15 w 92"/>
                <a:gd name="T45" fmla="*/ 63 h 66"/>
                <a:gd name="T46" fmla="*/ 28 w 92"/>
                <a:gd name="T47" fmla="*/ 61 h 66"/>
                <a:gd name="T48" fmla="*/ 32 w 92"/>
                <a:gd name="T49" fmla="*/ 60 h 66"/>
                <a:gd name="T50" fmla="*/ 30 w 92"/>
                <a:gd name="T51" fmla="*/ 49 h 66"/>
                <a:gd name="T52" fmla="*/ 58 w 92"/>
                <a:gd name="T53" fmla="*/ 50 h 66"/>
                <a:gd name="T54" fmla="*/ 63 w 92"/>
                <a:gd name="T55" fmla="*/ 47 h 66"/>
                <a:gd name="T56" fmla="*/ 73 w 92"/>
                <a:gd name="T57" fmla="*/ 48 h 66"/>
                <a:gd name="T58" fmla="*/ 79 w 92"/>
                <a:gd name="T59" fmla="*/ 44 h 66"/>
                <a:gd name="T60" fmla="*/ 89 w 92"/>
                <a:gd name="T61" fmla="*/ 42 h 66"/>
                <a:gd name="T62" fmla="*/ 92 w 92"/>
                <a:gd name="T63" fmla="*/ 37 h 66"/>
                <a:gd name="T64" fmla="*/ 92 w 92"/>
                <a:gd name="T65" fmla="*/ 37 h 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2"/>
                <a:gd name="T100" fmla="*/ 0 h 66"/>
                <a:gd name="T101" fmla="*/ 92 w 92"/>
                <a:gd name="T102" fmla="*/ 66 h 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29" name="Freeform 35"/>
            <p:cNvSpPr>
              <a:spLocks noChangeArrowheads="1"/>
            </p:cNvSpPr>
            <p:nvPr/>
          </p:nvSpPr>
          <p:spPr bwMode="auto">
            <a:xfrm>
              <a:off x="3651263" y="1952627"/>
              <a:ext cx="336551" cy="261938"/>
            </a:xfrm>
            <a:custGeom>
              <a:avLst/>
              <a:gdLst>
                <a:gd name="T0" fmla="*/ 168 w 176"/>
                <a:gd name="T1" fmla="*/ 20 h 137"/>
                <a:gd name="T2" fmla="*/ 167 w 176"/>
                <a:gd name="T3" fmla="*/ 5 h 137"/>
                <a:gd name="T4" fmla="*/ 158 w 176"/>
                <a:gd name="T5" fmla="*/ 10 h 137"/>
                <a:gd name="T6" fmla="*/ 151 w 176"/>
                <a:gd name="T7" fmla="*/ 3 h 137"/>
                <a:gd name="T8" fmla="*/ 134 w 176"/>
                <a:gd name="T9" fmla="*/ 0 h 137"/>
                <a:gd name="T10" fmla="*/ 86 w 176"/>
                <a:gd name="T11" fmla="*/ 30 h 137"/>
                <a:gd name="T12" fmla="*/ 65 w 176"/>
                <a:gd name="T13" fmla="*/ 46 h 137"/>
                <a:gd name="T14" fmla="*/ 48 w 176"/>
                <a:gd name="T15" fmla="*/ 52 h 137"/>
                <a:gd name="T16" fmla="*/ 46 w 176"/>
                <a:gd name="T17" fmla="*/ 52 h 137"/>
                <a:gd name="T18" fmla="*/ 46 w 176"/>
                <a:gd name="T19" fmla="*/ 82 h 137"/>
                <a:gd name="T20" fmla="*/ 42 w 176"/>
                <a:gd name="T21" fmla="*/ 91 h 137"/>
                <a:gd name="T22" fmla="*/ 35 w 176"/>
                <a:gd name="T23" fmla="*/ 96 h 137"/>
                <a:gd name="T24" fmla="*/ 17 w 176"/>
                <a:gd name="T25" fmla="*/ 97 h 137"/>
                <a:gd name="T26" fmla="*/ 8 w 176"/>
                <a:gd name="T27" fmla="*/ 100 h 137"/>
                <a:gd name="T28" fmla="*/ 1 w 176"/>
                <a:gd name="T29" fmla="*/ 101 h 137"/>
                <a:gd name="T30" fmla="*/ 1 w 176"/>
                <a:gd name="T31" fmla="*/ 107 h 137"/>
                <a:gd name="T32" fmla="*/ 5 w 176"/>
                <a:gd name="T33" fmla="*/ 113 h 137"/>
                <a:gd name="T34" fmla="*/ 10 w 176"/>
                <a:gd name="T35" fmla="*/ 119 h 137"/>
                <a:gd name="T36" fmla="*/ 12 w 176"/>
                <a:gd name="T37" fmla="*/ 124 h 137"/>
                <a:gd name="T38" fmla="*/ 17 w 176"/>
                <a:gd name="T39" fmla="*/ 128 h 137"/>
                <a:gd name="T40" fmla="*/ 22 w 176"/>
                <a:gd name="T41" fmla="*/ 127 h 137"/>
                <a:gd name="T42" fmla="*/ 23 w 176"/>
                <a:gd name="T43" fmla="*/ 133 h 137"/>
                <a:gd name="T44" fmla="*/ 28 w 176"/>
                <a:gd name="T45" fmla="*/ 135 h 137"/>
                <a:gd name="T46" fmla="*/ 32 w 176"/>
                <a:gd name="T47" fmla="*/ 130 h 137"/>
                <a:gd name="T48" fmla="*/ 35 w 176"/>
                <a:gd name="T49" fmla="*/ 135 h 137"/>
                <a:gd name="T50" fmla="*/ 40 w 176"/>
                <a:gd name="T51" fmla="*/ 133 h 137"/>
                <a:gd name="T52" fmla="*/ 45 w 176"/>
                <a:gd name="T53" fmla="*/ 125 h 137"/>
                <a:gd name="T54" fmla="*/ 48 w 176"/>
                <a:gd name="T55" fmla="*/ 116 h 137"/>
                <a:gd name="T56" fmla="*/ 58 w 176"/>
                <a:gd name="T57" fmla="*/ 116 h 137"/>
                <a:gd name="T58" fmla="*/ 65 w 176"/>
                <a:gd name="T59" fmla="*/ 114 h 137"/>
                <a:gd name="T60" fmla="*/ 74 w 176"/>
                <a:gd name="T61" fmla="*/ 117 h 137"/>
                <a:gd name="T62" fmla="*/ 80 w 176"/>
                <a:gd name="T63" fmla="*/ 123 h 137"/>
                <a:gd name="T64" fmla="*/ 89 w 176"/>
                <a:gd name="T65" fmla="*/ 120 h 137"/>
                <a:gd name="T66" fmla="*/ 98 w 176"/>
                <a:gd name="T67" fmla="*/ 125 h 137"/>
                <a:gd name="T68" fmla="*/ 109 w 176"/>
                <a:gd name="T69" fmla="*/ 125 h 137"/>
                <a:gd name="T70" fmla="*/ 117 w 176"/>
                <a:gd name="T71" fmla="*/ 119 h 137"/>
                <a:gd name="T72" fmla="*/ 132 w 176"/>
                <a:gd name="T73" fmla="*/ 120 h 137"/>
                <a:gd name="T74" fmla="*/ 141 w 176"/>
                <a:gd name="T75" fmla="*/ 122 h 137"/>
                <a:gd name="T76" fmla="*/ 149 w 176"/>
                <a:gd name="T77" fmla="*/ 115 h 137"/>
                <a:gd name="T78" fmla="*/ 151 w 176"/>
                <a:gd name="T79" fmla="*/ 114 h 137"/>
                <a:gd name="T80" fmla="*/ 151 w 176"/>
                <a:gd name="T81" fmla="*/ 111 h 137"/>
                <a:gd name="T82" fmla="*/ 153 w 176"/>
                <a:gd name="T83" fmla="*/ 101 h 137"/>
                <a:gd name="T84" fmla="*/ 171 w 176"/>
                <a:gd name="T85" fmla="*/ 79 h 137"/>
                <a:gd name="T86" fmla="*/ 172 w 176"/>
                <a:gd name="T87" fmla="*/ 51 h 137"/>
                <a:gd name="T88" fmla="*/ 174 w 176"/>
                <a:gd name="T89" fmla="*/ 39 h 137"/>
                <a:gd name="T90" fmla="*/ 172 w 176"/>
                <a:gd name="T91" fmla="*/ 30 h 137"/>
                <a:gd name="T92" fmla="*/ 168 w 176"/>
                <a:gd name="T93" fmla="*/ 20 h 13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76"/>
                <a:gd name="T142" fmla="*/ 0 h 137"/>
                <a:gd name="T143" fmla="*/ 176 w 176"/>
                <a:gd name="T144" fmla="*/ 137 h 13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0" name="Freeform 36"/>
            <p:cNvSpPr>
              <a:spLocks noChangeArrowheads="1"/>
            </p:cNvSpPr>
            <p:nvPr/>
          </p:nvSpPr>
          <p:spPr bwMode="auto">
            <a:xfrm>
              <a:off x="3940188" y="1952627"/>
              <a:ext cx="215901" cy="357188"/>
            </a:xfrm>
            <a:custGeom>
              <a:avLst/>
              <a:gdLst>
                <a:gd name="T0" fmla="*/ 112 w 113"/>
                <a:gd name="T1" fmla="*/ 46 h 187"/>
                <a:gd name="T2" fmla="*/ 26 w 113"/>
                <a:gd name="T3" fmla="*/ 0 h 187"/>
                <a:gd name="T4" fmla="*/ 16 w 113"/>
                <a:gd name="T5" fmla="*/ 5 h 187"/>
                <a:gd name="T6" fmla="*/ 17 w 113"/>
                <a:gd name="T7" fmla="*/ 20 h 187"/>
                <a:gd name="T8" fmla="*/ 21 w 113"/>
                <a:gd name="T9" fmla="*/ 30 h 187"/>
                <a:gd name="T10" fmla="*/ 23 w 113"/>
                <a:gd name="T11" fmla="*/ 39 h 187"/>
                <a:gd name="T12" fmla="*/ 21 w 113"/>
                <a:gd name="T13" fmla="*/ 51 h 187"/>
                <a:gd name="T14" fmla="*/ 20 w 113"/>
                <a:gd name="T15" fmla="*/ 79 h 187"/>
                <a:gd name="T16" fmla="*/ 2 w 113"/>
                <a:gd name="T17" fmla="*/ 101 h 187"/>
                <a:gd name="T18" fmla="*/ 0 w 113"/>
                <a:gd name="T19" fmla="*/ 111 h 187"/>
                <a:gd name="T20" fmla="*/ 0 w 113"/>
                <a:gd name="T21" fmla="*/ 114 h 187"/>
                <a:gd name="T22" fmla="*/ 2 w 113"/>
                <a:gd name="T23" fmla="*/ 117 h 187"/>
                <a:gd name="T24" fmla="*/ 7 w 113"/>
                <a:gd name="T25" fmla="*/ 122 h 187"/>
                <a:gd name="T26" fmla="*/ 14 w 113"/>
                <a:gd name="T27" fmla="*/ 132 h 187"/>
                <a:gd name="T28" fmla="*/ 15 w 113"/>
                <a:gd name="T29" fmla="*/ 142 h 187"/>
                <a:gd name="T30" fmla="*/ 20 w 113"/>
                <a:gd name="T31" fmla="*/ 156 h 187"/>
                <a:gd name="T32" fmla="*/ 15 w 113"/>
                <a:gd name="T33" fmla="*/ 158 h 187"/>
                <a:gd name="T34" fmla="*/ 6 w 113"/>
                <a:gd name="T35" fmla="*/ 159 h 187"/>
                <a:gd name="T36" fmla="*/ 8 w 113"/>
                <a:gd name="T37" fmla="*/ 167 h 187"/>
                <a:gd name="T38" fmla="*/ 18 w 113"/>
                <a:gd name="T39" fmla="*/ 177 h 187"/>
                <a:gd name="T40" fmla="*/ 22 w 113"/>
                <a:gd name="T41" fmla="*/ 186 h 187"/>
                <a:gd name="T42" fmla="*/ 28 w 113"/>
                <a:gd name="T43" fmla="*/ 184 h 187"/>
                <a:gd name="T44" fmla="*/ 36 w 113"/>
                <a:gd name="T45" fmla="*/ 184 h 187"/>
                <a:gd name="T46" fmla="*/ 48 w 113"/>
                <a:gd name="T47" fmla="*/ 180 h 187"/>
                <a:gd name="T48" fmla="*/ 58 w 113"/>
                <a:gd name="T49" fmla="*/ 175 h 187"/>
                <a:gd name="T50" fmla="*/ 59 w 113"/>
                <a:gd name="T51" fmla="*/ 169 h 187"/>
                <a:gd name="T52" fmla="*/ 75 w 113"/>
                <a:gd name="T53" fmla="*/ 165 h 187"/>
                <a:gd name="T54" fmla="*/ 86 w 113"/>
                <a:gd name="T55" fmla="*/ 154 h 187"/>
                <a:gd name="T56" fmla="*/ 88 w 113"/>
                <a:gd name="T57" fmla="*/ 149 h 187"/>
                <a:gd name="T58" fmla="*/ 97 w 113"/>
                <a:gd name="T59" fmla="*/ 145 h 187"/>
                <a:gd name="T60" fmla="*/ 99 w 113"/>
                <a:gd name="T61" fmla="*/ 145 h 187"/>
                <a:gd name="T62" fmla="*/ 99 w 113"/>
                <a:gd name="T63" fmla="*/ 145 h 187"/>
                <a:gd name="T64" fmla="*/ 100 w 113"/>
                <a:gd name="T65" fmla="*/ 140 h 187"/>
                <a:gd name="T66" fmla="*/ 95 w 113"/>
                <a:gd name="T67" fmla="*/ 133 h 187"/>
                <a:gd name="T68" fmla="*/ 93 w 113"/>
                <a:gd name="T69" fmla="*/ 125 h 187"/>
                <a:gd name="T70" fmla="*/ 91 w 113"/>
                <a:gd name="T71" fmla="*/ 118 h 187"/>
                <a:gd name="T72" fmla="*/ 92 w 113"/>
                <a:gd name="T73" fmla="*/ 110 h 187"/>
                <a:gd name="T74" fmla="*/ 97 w 113"/>
                <a:gd name="T75" fmla="*/ 102 h 187"/>
                <a:gd name="T76" fmla="*/ 101 w 113"/>
                <a:gd name="T77" fmla="*/ 95 h 187"/>
                <a:gd name="T78" fmla="*/ 111 w 113"/>
                <a:gd name="T79" fmla="*/ 89 h 187"/>
                <a:gd name="T80" fmla="*/ 112 w 113"/>
                <a:gd name="T81" fmla="*/ 77 h 187"/>
                <a:gd name="T82" fmla="*/ 112 w 113"/>
                <a:gd name="T83" fmla="*/ 46 h 18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3"/>
                <a:gd name="T127" fmla="*/ 0 h 187"/>
                <a:gd name="T128" fmla="*/ 113 w 113"/>
                <a:gd name="T129" fmla="*/ 187 h 18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1" name="Freeform 37"/>
            <p:cNvSpPr>
              <a:spLocks noChangeArrowheads="1"/>
            </p:cNvSpPr>
            <p:nvPr/>
          </p:nvSpPr>
          <p:spPr bwMode="auto">
            <a:xfrm>
              <a:off x="4167202" y="1754189"/>
              <a:ext cx="236538" cy="234950"/>
            </a:xfrm>
            <a:custGeom>
              <a:avLst/>
              <a:gdLst>
                <a:gd name="T0" fmla="*/ 115 w 124"/>
                <a:gd name="T1" fmla="*/ 27 h 123"/>
                <a:gd name="T2" fmla="*/ 107 w 124"/>
                <a:gd name="T3" fmla="*/ 7 h 123"/>
                <a:gd name="T4" fmla="*/ 106 w 124"/>
                <a:gd name="T5" fmla="*/ 9 h 123"/>
                <a:gd name="T6" fmla="*/ 94 w 124"/>
                <a:gd name="T7" fmla="*/ 8 h 123"/>
                <a:gd name="T8" fmla="*/ 80 w 124"/>
                <a:gd name="T9" fmla="*/ 5 h 123"/>
                <a:gd name="T10" fmla="*/ 56 w 124"/>
                <a:gd name="T11" fmla="*/ 9 h 123"/>
                <a:gd name="T12" fmla="*/ 44 w 124"/>
                <a:gd name="T13" fmla="*/ 10 h 123"/>
                <a:gd name="T14" fmla="*/ 23 w 124"/>
                <a:gd name="T15" fmla="*/ 4 h 123"/>
                <a:gd name="T16" fmla="*/ 6 w 124"/>
                <a:gd name="T17" fmla="*/ 0 h 123"/>
                <a:gd name="T18" fmla="*/ 5 w 124"/>
                <a:gd name="T19" fmla="*/ 3 h 123"/>
                <a:gd name="T20" fmla="*/ 4 w 124"/>
                <a:gd name="T21" fmla="*/ 17 h 123"/>
                <a:gd name="T22" fmla="*/ 4 w 124"/>
                <a:gd name="T23" fmla="*/ 33 h 123"/>
                <a:gd name="T24" fmla="*/ 4 w 124"/>
                <a:gd name="T25" fmla="*/ 120 h 123"/>
                <a:gd name="T26" fmla="*/ 72 w 124"/>
                <a:gd name="T27" fmla="*/ 120 h 123"/>
                <a:gd name="T28" fmla="*/ 76 w 124"/>
                <a:gd name="T29" fmla="*/ 118 h 123"/>
                <a:gd name="T30" fmla="*/ 82 w 124"/>
                <a:gd name="T31" fmla="*/ 120 h 123"/>
                <a:gd name="T32" fmla="*/ 96 w 124"/>
                <a:gd name="T33" fmla="*/ 120 h 123"/>
                <a:gd name="T34" fmla="*/ 102 w 124"/>
                <a:gd name="T35" fmla="*/ 123 h 123"/>
                <a:gd name="T36" fmla="*/ 109 w 124"/>
                <a:gd name="T37" fmla="*/ 118 h 123"/>
                <a:gd name="T38" fmla="*/ 116 w 124"/>
                <a:gd name="T39" fmla="*/ 110 h 123"/>
                <a:gd name="T40" fmla="*/ 122 w 124"/>
                <a:gd name="T41" fmla="*/ 106 h 123"/>
                <a:gd name="T42" fmla="*/ 123 w 124"/>
                <a:gd name="T43" fmla="*/ 105 h 123"/>
                <a:gd name="T44" fmla="*/ 123 w 124"/>
                <a:gd name="T45" fmla="*/ 101 h 123"/>
                <a:gd name="T46" fmla="*/ 118 w 124"/>
                <a:gd name="T47" fmla="*/ 88 h 123"/>
                <a:gd name="T48" fmla="*/ 106 w 124"/>
                <a:gd name="T49" fmla="*/ 65 h 123"/>
                <a:gd name="T50" fmla="*/ 100 w 124"/>
                <a:gd name="T51" fmla="*/ 54 h 123"/>
                <a:gd name="T52" fmla="*/ 93 w 124"/>
                <a:gd name="T53" fmla="*/ 41 h 123"/>
                <a:gd name="T54" fmla="*/ 87 w 124"/>
                <a:gd name="T55" fmla="*/ 20 h 123"/>
                <a:gd name="T56" fmla="*/ 95 w 124"/>
                <a:gd name="T57" fmla="*/ 35 h 123"/>
                <a:gd name="T58" fmla="*/ 106 w 124"/>
                <a:gd name="T59" fmla="*/ 50 h 123"/>
                <a:gd name="T60" fmla="*/ 113 w 124"/>
                <a:gd name="T61" fmla="*/ 34 h 123"/>
                <a:gd name="T62" fmla="*/ 113 w 124"/>
                <a:gd name="T63" fmla="*/ 34 h 123"/>
                <a:gd name="T64" fmla="*/ 114 w 124"/>
                <a:gd name="T65" fmla="*/ 31 h 123"/>
                <a:gd name="T66" fmla="*/ 115 w 124"/>
                <a:gd name="T67" fmla="*/ 27 h 12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4"/>
                <a:gd name="T103" fmla="*/ 0 h 123"/>
                <a:gd name="T104" fmla="*/ 124 w 124"/>
                <a:gd name="T105" fmla="*/ 123 h 12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2" name="Freeform 38"/>
            <p:cNvSpPr>
              <a:spLocks noChangeArrowheads="1"/>
            </p:cNvSpPr>
            <p:nvPr/>
          </p:nvSpPr>
          <p:spPr bwMode="auto">
            <a:xfrm>
              <a:off x="3837001" y="2420940"/>
              <a:ext cx="122239" cy="134938"/>
            </a:xfrm>
            <a:custGeom>
              <a:avLst/>
              <a:gdLst>
                <a:gd name="T0" fmla="*/ 32 w 64"/>
                <a:gd name="T1" fmla="*/ 67 h 71"/>
                <a:gd name="T2" fmla="*/ 34 w 64"/>
                <a:gd name="T3" fmla="*/ 58 h 71"/>
                <a:gd name="T4" fmla="*/ 41 w 64"/>
                <a:gd name="T5" fmla="*/ 53 h 71"/>
                <a:gd name="T6" fmla="*/ 45 w 64"/>
                <a:gd name="T7" fmla="*/ 47 h 71"/>
                <a:gd name="T8" fmla="*/ 52 w 64"/>
                <a:gd name="T9" fmla="*/ 54 h 71"/>
                <a:gd name="T10" fmla="*/ 60 w 64"/>
                <a:gd name="T11" fmla="*/ 56 h 71"/>
                <a:gd name="T12" fmla="*/ 64 w 64"/>
                <a:gd name="T13" fmla="*/ 42 h 71"/>
                <a:gd name="T14" fmla="*/ 61 w 64"/>
                <a:gd name="T15" fmla="*/ 30 h 71"/>
                <a:gd name="T16" fmla="*/ 59 w 64"/>
                <a:gd name="T17" fmla="*/ 21 h 71"/>
                <a:gd name="T18" fmla="*/ 60 w 64"/>
                <a:gd name="T19" fmla="*/ 12 h 71"/>
                <a:gd name="T20" fmla="*/ 49 w 64"/>
                <a:gd name="T21" fmla="*/ 12 h 71"/>
                <a:gd name="T22" fmla="*/ 50 w 64"/>
                <a:gd name="T23" fmla="*/ 1 h 71"/>
                <a:gd name="T24" fmla="*/ 33 w 64"/>
                <a:gd name="T25" fmla="*/ 0 h 71"/>
                <a:gd name="T26" fmla="*/ 31 w 64"/>
                <a:gd name="T27" fmla="*/ 1 h 71"/>
                <a:gd name="T28" fmla="*/ 31 w 64"/>
                <a:gd name="T29" fmla="*/ 15 h 71"/>
                <a:gd name="T30" fmla="*/ 15 w 64"/>
                <a:gd name="T31" fmla="*/ 16 h 71"/>
                <a:gd name="T32" fmla="*/ 10 w 64"/>
                <a:gd name="T33" fmla="*/ 16 h 71"/>
                <a:gd name="T34" fmla="*/ 8 w 64"/>
                <a:gd name="T35" fmla="*/ 19 h 71"/>
                <a:gd name="T36" fmla="*/ 13 w 64"/>
                <a:gd name="T37" fmla="*/ 25 h 71"/>
                <a:gd name="T38" fmla="*/ 7 w 64"/>
                <a:gd name="T39" fmla="*/ 29 h 71"/>
                <a:gd name="T40" fmla="*/ 2 w 64"/>
                <a:gd name="T41" fmla="*/ 36 h 71"/>
                <a:gd name="T42" fmla="*/ 8 w 64"/>
                <a:gd name="T43" fmla="*/ 46 h 71"/>
                <a:gd name="T44" fmla="*/ 16 w 64"/>
                <a:gd name="T45" fmla="*/ 57 h 71"/>
                <a:gd name="T46" fmla="*/ 27 w 64"/>
                <a:gd name="T47" fmla="*/ 71 h 71"/>
                <a:gd name="T48" fmla="*/ 32 w 64"/>
                <a:gd name="T49" fmla="*/ 67 h 7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4"/>
                <a:gd name="T76" fmla="*/ 0 h 71"/>
                <a:gd name="T77" fmla="*/ 64 w 64"/>
                <a:gd name="T78" fmla="*/ 71 h 7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3" name="Freeform 39"/>
            <p:cNvSpPr>
              <a:spLocks noChangeArrowheads="1"/>
            </p:cNvSpPr>
            <p:nvPr/>
          </p:nvSpPr>
          <p:spPr bwMode="auto">
            <a:xfrm>
              <a:off x="3849701" y="2422528"/>
              <a:ext cx="47626" cy="28575"/>
            </a:xfrm>
            <a:custGeom>
              <a:avLst/>
              <a:gdLst>
                <a:gd name="T0" fmla="*/ 24 w 25"/>
                <a:gd name="T1" fmla="*/ 14 h 15"/>
                <a:gd name="T2" fmla="*/ 24 w 25"/>
                <a:gd name="T3" fmla="*/ 0 h 15"/>
                <a:gd name="T4" fmla="*/ 22 w 25"/>
                <a:gd name="T5" fmla="*/ 0 h 15"/>
                <a:gd name="T6" fmla="*/ 6 w 25"/>
                <a:gd name="T7" fmla="*/ 0 h 15"/>
                <a:gd name="T8" fmla="*/ 6 w 25"/>
                <a:gd name="T9" fmla="*/ 1 h 15"/>
                <a:gd name="T10" fmla="*/ 3 w 25"/>
                <a:gd name="T11" fmla="*/ 8 h 15"/>
                <a:gd name="T12" fmla="*/ 3 w 25"/>
                <a:gd name="T13" fmla="*/ 13 h 15"/>
                <a:gd name="T14" fmla="*/ 3 w 25"/>
                <a:gd name="T15" fmla="*/ 15 h 15"/>
                <a:gd name="T16" fmla="*/ 8 w 25"/>
                <a:gd name="T17" fmla="*/ 15 h 15"/>
                <a:gd name="T18" fmla="*/ 24 w 25"/>
                <a:gd name="T19" fmla="*/ 14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15"/>
                <a:gd name="T32" fmla="*/ 25 w 25"/>
                <a:gd name="T33" fmla="*/ 15 h 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4" name="Freeform 40"/>
            <p:cNvSpPr>
              <a:spLocks noChangeArrowheads="1"/>
            </p:cNvSpPr>
            <p:nvPr/>
          </p:nvSpPr>
          <p:spPr bwMode="auto">
            <a:xfrm>
              <a:off x="3887801" y="2389190"/>
              <a:ext cx="153988" cy="188914"/>
            </a:xfrm>
            <a:custGeom>
              <a:avLst/>
              <a:gdLst>
                <a:gd name="T0" fmla="*/ 21 w 80"/>
                <a:gd name="T1" fmla="*/ 94 h 99"/>
                <a:gd name="T2" fmla="*/ 29 w 80"/>
                <a:gd name="T3" fmla="*/ 95 h 99"/>
                <a:gd name="T4" fmla="*/ 38 w 80"/>
                <a:gd name="T5" fmla="*/ 95 h 99"/>
                <a:gd name="T6" fmla="*/ 43 w 80"/>
                <a:gd name="T7" fmla="*/ 95 h 99"/>
                <a:gd name="T8" fmla="*/ 50 w 80"/>
                <a:gd name="T9" fmla="*/ 88 h 99"/>
                <a:gd name="T10" fmla="*/ 54 w 80"/>
                <a:gd name="T11" fmla="*/ 80 h 99"/>
                <a:gd name="T12" fmla="*/ 55 w 80"/>
                <a:gd name="T13" fmla="*/ 61 h 99"/>
                <a:gd name="T14" fmla="*/ 64 w 80"/>
                <a:gd name="T15" fmla="*/ 49 h 99"/>
                <a:gd name="T16" fmla="*/ 73 w 80"/>
                <a:gd name="T17" fmla="*/ 25 h 99"/>
                <a:gd name="T18" fmla="*/ 77 w 80"/>
                <a:gd name="T19" fmla="*/ 13 h 99"/>
                <a:gd name="T20" fmla="*/ 79 w 80"/>
                <a:gd name="T21" fmla="*/ 1 h 99"/>
                <a:gd name="T22" fmla="*/ 79 w 80"/>
                <a:gd name="T23" fmla="*/ 1 h 99"/>
                <a:gd name="T24" fmla="*/ 69 w 80"/>
                <a:gd name="T25" fmla="*/ 0 h 99"/>
                <a:gd name="T26" fmla="*/ 64 w 80"/>
                <a:gd name="T27" fmla="*/ 1 h 99"/>
                <a:gd name="T28" fmla="*/ 58 w 80"/>
                <a:gd name="T29" fmla="*/ 3 h 99"/>
                <a:gd name="T30" fmla="*/ 56 w 80"/>
                <a:gd name="T31" fmla="*/ 11 h 99"/>
                <a:gd name="T32" fmla="*/ 52 w 80"/>
                <a:gd name="T33" fmla="*/ 22 h 99"/>
                <a:gd name="T34" fmla="*/ 36 w 80"/>
                <a:gd name="T35" fmla="*/ 17 h 99"/>
                <a:gd name="T36" fmla="*/ 23 w 80"/>
                <a:gd name="T37" fmla="*/ 17 h 99"/>
                <a:gd name="T38" fmla="*/ 22 w 80"/>
                <a:gd name="T39" fmla="*/ 28 h 99"/>
                <a:gd name="T40" fmla="*/ 33 w 80"/>
                <a:gd name="T41" fmla="*/ 28 h 99"/>
                <a:gd name="T42" fmla="*/ 32 w 80"/>
                <a:gd name="T43" fmla="*/ 37 h 99"/>
                <a:gd name="T44" fmla="*/ 34 w 80"/>
                <a:gd name="T45" fmla="*/ 46 h 99"/>
                <a:gd name="T46" fmla="*/ 37 w 80"/>
                <a:gd name="T47" fmla="*/ 58 h 99"/>
                <a:gd name="T48" fmla="*/ 33 w 80"/>
                <a:gd name="T49" fmla="*/ 72 h 99"/>
                <a:gd name="T50" fmla="*/ 25 w 80"/>
                <a:gd name="T51" fmla="*/ 70 h 99"/>
                <a:gd name="T52" fmla="*/ 18 w 80"/>
                <a:gd name="T53" fmla="*/ 63 h 99"/>
                <a:gd name="T54" fmla="*/ 14 w 80"/>
                <a:gd name="T55" fmla="*/ 69 h 99"/>
                <a:gd name="T56" fmla="*/ 7 w 80"/>
                <a:gd name="T57" fmla="*/ 74 h 99"/>
                <a:gd name="T58" fmla="*/ 5 w 80"/>
                <a:gd name="T59" fmla="*/ 83 h 99"/>
                <a:gd name="T60" fmla="*/ 0 w 80"/>
                <a:gd name="T61" fmla="*/ 87 h 99"/>
                <a:gd name="T62" fmla="*/ 1 w 80"/>
                <a:gd name="T63" fmla="*/ 88 h 99"/>
                <a:gd name="T64" fmla="*/ 11 w 80"/>
                <a:gd name="T65" fmla="*/ 99 h 99"/>
                <a:gd name="T66" fmla="*/ 21 w 80"/>
                <a:gd name="T67" fmla="*/ 94 h 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80"/>
                <a:gd name="T103" fmla="*/ 0 h 99"/>
                <a:gd name="T104" fmla="*/ 80 w 80"/>
                <a:gd name="T105" fmla="*/ 99 h 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5" name="Freeform 41"/>
            <p:cNvSpPr>
              <a:spLocks noChangeArrowheads="1"/>
            </p:cNvSpPr>
            <p:nvPr/>
          </p:nvSpPr>
          <p:spPr bwMode="auto">
            <a:xfrm>
              <a:off x="4105289" y="1954214"/>
              <a:ext cx="358776" cy="441326"/>
            </a:xfrm>
            <a:custGeom>
              <a:avLst/>
              <a:gdLst>
                <a:gd name="T0" fmla="*/ 141 w 187"/>
                <a:gd name="T1" fmla="*/ 13 h 231"/>
                <a:gd name="T2" fmla="*/ 128 w 187"/>
                <a:gd name="T3" fmla="*/ 15 h 231"/>
                <a:gd name="T4" fmla="*/ 108 w 187"/>
                <a:gd name="T5" fmla="*/ 13 h 231"/>
                <a:gd name="T6" fmla="*/ 36 w 187"/>
                <a:gd name="T7" fmla="*/ 15 h 231"/>
                <a:gd name="T8" fmla="*/ 25 w 187"/>
                <a:gd name="T9" fmla="*/ 39 h 231"/>
                <a:gd name="T10" fmla="*/ 24 w 187"/>
                <a:gd name="T11" fmla="*/ 88 h 231"/>
                <a:gd name="T12" fmla="*/ 10 w 187"/>
                <a:gd name="T13" fmla="*/ 101 h 231"/>
                <a:gd name="T14" fmla="*/ 4 w 187"/>
                <a:gd name="T15" fmla="*/ 117 h 231"/>
                <a:gd name="T16" fmla="*/ 8 w 187"/>
                <a:gd name="T17" fmla="*/ 132 h 231"/>
                <a:gd name="T18" fmla="*/ 12 w 187"/>
                <a:gd name="T19" fmla="*/ 144 h 231"/>
                <a:gd name="T20" fmla="*/ 21 w 187"/>
                <a:gd name="T21" fmla="*/ 165 h 231"/>
                <a:gd name="T22" fmla="*/ 24 w 187"/>
                <a:gd name="T23" fmla="*/ 170 h 231"/>
                <a:gd name="T24" fmla="*/ 35 w 187"/>
                <a:gd name="T25" fmla="*/ 177 h 231"/>
                <a:gd name="T26" fmla="*/ 47 w 187"/>
                <a:gd name="T27" fmla="*/ 190 h 231"/>
                <a:gd name="T28" fmla="*/ 59 w 187"/>
                <a:gd name="T29" fmla="*/ 204 h 231"/>
                <a:gd name="T30" fmla="*/ 64 w 187"/>
                <a:gd name="T31" fmla="*/ 213 h 231"/>
                <a:gd name="T32" fmla="*/ 76 w 187"/>
                <a:gd name="T33" fmla="*/ 219 h 231"/>
                <a:gd name="T34" fmla="*/ 88 w 187"/>
                <a:gd name="T35" fmla="*/ 218 h 231"/>
                <a:gd name="T36" fmla="*/ 109 w 187"/>
                <a:gd name="T37" fmla="*/ 227 h 231"/>
                <a:gd name="T38" fmla="*/ 124 w 187"/>
                <a:gd name="T39" fmla="*/ 226 h 231"/>
                <a:gd name="T40" fmla="*/ 135 w 187"/>
                <a:gd name="T41" fmla="*/ 222 h 231"/>
                <a:gd name="T42" fmla="*/ 146 w 187"/>
                <a:gd name="T43" fmla="*/ 214 h 231"/>
                <a:gd name="T44" fmla="*/ 155 w 187"/>
                <a:gd name="T45" fmla="*/ 217 h 231"/>
                <a:gd name="T46" fmla="*/ 145 w 187"/>
                <a:gd name="T47" fmla="*/ 198 h 231"/>
                <a:gd name="T48" fmla="*/ 125 w 187"/>
                <a:gd name="T49" fmla="*/ 180 h 231"/>
                <a:gd name="T50" fmla="*/ 136 w 187"/>
                <a:gd name="T51" fmla="*/ 172 h 231"/>
                <a:gd name="T52" fmla="*/ 141 w 187"/>
                <a:gd name="T53" fmla="*/ 149 h 231"/>
                <a:gd name="T54" fmla="*/ 149 w 187"/>
                <a:gd name="T55" fmla="*/ 133 h 231"/>
                <a:gd name="T56" fmla="*/ 161 w 187"/>
                <a:gd name="T57" fmla="*/ 119 h 231"/>
                <a:gd name="T58" fmla="*/ 166 w 187"/>
                <a:gd name="T59" fmla="*/ 90 h 231"/>
                <a:gd name="T60" fmla="*/ 176 w 187"/>
                <a:gd name="T61" fmla="*/ 73 h 231"/>
                <a:gd name="T62" fmla="*/ 180 w 187"/>
                <a:gd name="T63" fmla="*/ 57 h 231"/>
                <a:gd name="T64" fmla="*/ 171 w 187"/>
                <a:gd name="T65" fmla="*/ 20 h 231"/>
                <a:gd name="T66" fmla="*/ 155 w 187"/>
                <a:gd name="T67" fmla="*/ 0 h 231"/>
                <a:gd name="T68" fmla="*/ 148 w 187"/>
                <a:gd name="T69" fmla="*/ 5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7"/>
                <a:gd name="T106" fmla="*/ 0 h 231"/>
                <a:gd name="T107" fmla="*/ 187 w 187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6" name="Freeform 42"/>
            <p:cNvSpPr>
              <a:spLocks noChangeArrowheads="1"/>
            </p:cNvSpPr>
            <p:nvPr/>
          </p:nvSpPr>
          <p:spPr bwMode="auto">
            <a:xfrm>
              <a:off x="4530740" y="2192339"/>
              <a:ext cx="41275" cy="41275"/>
            </a:xfrm>
            <a:custGeom>
              <a:avLst/>
              <a:gdLst>
                <a:gd name="T0" fmla="*/ 8 w 22"/>
                <a:gd name="T1" fmla="*/ 3 h 21"/>
                <a:gd name="T2" fmla="*/ 3 w 22"/>
                <a:gd name="T3" fmla="*/ 10 h 21"/>
                <a:gd name="T4" fmla="*/ 2 w 22"/>
                <a:gd name="T5" fmla="*/ 20 h 21"/>
                <a:gd name="T6" fmla="*/ 9 w 22"/>
                <a:gd name="T7" fmla="*/ 19 h 21"/>
                <a:gd name="T8" fmla="*/ 14 w 22"/>
                <a:gd name="T9" fmla="*/ 21 h 21"/>
                <a:gd name="T10" fmla="*/ 19 w 22"/>
                <a:gd name="T11" fmla="*/ 16 h 21"/>
                <a:gd name="T12" fmla="*/ 13 w 22"/>
                <a:gd name="T13" fmla="*/ 13 h 21"/>
                <a:gd name="T14" fmla="*/ 19 w 22"/>
                <a:gd name="T15" fmla="*/ 8 h 21"/>
                <a:gd name="T16" fmla="*/ 18 w 22"/>
                <a:gd name="T17" fmla="*/ 1 h 21"/>
                <a:gd name="T18" fmla="*/ 17 w 22"/>
                <a:gd name="T19" fmla="*/ 0 h 21"/>
                <a:gd name="T20" fmla="*/ 14 w 22"/>
                <a:gd name="T21" fmla="*/ 2 h 21"/>
                <a:gd name="T22" fmla="*/ 8 w 22"/>
                <a:gd name="T23" fmla="*/ 3 h 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2"/>
                <a:gd name="T37" fmla="*/ 0 h 21"/>
                <a:gd name="T38" fmla="*/ 22 w 22"/>
                <a:gd name="T39" fmla="*/ 21 h 2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7" name="Freeform 43"/>
            <p:cNvSpPr>
              <a:spLocks noChangeArrowheads="1"/>
            </p:cNvSpPr>
            <p:nvPr/>
          </p:nvSpPr>
          <p:spPr bwMode="auto">
            <a:xfrm>
              <a:off x="4416440" y="2074864"/>
              <a:ext cx="146050" cy="123825"/>
            </a:xfrm>
            <a:custGeom>
              <a:avLst/>
              <a:gdLst>
                <a:gd name="T0" fmla="*/ 14 w 77"/>
                <a:gd name="T1" fmla="*/ 10 h 65"/>
                <a:gd name="T2" fmla="*/ 8 w 77"/>
                <a:gd name="T3" fmla="*/ 16 h 65"/>
                <a:gd name="T4" fmla="*/ 4 w 77"/>
                <a:gd name="T5" fmla="*/ 27 h 65"/>
                <a:gd name="T6" fmla="*/ 3 w 77"/>
                <a:gd name="T7" fmla="*/ 43 h 65"/>
                <a:gd name="T8" fmla="*/ 13 w 77"/>
                <a:gd name="T9" fmla="*/ 43 h 65"/>
                <a:gd name="T10" fmla="*/ 16 w 77"/>
                <a:gd name="T11" fmla="*/ 40 h 65"/>
                <a:gd name="T12" fmla="*/ 21 w 77"/>
                <a:gd name="T13" fmla="*/ 38 h 65"/>
                <a:gd name="T14" fmla="*/ 28 w 77"/>
                <a:gd name="T15" fmla="*/ 41 h 65"/>
                <a:gd name="T16" fmla="*/ 33 w 77"/>
                <a:gd name="T17" fmla="*/ 41 h 65"/>
                <a:gd name="T18" fmla="*/ 45 w 77"/>
                <a:gd name="T19" fmla="*/ 41 h 65"/>
                <a:gd name="T20" fmla="*/ 68 w 77"/>
                <a:gd name="T21" fmla="*/ 64 h 65"/>
                <a:gd name="T22" fmla="*/ 68 w 77"/>
                <a:gd name="T23" fmla="*/ 65 h 65"/>
                <a:gd name="T24" fmla="*/ 74 w 77"/>
                <a:gd name="T25" fmla="*/ 64 h 65"/>
                <a:gd name="T26" fmla="*/ 77 w 77"/>
                <a:gd name="T27" fmla="*/ 62 h 65"/>
                <a:gd name="T28" fmla="*/ 65 w 77"/>
                <a:gd name="T29" fmla="*/ 49 h 65"/>
                <a:gd name="T30" fmla="*/ 47 w 77"/>
                <a:gd name="T31" fmla="*/ 36 h 65"/>
                <a:gd name="T32" fmla="*/ 40 w 77"/>
                <a:gd name="T33" fmla="*/ 29 h 65"/>
                <a:gd name="T34" fmla="*/ 31 w 77"/>
                <a:gd name="T35" fmla="*/ 13 h 65"/>
                <a:gd name="T36" fmla="*/ 25 w 77"/>
                <a:gd name="T37" fmla="*/ 0 h 65"/>
                <a:gd name="T38" fmla="*/ 14 w 77"/>
                <a:gd name="T39" fmla="*/ 10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77"/>
                <a:gd name="T61" fmla="*/ 0 h 65"/>
                <a:gd name="T62" fmla="*/ 77 w 77"/>
                <a:gd name="T63" fmla="*/ 65 h 6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8" name="Freeform 44"/>
            <p:cNvSpPr>
              <a:spLocks noChangeArrowheads="1"/>
            </p:cNvSpPr>
            <p:nvPr/>
          </p:nvSpPr>
          <p:spPr bwMode="auto">
            <a:xfrm>
              <a:off x="4341827" y="2143128"/>
              <a:ext cx="323851" cy="252413"/>
            </a:xfrm>
            <a:custGeom>
              <a:avLst/>
              <a:gdLst>
                <a:gd name="T0" fmla="*/ 12 w 170"/>
                <a:gd name="T1" fmla="*/ 87 h 132"/>
                <a:gd name="T2" fmla="*/ 22 w 170"/>
                <a:gd name="T3" fmla="*/ 99 h 132"/>
                <a:gd name="T4" fmla="*/ 32 w 170"/>
                <a:gd name="T5" fmla="*/ 108 h 132"/>
                <a:gd name="T6" fmla="*/ 32 w 170"/>
                <a:gd name="T7" fmla="*/ 118 h 132"/>
                <a:gd name="T8" fmla="*/ 36 w 170"/>
                <a:gd name="T9" fmla="*/ 119 h 132"/>
                <a:gd name="T10" fmla="*/ 47 w 170"/>
                <a:gd name="T11" fmla="*/ 122 h 132"/>
                <a:gd name="T12" fmla="*/ 60 w 170"/>
                <a:gd name="T13" fmla="*/ 129 h 132"/>
                <a:gd name="T14" fmla="*/ 73 w 170"/>
                <a:gd name="T15" fmla="*/ 131 h 132"/>
                <a:gd name="T16" fmla="*/ 81 w 170"/>
                <a:gd name="T17" fmla="*/ 125 h 132"/>
                <a:gd name="T18" fmla="*/ 91 w 170"/>
                <a:gd name="T19" fmla="*/ 123 h 132"/>
                <a:gd name="T20" fmla="*/ 96 w 170"/>
                <a:gd name="T21" fmla="*/ 126 h 132"/>
                <a:gd name="T22" fmla="*/ 102 w 170"/>
                <a:gd name="T23" fmla="*/ 124 h 132"/>
                <a:gd name="T24" fmla="*/ 111 w 170"/>
                <a:gd name="T25" fmla="*/ 123 h 132"/>
                <a:gd name="T26" fmla="*/ 126 w 170"/>
                <a:gd name="T27" fmla="*/ 115 h 132"/>
                <a:gd name="T28" fmla="*/ 138 w 170"/>
                <a:gd name="T29" fmla="*/ 113 h 132"/>
                <a:gd name="T30" fmla="*/ 168 w 170"/>
                <a:gd name="T31" fmla="*/ 83 h 132"/>
                <a:gd name="T32" fmla="*/ 164 w 170"/>
                <a:gd name="T33" fmla="*/ 80 h 132"/>
                <a:gd name="T34" fmla="*/ 149 w 170"/>
                <a:gd name="T35" fmla="*/ 77 h 132"/>
                <a:gd name="T36" fmla="*/ 126 w 170"/>
                <a:gd name="T37" fmla="*/ 69 h 132"/>
                <a:gd name="T38" fmla="*/ 118 w 170"/>
                <a:gd name="T39" fmla="*/ 62 h 132"/>
                <a:gd name="T40" fmla="*/ 111 w 170"/>
                <a:gd name="T41" fmla="*/ 52 h 132"/>
                <a:gd name="T42" fmla="*/ 113 w 170"/>
                <a:gd name="T43" fmla="*/ 47 h 132"/>
                <a:gd name="T44" fmla="*/ 108 w 170"/>
                <a:gd name="T45" fmla="*/ 45 h 132"/>
                <a:gd name="T46" fmla="*/ 101 w 170"/>
                <a:gd name="T47" fmla="*/ 46 h 132"/>
                <a:gd name="T48" fmla="*/ 102 w 170"/>
                <a:gd name="T49" fmla="*/ 36 h 132"/>
                <a:gd name="T50" fmla="*/ 107 w 170"/>
                <a:gd name="T51" fmla="*/ 28 h 132"/>
                <a:gd name="T52" fmla="*/ 84 w 170"/>
                <a:gd name="T53" fmla="*/ 5 h 132"/>
                <a:gd name="T54" fmla="*/ 72 w 170"/>
                <a:gd name="T55" fmla="*/ 5 h 132"/>
                <a:gd name="T56" fmla="*/ 67 w 170"/>
                <a:gd name="T57" fmla="*/ 5 h 132"/>
                <a:gd name="T58" fmla="*/ 60 w 170"/>
                <a:gd name="T59" fmla="*/ 2 h 132"/>
                <a:gd name="T60" fmla="*/ 55 w 170"/>
                <a:gd name="T61" fmla="*/ 4 h 132"/>
                <a:gd name="T62" fmla="*/ 52 w 170"/>
                <a:gd name="T63" fmla="*/ 7 h 132"/>
                <a:gd name="T64" fmla="*/ 42 w 170"/>
                <a:gd name="T65" fmla="*/ 7 h 132"/>
                <a:gd name="T66" fmla="*/ 42 w 170"/>
                <a:gd name="T67" fmla="*/ 7 h 132"/>
                <a:gd name="T68" fmla="*/ 38 w 170"/>
                <a:gd name="T69" fmla="*/ 20 h 132"/>
                <a:gd name="T70" fmla="*/ 33 w 170"/>
                <a:gd name="T71" fmla="*/ 26 h 132"/>
                <a:gd name="T72" fmla="*/ 26 w 170"/>
                <a:gd name="T73" fmla="*/ 34 h 132"/>
                <a:gd name="T74" fmla="*/ 23 w 170"/>
                <a:gd name="T75" fmla="*/ 45 h 132"/>
                <a:gd name="T76" fmla="*/ 18 w 170"/>
                <a:gd name="T77" fmla="*/ 50 h 132"/>
                <a:gd name="T78" fmla="*/ 14 w 170"/>
                <a:gd name="T79" fmla="*/ 60 h 132"/>
                <a:gd name="T80" fmla="*/ 13 w 170"/>
                <a:gd name="T81" fmla="*/ 73 h 132"/>
                <a:gd name="T82" fmla="*/ 4 w 170"/>
                <a:gd name="T83" fmla="*/ 75 h 132"/>
                <a:gd name="T84" fmla="*/ 2 w 170"/>
                <a:gd name="T85" fmla="*/ 81 h 132"/>
                <a:gd name="T86" fmla="*/ 12 w 170"/>
                <a:gd name="T87" fmla="*/ 87 h 13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"/>
                <a:gd name="T133" fmla="*/ 0 h 132"/>
                <a:gd name="T134" fmla="*/ 170 w 170"/>
                <a:gd name="T135" fmla="*/ 132 h 13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39" name="Freeform 45"/>
            <p:cNvSpPr>
              <a:spLocks noChangeArrowheads="1"/>
            </p:cNvSpPr>
            <p:nvPr/>
          </p:nvSpPr>
          <p:spPr bwMode="auto">
            <a:xfrm>
              <a:off x="4392627" y="1682751"/>
              <a:ext cx="33339" cy="39688"/>
            </a:xfrm>
            <a:custGeom>
              <a:avLst/>
              <a:gdLst>
                <a:gd name="T0" fmla="*/ 14 w 17"/>
                <a:gd name="T1" fmla="*/ 9 h 21"/>
                <a:gd name="T2" fmla="*/ 8 w 17"/>
                <a:gd name="T3" fmla="*/ 0 h 21"/>
                <a:gd name="T4" fmla="*/ 8 w 17"/>
                <a:gd name="T5" fmla="*/ 2 h 21"/>
                <a:gd name="T6" fmla="*/ 0 w 17"/>
                <a:gd name="T7" fmla="*/ 18 h 21"/>
                <a:gd name="T8" fmla="*/ 5 w 17"/>
                <a:gd name="T9" fmla="*/ 21 h 21"/>
                <a:gd name="T10" fmla="*/ 14 w 17"/>
                <a:gd name="T11" fmla="*/ 9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21"/>
                <a:gd name="T20" fmla="*/ 17 w 17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0" name="Freeform 46"/>
            <p:cNvSpPr>
              <a:spLocks noChangeArrowheads="1"/>
            </p:cNvSpPr>
            <p:nvPr/>
          </p:nvSpPr>
          <p:spPr bwMode="auto">
            <a:xfrm>
              <a:off x="4402153" y="1620839"/>
              <a:ext cx="149225" cy="119063"/>
            </a:xfrm>
            <a:custGeom>
              <a:avLst/>
              <a:gdLst>
                <a:gd name="T0" fmla="*/ 9 w 78"/>
                <a:gd name="T1" fmla="*/ 41 h 62"/>
                <a:gd name="T2" fmla="*/ 0 w 78"/>
                <a:gd name="T3" fmla="*/ 53 h 62"/>
                <a:gd name="T4" fmla="*/ 1 w 78"/>
                <a:gd name="T5" fmla="*/ 53 h 62"/>
                <a:gd name="T6" fmla="*/ 2 w 78"/>
                <a:gd name="T7" fmla="*/ 57 h 62"/>
                <a:gd name="T8" fmla="*/ 12 w 78"/>
                <a:gd name="T9" fmla="*/ 62 h 62"/>
                <a:gd name="T10" fmla="*/ 23 w 78"/>
                <a:gd name="T11" fmla="*/ 56 h 62"/>
                <a:gd name="T12" fmla="*/ 61 w 78"/>
                <a:gd name="T13" fmla="*/ 37 h 62"/>
                <a:gd name="T14" fmla="*/ 64 w 78"/>
                <a:gd name="T15" fmla="*/ 30 h 62"/>
                <a:gd name="T16" fmla="*/ 65 w 78"/>
                <a:gd name="T17" fmla="*/ 21 h 62"/>
                <a:gd name="T18" fmla="*/ 64 w 78"/>
                <a:gd name="T19" fmla="*/ 12 h 62"/>
                <a:gd name="T20" fmla="*/ 71 w 78"/>
                <a:gd name="T21" fmla="*/ 7 h 62"/>
                <a:gd name="T22" fmla="*/ 78 w 78"/>
                <a:gd name="T23" fmla="*/ 2 h 62"/>
                <a:gd name="T24" fmla="*/ 73 w 78"/>
                <a:gd name="T25" fmla="*/ 0 h 62"/>
                <a:gd name="T26" fmla="*/ 61 w 78"/>
                <a:gd name="T27" fmla="*/ 2 h 62"/>
                <a:gd name="T28" fmla="*/ 46 w 78"/>
                <a:gd name="T29" fmla="*/ 7 h 62"/>
                <a:gd name="T30" fmla="*/ 33 w 78"/>
                <a:gd name="T31" fmla="*/ 6 h 62"/>
                <a:gd name="T32" fmla="*/ 26 w 78"/>
                <a:gd name="T33" fmla="*/ 8 h 62"/>
                <a:gd name="T34" fmla="*/ 16 w 78"/>
                <a:gd name="T35" fmla="*/ 8 h 62"/>
                <a:gd name="T36" fmla="*/ 11 w 78"/>
                <a:gd name="T37" fmla="*/ 10 h 62"/>
                <a:gd name="T38" fmla="*/ 4 w 78"/>
                <a:gd name="T39" fmla="*/ 18 h 62"/>
                <a:gd name="T40" fmla="*/ 4 w 78"/>
                <a:gd name="T41" fmla="*/ 24 h 62"/>
                <a:gd name="T42" fmla="*/ 3 w 78"/>
                <a:gd name="T43" fmla="*/ 32 h 62"/>
                <a:gd name="T44" fmla="*/ 9 w 78"/>
                <a:gd name="T45" fmla="*/ 41 h 6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62"/>
                <a:gd name="T71" fmla="*/ 78 w 78"/>
                <a:gd name="T72" fmla="*/ 62 h 6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1" name="Freeform 47"/>
            <p:cNvSpPr>
              <a:spLocks noChangeArrowheads="1"/>
            </p:cNvSpPr>
            <p:nvPr/>
          </p:nvSpPr>
          <p:spPr bwMode="auto">
            <a:xfrm>
              <a:off x="6343671" y="1597027"/>
              <a:ext cx="80963" cy="101600"/>
            </a:xfrm>
            <a:custGeom>
              <a:avLst/>
              <a:gdLst>
                <a:gd name="T0" fmla="*/ 10 w 43"/>
                <a:gd name="T1" fmla="*/ 4 h 53"/>
                <a:gd name="T2" fmla="*/ 4 w 43"/>
                <a:gd name="T3" fmla="*/ 9 h 53"/>
                <a:gd name="T4" fmla="*/ 7 w 43"/>
                <a:gd name="T5" fmla="*/ 15 h 53"/>
                <a:gd name="T6" fmla="*/ 7 w 43"/>
                <a:gd name="T7" fmla="*/ 20 h 53"/>
                <a:gd name="T8" fmla="*/ 6 w 43"/>
                <a:gd name="T9" fmla="*/ 30 h 53"/>
                <a:gd name="T10" fmla="*/ 3 w 43"/>
                <a:gd name="T11" fmla="*/ 44 h 53"/>
                <a:gd name="T12" fmla="*/ 4 w 43"/>
                <a:gd name="T13" fmla="*/ 51 h 53"/>
                <a:gd name="T14" fmla="*/ 26 w 43"/>
                <a:gd name="T15" fmla="*/ 44 h 53"/>
                <a:gd name="T16" fmla="*/ 37 w 43"/>
                <a:gd name="T17" fmla="*/ 40 h 53"/>
                <a:gd name="T18" fmla="*/ 41 w 43"/>
                <a:gd name="T19" fmla="*/ 35 h 53"/>
                <a:gd name="T20" fmla="*/ 38 w 43"/>
                <a:gd name="T21" fmla="*/ 19 h 53"/>
                <a:gd name="T22" fmla="*/ 27 w 43"/>
                <a:gd name="T23" fmla="*/ 0 h 53"/>
                <a:gd name="T24" fmla="*/ 21 w 43"/>
                <a:gd name="T25" fmla="*/ 2 h 53"/>
                <a:gd name="T26" fmla="*/ 10 w 43"/>
                <a:gd name="T27" fmla="*/ 4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3"/>
                <a:gd name="T43" fmla="*/ 0 h 53"/>
                <a:gd name="T44" fmla="*/ 43 w 43"/>
                <a:gd name="T45" fmla="*/ 53 h 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2" name="Freeform 48"/>
            <p:cNvSpPr>
              <a:spLocks noChangeArrowheads="1"/>
            </p:cNvSpPr>
            <p:nvPr/>
          </p:nvSpPr>
          <p:spPr bwMode="auto">
            <a:xfrm>
              <a:off x="5532457" y="1882777"/>
              <a:ext cx="95250" cy="128588"/>
            </a:xfrm>
            <a:custGeom>
              <a:avLst/>
              <a:gdLst>
                <a:gd name="T0" fmla="*/ 50 w 50"/>
                <a:gd name="T1" fmla="*/ 56 h 67"/>
                <a:gd name="T2" fmla="*/ 46 w 50"/>
                <a:gd name="T3" fmla="*/ 34 h 67"/>
                <a:gd name="T4" fmla="*/ 37 w 50"/>
                <a:gd name="T5" fmla="*/ 43 h 67"/>
                <a:gd name="T6" fmla="*/ 38 w 50"/>
                <a:gd name="T7" fmla="*/ 31 h 67"/>
                <a:gd name="T8" fmla="*/ 47 w 50"/>
                <a:gd name="T9" fmla="*/ 19 h 67"/>
                <a:gd name="T10" fmla="*/ 39 w 50"/>
                <a:gd name="T11" fmla="*/ 17 h 67"/>
                <a:gd name="T12" fmla="*/ 26 w 50"/>
                <a:gd name="T13" fmla="*/ 17 h 67"/>
                <a:gd name="T14" fmla="*/ 21 w 50"/>
                <a:gd name="T15" fmla="*/ 12 h 67"/>
                <a:gd name="T16" fmla="*/ 13 w 50"/>
                <a:gd name="T17" fmla="*/ 6 h 67"/>
                <a:gd name="T18" fmla="*/ 4 w 50"/>
                <a:gd name="T19" fmla="*/ 6 h 67"/>
                <a:gd name="T20" fmla="*/ 11 w 50"/>
                <a:gd name="T21" fmla="*/ 15 h 67"/>
                <a:gd name="T22" fmla="*/ 5 w 50"/>
                <a:gd name="T23" fmla="*/ 20 h 67"/>
                <a:gd name="T24" fmla="*/ 8 w 50"/>
                <a:gd name="T25" fmla="*/ 37 h 67"/>
                <a:gd name="T26" fmla="*/ 12 w 50"/>
                <a:gd name="T27" fmla="*/ 57 h 67"/>
                <a:gd name="T28" fmla="*/ 19 w 50"/>
                <a:gd name="T29" fmla="*/ 55 h 67"/>
                <a:gd name="T30" fmla="*/ 28 w 50"/>
                <a:gd name="T31" fmla="*/ 51 h 67"/>
                <a:gd name="T32" fmla="*/ 35 w 50"/>
                <a:gd name="T33" fmla="*/ 46 h 67"/>
                <a:gd name="T34" fmla="*/ 41 w 50"/>
                <a:gd name="T35" fmla="*/ 61 h 67"/>
                <a:gd name="T36" fmla="*/ 43 w 50"/>
                <a:gd name="T37" fmla="*/ 67 h 67"/>
                <a:gd name="T38" fmla="*/ 47 w 50"/>
                <a:gd name="T39" fmla="*/ 63 h 67"/>
                <a:gd name="T40" fmla="*/ 50 w 50"/>
                <a:gd name="T41" fmla="*/ 56 h 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0"/>
                <a:gd name="T64" fmla="*/ 0 h 67"/>
                <a:gd name="T65" fmla="*/ 50 w 50"/>
                <a:gd name="T66" fmla="*/ 67 h 6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3" name="Freeform 49"/>
            <p:cNvSpPr>
              <a:spLocks noChangeArrowheads="1"/>
            </p:cNvSpPr>
            <p:nvPr/>
          </p:nvSpPr>
          <p:spPr bwMode="auto">
            <a:xfrm>
              <a:off x="5118117" y="1666876"/>
              <a:ext cx="601665" cy="635001"/>
            </a:xfrm>
            <a:custGeom>
              <a:avLst/>
              <a:gdLst>
                <a:gd name="T0" fmla="*/ 222 w 315"/>
                <a:gd name="T1" fmla="*/ 133 h 332"/>
                <a:gd name="T2" fmla="*/ 221 w 315"/>
                <a:gd name="T3" fmla="*/ 119 h 332"/>
                <a:gd name="T4" fmla="*/ 238 w 315"/>
                <a:gd name="T5" fmla="*/ 125 h 332"/>
                <a:gd name="T6" fmla="*/ 256 w 315"/>
                <a:gd name="T7" fmla="*/ 130 h 332"/>
                <a:gd name="T8" fmla="*/ 255 w 315"/>
                <a:gd name="T9" fmla="*/ 144 h 332"/>
                <a:gd name="T10" fmla="*/ 263 w 315"/>
                <a:gd name="T11" fmla="*/ 147 h 332"/>
                <a:gd name="T12" fmla="*/ 269 w 315"/>
                <a:gd name="T13" fmla="*/ 168 h 332"/>
                <a:gd name="T14" fmla="*/ 274 w 315"/>
                <a:gd name="T15" fmla="*/ 145 h 332"/>
                <a:gd name="T16" fmla="*/ 287 w 315"/>
                <a:gd name="T17" fmla="*/ 131 h 332"/>
                <a:gd name="T18" fmla="*/ 298 w 315"/>
                <a:gd name="T19" fmla="*/ 109 h 332"/>
                <a:gd name="T20" fmla="*/ 312 w 315"/>
                <a:gd name="T21" fmla="*/ 105 h 332"/>
                <a:gd name="T22" fmla="*/ 314 w 315"/>
                <a:gd name="T23" fmla="*/ 92 h 332"/>
                <a:gd name="T24" fmla="*/ 303 w 315"/>
                <a:gd name="T25" fmla="*/ 81 h 332"/>
                <a:gd name="T26" fmla="*/ 283 w 315"/>
                <a:gd name="T27" fmla="*/ 82 h 332"/>
                <a:gd name="T28" fmla="*/ 269 w 315"/>
                <a:gd name="T29" fmla="*/ 93 h 332"/>
                <a:gd name="T30" fmla="*/ 258 w 315"/>
                <a:gd name="T31" fmla="*/ 100 h 332"/>
                <a:gd name="T32" fmla="*/ 248 w 315"/>
                <a:gd name="T33" fmla="*/ 111 h 332"/>
                <a:gd name="T34" fmla="*/ 230 w 315"/>
                <a:gd name="T35" fmla="*/ 108 h 332"/>
                <a:gd name="T36" fmla="*/ 223 w 315"/>
                <a:gd name="T37" fmla="*/ 95 h 332"/>
                <a:gd name="T38" fmla="*/ 218 w 315"/>
                <a:gd name="T39" fmla="*/ 112 h 332"/>
                <a:gd name="T40" fmla="*/ 184 w 315"/>
                <a:gd name="T41" fmla="*/ 108 h 332"/>
                <a:gd name="T42" fmla="*/ 167 w 315"/>
                <a:gd name="T43" fmla="*/ 103 h 332"/>
                <a:gd name="T44" fmla="*/ 149 w 315"/>
                <a:gd name="T45" fmla="*/ 93 h 332"/>
                <a:gd name="T46" fmla="*/ 134 w 315"/>
                <a:gd name="T47" fmla="*/ 85 h 332"/>
                <a:gd name="T48" fmla="*/ 141 w 315"/>
                <a:gd name="T49" fmla="*/ 69 h 332"/>
                <a:gd name="T50" fmla="*/ 130 w 315"/>
                <a:gd name="T51" fmla="*/ 58 h 332"/>
                <a:gd name="T52" fmla="*/ 116 w 315"/>
                <a:gd name="T53" fmla="*/ 43 h 332"/>
                <a:gd name="T54" fmla="*/ 126 w 315"/>
                <a:gd name="T55" fmla="*/ 34 h 332"/>
                <a:gd name="T56" fmla="*/ 119 w 315"/>
                <a:gd name="T57" fmla="*/ 13 h 332"/>
                <a:gd name="T58" fmla="*/ 108 w 315"/>
                <a:gd name="T59" fmla="*/ 0 h 332"/>
                <a:gd name="T60" fmla="*/ 99 w 315"/>
                <a:gd name="T61" fmla="*/ 9 h 332"/>
                <a:gd name="T62" fmla="*/ 71 w 315"/>
                <a:gd name="T63" fmla="*/ 10 h 332"/>
                <a:gd name="T64" fmla="*/ 67 w 315"/>
                <a:gd name="T65" fmla="*/ 27 h 332"/>
                <a:gd name="T66" fmla="*/ 79 w 315"/>
                <a:gd name="T67" fmla="*/ 43 h 332"/>
                <a:gd name="T68" fmla="*/ 71 w 315"/>
                <a:gd name="T69" fmla="*/ 60 h 332"/>
                <a:gd name="T70" fmla="*/ 59 w 315"/>
                <a:gd name="T71" fmla="*/ 71 h 332"/>
                <a:gd name="T72" fmla="*/ 45 w 315"/>
                <a:gd name="T73" fmla="*/ 89 h 332"/>
                <a:gd name="T74" fmla="*/ 31 w 315"/>
                <a:gd name="T75" fmla="*/ 98 h 332"/>
                <a:gd name="T76" fmla="*/ 15 w 315"/>
                <a:gd name="T77" fmla="*/ 108 h 332"/>
                <a:gd name="T78" fmla="*/ 27 w 315"/>
                <a:gd name="T79" fmla="*/ 127 h 332"/>
                <a:gd name="T80" fmla="*/ 22 w 315"/>
                <a:gd name="T81" fmla="*/ 140 h 332"/>
                <a:gd name="T82" fmla="*/ 1 w 315"/>
                <a:gd name="T83" fmla="*/ 147 h 332"/>
                <a:gd name="T84" fmla="*/ 11 w 315"/>
                <a:gd name="T85" fmla="*/ 158 h 332"/>
                <a:gd name="T86" fmla="*/ 8 w 315"/>
                <a:gd name="T87" fmla="*/ 164 h 332"/>
                <a:gd name="T88" fmla="*/ 43 w 315"/>
                <a:gd name="T89" fmla="*/ 172 h 332"/>
                <a:gd name="T90" fmla="*/ 50 w 315"/>
                <a:gd name="T91" fmla="*/ 177 h 332"/>
                <a:gd name="T92" fmla="*/ 52 w 315"/>
                <a:gd name="T93" fmla="*/ 207 h 332"/>
                <a:gd name="T94" fmla="*/ 68 w 315"/>
                <a:gd name="T95" fmla="*/ 257 h 332"/>
                <a:gd name="T96" fmla="*/ 89 w 315"/>
                <a:gd name="T97" fmla="*/ 310 h 332"/>
                <a:gd name="T98" fmla="*/ 111 w 315"/>
                <a:gd name="T99" fmla="*/ 323 h 332"/>
                <a:gd name="T100" fmla="*/ 126 w 315"/>
                <a:gd name="T101" fmla="*/ 305 h 332"/>
                <a:gd name="T102" fmla="*/ 132 w 315"/>
                <a:gd name="T103" fmla="*/ 283 h 332"/>
                <a:gd name="T104" fmla="*/ 134 w 315"/>
                <a:gd name="T105" fmla="*/ 250 h 332"/>
                <a:gd name="T106" fmla="*/ 150 w 315"/>
                <a:gd name="T107" fmla="*/ 233 h 332"/>
                <a:gd name="T108" fmla="*/ 185 w 315"/>
                <a:gd name="T109" fmla="*/ 201 h 332"/>
                <a:gd name="T110" fmla="*/ 206 w 315"/>
                <a:gd name="T111" fmla="*/ 178 h 332"/>
                <a:gd name="T112" fmla="*/ 229 w 315"/>
                <a:gd name="T113" fmla="*/ 170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15"/>
                <a:gd name="T172" fmla="*/ 0 h 332"/>
                <a:gd name="T173" fmla="*/ 315 w 315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4" name="Freeform 50"/>
            <p:cNvSpPr>
              <a:spLocks noChangeArrowheads="1"/>
            </p:cNvSpPr>
            <p:nvPr/>
          </p:nvSpPr>
          <p:spPr bwMode="auto">
            <a:xfrm>
              <a:off x="5532457" y="1225551"/>
              <a:ext cx="677865" cy="293689"/>
            </a:xfrm>
            <a:custGeom>
              <a:avLst/>
              <a:gdLst>
                <a:gd name="T0" fmla="*/ 329 w 355"/>
                <a:gd name="T1" fmla="*/ 65 h 153"/>
                <a:gd name="T2" fmla="*/ 306 w 355"/>
                <a:gd name="T3" fmla="*/ 63 h 153"/>
                <a:gd name="T4" fmla="*/ 308 w 355"/>
                <a:gd name="T5" fmla="*/ 52 h 153"/>
                <a:gd name="T6" fmla="*/ 309 w 355"/>
                <a:gd name="T7" fmla="*/ 33 h 153"/>
                <a:gd name="T8" fmla="*/ 286 w 355"/>
                <a:gd name="T9" fmla="*/ 30 h 153"/>
                <a:gd name="T10" fmla="*/ 268 w 355"/>
                <a:gd name="T11" fmla="*/ 40 h 153"/>
                <a:gd name="T12" fmla="*/ 238 w 355"/>
                <a:gd name="T13" fmla="*/ 43 h 153"/>
                <a:gd name="T14" fmla="*/ 218 w 355"/>
                <a:gd name="T15" fmla="*/ 34 h 153"/>
                <a:gd name="T16" fmla="*/ 200 w 355"/>
                <a:gd name="T17" fmla="*/ 28 h 153"/>
                <a:gd name="T18" fmla="*/ 179 w 355"/>
                <a:gd name="T19" fmla="*/ 27 h 153"/>
                <a:gd name="T20" fmla="*/ 161 w 355"/>
                <a:gd name="T21" fmla="*/ 28 h 153"/>
                <a:gd name="T22" fmla="*/ 153 w 355"/>
                <a:gd name="T23" fmla="*/ 13 h 153"/>
                <a:gd name="T24" fmla="*/ 133 w 355"/>
                <a:gd name="T25" fmla="*/ 6 h 153"/>
                <a:gd name="T26" fmla="*/ 118 w 355"/>
                <a:gd name="T27" fmla="*/ 1 h 153"/>
                <a:gd name="T28" fmla="*/ 108 w 355"/>
                <a:gd name="T29" fmla="*/ 9 h 153"/>
                <a:gd name="T30" fmla="*/ 107 w 355"/>
                <a:gd name="T31" fmla="*/ 24 h 153"/>
                <a:gd name="T32" fmla="*/ 98 w 355"/>
                <a:gd name="T33" fmla="*/ 35 h 153"/>
                <a:gd name="T34" fmla="*/ 81 w 355"/>
                <a:gd name="T35" fmla="*/ 33 h 153"/>
                <a:gd name="T36" fmla="*/ 68 w 355"/>
                <a:gd name="T37" fmla="*/ 23 h 153"/>
                <a:gd name="T38" fmla="*/ 44 w 355"/>
                <a:gd name="T39" fmla="*/ 22 h 153"/>
                <a:gd name="T40" fmla="*/ 29 w 355"/>
                <a:gd name="T41" fmla="*/ 30 h 153"/>
                <a:gd name="T42" fmla="*/ 10 w 355"/>
                <a:gd name="T43" fmla="*/ 40 h 153"/>
                <a:gd name="T44" fmla="*/ 0 w 355"/>
                <a:gd name="T45" fmla="*/ 44 h 153"/>
                <a:gd name="T46" fmla="*/ 9 w 355"/>
                <a:gd name="T47" fmla="*/ 55 h 153"/>
                <a:gd name="T48" fmla="*/ 29 w 355"/>
                <a:gd name="T49" fmla="*/ 69 h 153"/>
                <a:gd name="T50" fmla="*/ 34 w 355"/>
                <a:gd name="T51" fmla="*/ 88 h 153"/>
                <a:gd name="T52" fmla="*/ 57 w 355"/>
                <a:gd name="T53" fmla="*/ 104 h 153"/>
                <a:gd name="T54" fmla="*/ 72 w 355"/>
                <a:gd name="T55" fmla="*/ 114 h 153"/>
                <a:gd name="T56" fmla="*/ 88 w 355"/>
                <a:gd name="T57" fmla="*/ 135 h 153"/>
                <a:gd name="T58" fmla="*/ 129 w 355"/>
                <a:gd name="T59" fmla="*/ 137 h 153"/>
                <a:gd name="T60" fmla="*/ 162 w 355"/>
                <a:gd name="T61" fmla="*/ 145 h 153"/>
                <a:gd name="T62" fmla="*/ 182 w 355"/>
                <a:gd name="T63" fmla="*/ 152 h 153"/>
                <a:gd name="T64" fmla="*/ 227 w 355"/>
                <a:gd name="T65" fmla="*/ 141 h 153"/>
                <a:gd name="T66" fmla="*/ 261 w 355"/>
                <a:gd name="T67" fmla="*/ 121 h 153"/>
                <a:gd name="T68" fmla="*/ 269 w 355"/>
                <a:gd name="T69" fmla="*/ 105 h 153"/>
                <a:gd name="T70" fmla="*/ 304 w 355"/>
                <a:gd name="T71" fmla="*/ 99 h 153"/>
                <a:gd name="T72" fmla="*/ 328 w 355"/>
                <a:gd name="T73" fmla="*/ 84 h 153"/>
                <a:gd name="T74" fmla="*/ 354 w 355"/>
                <a:gd name="T75" fmla="*/ 79 h 15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55"/>
                <a:gd name="T115" fmla="*/ 0 h 153"/>
                <a:gd name="T116" fmla="*/ 355 w 355"/>
                <a:gd name="T117" fmla="*/ 153 h 15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5" name="Freeform 51"/>
            <p:cNvSpPr>
              <a:spLocks noChangeArrowheads="1"/>
            </p:cNvSpPr>
            <p:nvPr/>
          </p:nvSpPr>
          <p:spPr bwMode="auto">
            <a:xfrm>
              <a:off x="4391040" y="1736727"/>
              <a:ext cx="11113" cy="30163"/>
            </a:xfrm>
            <a:custGeom>
              <a:avLst/>
              <a:gdLst>
                <a:gd name="T0" fmla="*/ 2 w 6"/>
                <a:gd name="T1" fmla="*/ 0 h 16"/>
                <a:gd name="T2" fmla="*/ 0 w 6"/>
                <a:gd name="T3" fmla="*/ 9 h 16"/>
                <a:gd name="T4" fmla="*/ 4 w 6"/>
                <a:gd name="T5" fmla="*/ 16 h 16"/>
                <a:gd name="T6" fmla="*/ 5 w 6"/>
                <a:gd name="T7" fmla="*/ 3 h 16"/>
                <a:gd name="T8" fmla="*/ 6 w 6"/>
                <a:gd name="T9" fmla="*/ 0 h 16"/>
                <a:gd name="T10" fmla="*/ 2 w 6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6"/>
                <a:gd name="T20" fmla="*/ 6 w 6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6" name="Freeform 52"/>
            <p:cNvSpPr>
              <a:spLocks noChangeArrowheads="1"/>
            </p:cNvSpPr>
            <p:nvPr/>
          </p:nvSpPr>
          <p:spPr bwMode="auto">
            <a:xfrm>
              <a:off x="4371990" y="1717677"/>
              <a:ext cx="31750" cy="90488"/>
            </a:xfrm>
            <a:custGeom>
              <a:avLst/>
              <a:gdLst>
                <a:gd name="T0" fmla="*/ 8 w 17"/>
                <a:gd name="T1" fmla="*/ 47 h 48"/>
                <a:gd name="T2" fmla="*/ 9 w 17"/>
                <a:gd name="T3" fmla="*/ 48 h 48"/>
                <a:gd name="T4" fmla="*/ 13 w 17"/>
                <a:gd name="T5" fmla="*/ 31 h 48"/>
                <a:gd name="T6" fmla="*/ 14 w 17"/>
                <a:gd name="T7" fmla="*/ 26 h 48"/>
                <a:gd name="T8" fmla="*/ 10 w 17"/>
                <a:gd name="T9" fmla="*/ 19 h 48"/>
                <a:gd name="T10" fmla="*/ 12 w 17"/>
                <a:gd name="T11" fmla="*/ 10 h 48"/>
                <a:gd name="T12" fmla="*/ 16 w 17"/>
                <a:gd name="T13" fmla="*/ 10 h 48"/>
                <a:gd name="T14" fmla="*/ 17 w 17"/>
                <a:gd name="T15" fmla="*/ 3 h 48"/>
                <a:gd name="T16" fmla="*/ 11 w 17"/>
                <a:gd name="T17" fmla="*/ 0 h 48"/>
                <a:gd name="T18" fmla="*/ 9 w 17"/>
                <a:gd name="T19" fmla="*/ 6 h 48"/>
                <a:gd name="T20" fmla="*/ 0 w 17"/>
                <a:gd name="T21" fmla="*/ 26 h 48"/>
                <a:gd name="T22" fmla="*/ 8 w 17"/>
                <a:gd name="T23" fmla="*/ 46 h 48"/>
                <a:gd name="T24" fmla="*/ 8 w 17"/>
                <a:gd name="T25" fmla="*/ 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"/>
                <a:gd name="T40" fmla="*/ 0 h 48"/>
                <a:gd name="T41" fmla="*/ 17 w 17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7" name="Freeform 53"/>
            <p:cNvSpPr>
              <a:spLocks noChangeArrowheads="1"/>
            </p:cNvSpPr>
            <p:nvPr/>
          </p:nvSpPr>
          <p:spPr bwMode="auto">
            <a:xfrm>
              <a:off x="4389453" y="1717677"/>
              <a:ext cx="92076" cy="98425"/>
            </a:xfrm>
            <a:custGeom>
              <a:avLst/>
              <a:gdLst>
                <a:gd name="T0" fmla="*/ 44 w 48"/>
                <a:gd name="T1" fmla="*/ 0 h 52"/>
                <a:gd name="T2" fmla="*/ 30 w 48"/>
                <a:gd name="T3" fmla="*/ 6 h 52"/>
                <a:gd name="T4" fmla="*/ 19 w 48"/>
                <a:gd name="T5" fmla="*/ 12 h 52"/>
                <a:gd name="T6" fmla="*/ 9 w 48"/>
                <a:gd name="T7" fmla="*/ 7 h 52"/>
                <a:gd name="T8" fmla="*/ 8 w 48"/>
                <a:gd name="T9" fmla="*/ 3 h 52"/>
                <a:gd name="T10" fmla="*/ 8 w 48"/>
                <a:gd name="T11" fmla="*/ 3 h 52"/>
                <a:gd name="T12" fmla="*/ 6 w 48"/>
                <a:gd name="T13" fmla="*/ 13 h 52"/>
                <a:gd name="T14" fmla="*/ 4 w 48"/>
                <a:gd name="T15" fmla="*/ 31 h 52"/>
                <a:gd name="T16" fmla="*/ 0 w 48"/>
                <a:gd name="T17" fmla="*/ 48 h 52"/>
                <a:gd name="T18" fmla="*/ 10 w 48"/>
                <a:gd name="T19" fmla="*/ 52 h 52"/>
                <a:gd name="T20" fmla="*/ 19 w 48"/>
                <a:gd name="T21" fmla="*/ 45 h 52"/>
                <a:gd name="T22" fmla="*/ 26 w 48"/>
                <a:gd name="T23" fmla="*/ 42 h 52"/>
                <a:gd name="T24" fmla="*/ 33 w 48"/>
                <a:gd name="T25" fmla="*/ 37 h 52"/>
                <a:gd name="T26" fmla="*/ 24 w 48"/>
                <a:gd name="T27" fmla="*/ 27 h 52"/>
                <a:gd name="T28" fmla="*/ 35 w 48"/>
                <a:gd name="T29" fmla="*/ 20 h 52"/>
                <a:gd name="T30" fmla="*/ 47 w 48"/>
                <a:gd name="T31" fmla="*/ 16 h 52"/>
                <a:gd name="T32" fmla="*/ 48 w 48"/>
                <a:gd name="T33" fmla="*/ 16 h 52"/>
                <a:gd name="T34" fmla="*/ 45 w 48"/>
                <a:gd name="T35" fmla="*/ 5 h 52"/>
                <a:gd name="T36" fmla="*/ 44 w 48"/>
                <a:gd name="T37" fmla="*/ 0 h 5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"/>
                <a:gd name="T58" fmla="*/ 0 h 52"/>
                <a:gd name="T59" fmla="*/ 48 w 48"/>
                <a:gd name="T60" fmla="*/ 52 h 5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8" name="Freeform 54"/>
            <p:cNvSpPr>
              <a:spLocks noChangeArrowheads="1"/>
            </p:cNvSpPr>
            <p:nvPr/>
          </p:nvSpPr>
          <p:spPr bwMode="auto">
            <a:xfrm>
              <a:off x="5141930" y="1470026"/>
              <a:ext cx="234951" cy="103188"/>
            </a:xfrm>
            <a:custGeom>
              <a:avLst/>
              <a:gdLst>
                <a:gd name="T0" fmla="*/ 114 w 123"/>
                <a:gd name="T1" fmla="*/ 10 h 54"/>
                <a:gd name="T2" fmla="*/ 103 w 123"/>
                <a:gd name="T3" fmla="*/ 7 h 54"/>
                <a:gd name="T4" fmla="*/ 74 w 123"/>
                <a:gd name="T5" fmla="*/ 6 h 54"/>
                <a:gd name="T6" fmla="*/ 59 w 123"/>
                <a:gd name="T7" fmla="*/ 1 h 54"/>
                <a:gd name="T8" fmla="*/ 47 w 123"/>
                <a:gd name="T9" fmla="*/ 6 h 54"/>
                <a:gd name="T10" fmla="*/ 37 w 123"/>
                <a:gd name="T11" fmla="*/ 8 h 54"/>
                <a:gd name="T12" fmla="*/ 22 w 123"/>
                <a:gd name="T13" fmla="*/ 8 h 54"/>
                <a:gd name="T14" fmla="*/ 15 w 123"/>
                <a:gd name="T15" fmla="*/ 16 h 54"/>
                <a:gd name="T16" fmla="*/ 12 w 123"/>
                <a:gd name="T17" fmla="*/ 22 h 54"/>
                <a:gd name="T18" fmla="*/ 16 w 123"/>
                <a:gd name="T19" fmla="*/ 26 h 54"/>
                <a:gd name="T20" fmla="*/ 25 w 123"/>
                <a:gd name="T21" fmla="*/ 25 h 54"/>
                <a:gd name="T22" fmla="*/ 40 w 123"/>
                <a:gd name="T23" fmla="*/ 32 h 54"/>
                <a:gd name="T24" fmla="*/ 35 w 123"/>
                <a:gd name="T25" fmla="*/ 38 h 54"/>
                <a:gd name="T26" fmla="*/ 25 w 123"/>
                <a:gd name="T27" fmla="*/ 40 h 54"/>
                <a:gd name="T28" fmla="*/ 8 w 123"/>
                <a:gd name="T29" fmla="*/ 42 h 54"/>
                <a:gd name="T30" fmla="*/ 0 w 123"/>
                <a:gd name="T31" fmla="*/ 49 h 54"/>
                <a:gd name="T32" fmla="*/ 16 w 123"/>
                <a:gd name="T33" fmla="*/ 50 h 54"/>
                <a:gd name="T34" fmla="*/ 26 w 123"/>
                <a:gd name="T35" fmla="*/ 50 h 54"/>
                <a:gd name="T36" fmla="*/ 36 w 123"/>
                <a:gd name="T37" fmla="*/ 52 h 54"/>
                <a:gd name="T38" fmla="*/ 51 w 123"/>
                <a:gd name="T39" fmla="*/ 51 h 54"/>
                <a:gd name="T40" fmla="*/ 52 w 123"/>
                <a:gd name="T41" fmla="*/ 46 h 54"/>
                <a:gd name="T42" fmla="*/ 57 w 123"/>
                <a:gd name="T43" fmla="*/ 43 h 54"/>
                <a:gd name="T44" fmla="*/ 64 w 123"/>
                <a:gd name="T45" fmla="*/ 39 h 54"/>
                <a:gd name="T46" fmla="*/ 70 w 123"/>
                <a:gd name="T47" fmla="*/ 37 h 54"/>
                <a:gd name="T48" fmla="*/ 77 w 123"/>
                <a:gd name="T49" fmla="*/ 39 h 54"/>
                <a:gd name="T50" fmla="*/ 84 w 123"/>
                <a:gd name="T51" fmla="*/ 34 h 54"/>
                <a:gd name="T52" fmla="*/ 94 w 123"/>
                <a:gd name="T53" fmla="*/ 31 h 54"/>
                <a:gd name="T54" fmla="*/ 103 w 123"/>
                <a:gd name="T55" fmla="*/ 26 h 54"/>
                <a:gd name="T56" fmla="*/ 112 w 123"/>
                <a:gd name="T57" fmla="*/ 21 h 54"/>
                <a:gd name="T58" fmla="*/ 122 w 123"/>
                <a:gd name="T59" fmla="*/ 16 h 54"/>
                <a:gd name="T60" fmla="*/ 123 w 123"/>
                <a:gd name="T61" fmla="*/ 14 h 54"/>
                <a:gd name="T62" fmla="*/ 114 w 123"/>
                <a:gd name="T63" fmla="*/ 10 h 5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23"/>
                <a:gd name="T97" fmla="*/ 0 h 54"/>
                <a:gd name="T98" fmla="*/ 123 w 123"/>
                <a:gd name="T99" fmla="*/ 54 h 5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49" name="Freeform 55"/>
            <p:cNvSpPr>
              <a:spLocks noChangeArrowheads="1"/>
            </p:cNvSpPr>
            <p:nvPr/>
          </p:nvSpPr>
          <p:spPr bwMode="auto">
            <a:xfrm>
              <a:off x="4495815" y="1458913"/>
              <a:ext cx="149225" cy="66675"/>
            </a:xfrm>
            <a:custGeom>
              <a:avLst/>
              <a:gdLst>
                <a:gd name="T0" fmla="*/ 31 w 78"/>
                <a:gd name="T1" fmla="*/ 27 h 35"/>
                <a:gd name="T2" fmla="*/ 39 w 78"/>
                <a:gd name="T3" fmla="*/ 33 h 35"/>
                <a:gd name="T4" fmla="*/ 40 w 78"/>
                <a:gd name="T5" fmla="*/ 34 h 35"/>
                <a:gd name="T6" fmla="*/ 51 w 78"/>
                <a:gd name="T7" fmla="*/ 32 h 35"/>
                <a:gd name="T8" fmla="*/ 61 w 78"/>
                <a:gd name="T9" fmla="*/ 33 h 35"/>
                <a:gd name="T10" fmla="*/ 60 w 78"/>
                <a:gd name="T11" fmla="*/ 30 h 35"/>
                <a:gd name="T12" fmla="*/ 68 w 78"/>
                <a:gd name="T13" fmla="*/ 33 h 35"/>
                <a:gd name="T14" fmla="*/ 77 w 78"/>
                <a:gd name="T15" fmla="*/ 33 h 35"/>
                <a:gd name="T16" fmla="*/ 73 w 78"/>
                <a:gd name="T17" fmla="*/ 28 h 35"/>
                <a:gd name="T18" fmla="*/ 75 w 78"/>
                <a:gd name="T19" fmla="*/ 24 h 35"/>
                <a:gd name="T20" fmla="*/ 68 w 78"/>
                <a:gd name="T21" fmla="*/ 21 h 35"/>
                <a:gd name="T22" fmla="*/ 65 w 78"/>
                <a:gd name="T23" fmla="*/ 14 h 35"/>
                <a:gd name="T24" fmla="*/ 61 w 78"/>
                <a:gd name="T25" fmla="*/ 12 h 35"/>
                <a:gd name="T26" fmla="*/ 49 w 78"/>
                <a:gd name="T27" fmla="*/ 14 h 35"/>
                <a:gd name="T28" fmla="*/ 42 w 78"/>
                <a:gd name="T29" fmla="*/ 10 h 35"/>
                <a:gd name="T30" fmla="*/ 35 w 78"/>
                <a:gd name="T31" fmla="*/ 6 h 35"/>
                <a:gd name="T32" fmla="*/ 18 w 78"/>
                <a:gd name="T33" fmla="*/ 4 h 35"/>
                <a:gd name="T34" fmla="*/ 4 w 78"/>
                <a:gd name="T35" fmla="*/ 0 h 35"/>
                <a:gd name="T36" fmla="*/ 0 w 78"/>
                <a:gd name="T37" fmla="*/ 2 h 35"/>
                <a:gd name="T38" fmla="*/ 18 w 78"/>
                <a:gd name="T39" fmla="*/ 12 h 35"/>
                <a:gd name="T40" fmla="*/ 22 w 78"/>
                <a:gd name="T41" fmla="*/ 23 h 35"/>
                <a:gd name="T42" fmla="*/ 19 w 78"/>
                <a:gd name="T43" fmla="*/ 27 h 35"/>
                <a:gd name="T44" fmla="*/ 31 w 78"/>
                <a:gd name="T45" fmla="*/ 27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8"/>
                <a:gd name="T70" fmla="*/ 0 h 35"/>
                <a:gd name="T71" fmla="*/ 78 w 78"/>
                <a:gd name="T72" fmla="*/ 35 h 3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0" name="Freeform 56"/>
            <p:cNvSpPr>
              <a:spLocks noEditPoints="1" noChangeArrowheads="1"/>
            </p:cNvSpPr>
            <p:nvPr/>
          </p:nvSpPr>
          <p:spPr bwMode="auto">
            <a:xfrm>
              <a:off x="4197364" y="1495427"/>
              <a:ext cx="406402" cy="160338"/>
            </a:xfrm>
            <a:custGeom>
              <a:avLst/>
              <a:gdLst>
                <a:gd name="T0" fmla="*/ 206 w 212"/>
                <a:gd name="T1" fmla="*/ 59 h 84"/>
                <a:gd name="T2" fmla="*/ 206 w 212"/>
                <a:gd name="T3" fmla="*/ 47 h 84"/>
                <a:gd name="T4" fmla="*/ 206 w 212"/>
                <a:gd name="T5" fmla="*/ 37 h 84"/>
                <a:gd name="T6" fmla="*/ 209 w 212"/>
                <a:gd name="T7" fmla="*/ 32 h 84"/>
                <a:gd name="T8" fmla="*/ 207 w 212"/>
                <a:gd name="T9" fmla="*/ 28 h 84"/>
                <a:gd name="T10" fmla="*/ 198 w 212"/>
                <a:gd name="T11" fmla="*/ 24 h 84"/>
                <a:gd name="T12" fmla="*/ 195 w 212"/>
                <a:gd name="T13" fmla="*/ 14 h 84"/>
                <a:gd name="T14" fmla="*/ 187 w 212"/>
                <a:gd name="T15" fmla="*/ 8 h 84"/>
                <a:gd name="T16" fmla="*/ 175 w 212"/>
                <a:gd name="T17" fmla="*/ 8 h 84"/>
                <a:gd name="T18" fmla="*/ 154 w 212"/>
                <a:gd name="T19" fmla="*/ 15 h 84"/>
                <a:gd name="T20" fmla="*/ 135 w 212"/>
                <a:gd name="T21" fmla="*/ 16 h 84"/>
                <a:gd name="T22" fmla="*/ 121 w 212"/>
                <a:gd name="T23" fmla="*/ 11 h 84"/>
                <a:gd name="T24" fmla="*/ 111 w 212"/>
                <a:gd name="T25" fmla="*/ 7 h 84"/>
                <a:gd name="T26" fmla="*/ 95 w 212"/>
                <a:gd name="T27" fmla="*/ 2 h 84"/>
                <a:gd name="T28" fmla="*/ 60 w 212"/>
                <a:gd name="T29" fmla="*/ 13 h 84"/>
                <a:gd name="T30" fmla="*/ 36 w 212"/>
                <a:gd name="T31" fmla="*/ 14 h 84"/>
                <a:gd name="T32" fmla="*/ 30 w 212"/>
                <a:gd name="T33" fmla="*/ 23 h 84"/>
                <a:gd name="T34" fmla="*/ 6 w 212"/>
                <a:gd name="T35" fmla="*/ 25 h 84"/>
                <a:gd name="T36" fmla="*/ 4 w 212"/>
                <a:gd name="T37" fmla="*/ 33 h 84"/>
                <a:gd name="T38" fmla="*/ 9 w 212"/>
                <a:gd name="T39" fmla="*/ 36 h 84"/>
                <a:gd name="T40" fmla="*/ 10 w 212"/>
                <a:gd name="T41" fmla="*/ 45 h 84"/>
                <a:gd name="T42" fmla="*/ 10 w 212"/>
                <a:gd name="T43" fmla="*/ 53 h 84"/>
                <a:gd name="T44" fmla="*/ 10 w 212"/>
                <a:gd name="T45" fmla="*/ 59 h 84"/>
                <a:gd name="T46" fmla="*/ 16 w 212"/>
                <a:gd name="T47" fmla="*/ 65 h 84"/>
                <a:gd name="T48" fmla="*/ 23 w 212"/>
                <a:gd name="T49" fmla="*/ 69 h 84"/>
                <a:gd name="T50" fmla="*/ 29 w 212"/>
                <a:gd name="T51" fmla="*/ 71 h 84"/>
                <a:gd name="T52" fmla="*/ 36 w 212"/>
                <a:gd name="T53" fmla="*/ 78 h 84"/>
                <a:gd name="T54" fmla="*/ 50 w 212"/>
                <a:gd name="T55" fmla="*/ 75 h 84"/>
                <a:gd name="T56" fmla="*/ 59 w 212"/>
                <a:gd name="T57" fmla="*/ 71 h 84"/>
                <a:gd name="T58" fmla="*/ 75 w 212"/>
                <a:gd name="T59" fmla="*/ 80 h 84"/>
                <a:gd name="T60" fmla="*/ 86 w 212"/>
                <a:gd name="T61" fmla="*/ 78 h 84"/>
                <a:gd name="T62" fmla="*/ 97 w 212"/>
                <a:gd name="T63" fmla="*/ 71 h 84"/>
                <a:gd name="T64" fmla="*/ 106 w 212"/>
                <a:gd name="T65" fmla="*/ 74 h 84"/>
                <a:gd name="T66" fmla="*/ 114 w 212"/>
                <a:gd name="T67" fmla="*/ 71 h 84"/>
                <a:gd name="T68" fmla="*/ 111 w 212"/>
                <a:gd name="T69" fmla="*/ 80 h 84"/>
                <a:gd name="T70" fmla="*/ 111 w 212"/>
                <a:gd name="T71" fmla="*/ 84 h 84"/>
                <a:gd name="T72" fmla="*/ 118 w 212"/>
                <a:gd name="T73" fmla="*/ 76 h 84"/>
                <a:gd name="T74" fmla="*/ 123 w 212"/>
                <a:gd name="T75" fmla="*/ 74 h 84"/>
                <a:gd name="T76" fmla="*/ 133 w 212"/>
                <a:gd name="T77" fmla="*/ 74 h 84"/>
                <a:gd name="T78" fmla="*/ 140 w 212"/>
                <a:gd name="T79" fmla="*/ 72 h 84"/>
                <a:gd name="T80" fmla="*/ 153 w 212"/>
                <a:gd name="T81" fmla="*/ 73 h 84"/>
                <a:gd name="T82" fmla="*/ 168 w 212"/>
                <a:gd name="T83" fmla="*/ 68 h 84"/>
                <a:gd name="T84" fmla="*/ 180 w 212"/>
                <a:gd name="T85" fmla="*/ 66 h 84"/>
                <a:gd name="T86" fmla="*/ 185 w 212"/>
                <a:gd name="T87" fmla="*/ 68 h 84"/>
                <a:gd name="T88" fmla="*/ 190 w 212"/>
                <a:gd name="T89" fmla="*/ 64 h 84"/>
                <a:gd name="T90" fmla="*/ 200 w 212"/>
                <a:gd name="T91" fmla="*/ 66 h 84"/>
                <a:gd name="T92" fmla="*/ 212 w 212"/>
                <a:gd name="T93" fmla="*/ 68 h 84"/>
                <a:gd name="T94" fmla="*/ 206 w 212"/>
                <a:gd name="T95" fmla="*/ 59 h 84"/>
                <a:gd name="T96" fmla="*/ 19 w 212"/>
                <a:gd name="T97" fmla="*/ 16 h 84"/>
                <a:gd name="T98" fmla="*/ 34 w 212"/>
                <a:gd name="T99" fmla="*/ 14 h 84"/>
                <a:gd name="T100" fmla="*/ 25 w 212"/>
                <a:gd name="T101" fmla="*/ 8 h 84"/>
                <a:gd name="T102" fmla="*/ 22 w 212"/>
                <a:gd name="T103" fmla="*/ 2 h 84"/>
                <a:gd name="T104" fmla="*/ 18 w 212"/>
                <a:gd name="T105" fmla="*/ 3 h 84"/>
                <a:gd name="T106" fmla="*/ 6 w 212"/>
                <a:gd name="T107" fmla="*/ 3 h 84"/>
                <a:gd name="T108" fmla="*/ 7 w 212"/>
                <a:gd name="T109" fmla="*/ 10 h 84"/>
                <a:gd name="T110" fmla="*/ 4 w 212"/>
                <a:gd name="T111" fmla="*/ 15 h 84"/>
                <a:gd name="T112" fmla="*/ 1 w 212"/>
                <a:gd name="T113" fmla="*/ 19 h 84"/>
                <a:gd name="T114" fmla="*/ 8 w 212"/>
                <a:gd name="T115" fmla="*/ 22 h 84"/>
                <a:gd name="T116" fmla="*/ 19 w 212"/>
                <a:gd name="T117" fmla="*/ 16 h 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12"/>
                <a:gd name="T178" fmla="*/ 0 h 84"/>
                <a:gd name="T179" fmla="*/ 212 w 212"/>
                <a:gd name="T180" fmla="*/ 84 h 84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1" name="Freeform 57"/>
            <p:cNvSpPr>
              <a:spLocks noChangeArrowheads="1"/>
            </p:cNvSpPr>
            <p:nvPr/>
          </p:nvSpPr>
          <p:spPr bwMode="auto">
            <a:xfrm>
              <a:off x="5329256" y="1657351"/>
              <a:ext cx="50800" cy="47625"/>
            </a:xfrm>
            <a:custGeom>
              <a:avLst/>
              <a:gdLst>
                <a:gd name="T0" fmla="*/ 12 w 26"/>
                <a:gd name="T1" fmla="*/ 0 h 25"/>
                <a:gd name="T2" fmla="*/ 0 w 26"/>
                <a:gd name="T3" fmla="*/ 8 h 25"/>
                <a:gd name="T4" fmla="*/ 1 w 26"/>
                <a:gd name="T5" fmla="*/ 11 h 25"/>
                <a:gd name="T6" fmla="*/ 8 w 26"/>
                <a:gd name="T7" fmla="*/ 18 h 25"/>
                <a:gd name="T8" fmla="*/ 9 w 26"/>
                <a:gd name="T9" fmla="*/ 25 h 25"/>
                <a:gd name="T10" fmla="*/ 14 w 26"/>
                <a:gd name="T11" fmla="*/ 25 h 25"/>
                <a:gd name="T12" fmla="*/ 25 w 26"/>
                <a:gd name="T13" fmla="*/ 11 h 25"/>
                <a:gd name="T14" fmla="*/ 12 w 26"/>
                <a:gd name="T15" fmla="*/ 0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25"/>
                <a:gd name="T26" fmla="*/ 26 w 26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2" name="Freeform 58"/>
            <p:cNvSpPr>
              <a:spLocks noChangeArrowheads="1"/>
            </p:cNvSpPr>
            <p:nvPr/>
          </p:nvSpPr>
          <p:spPr bwMode="auto">
            <a:xfrm>
              <a:off x="6302396" y="1477963"/>
              <a:ext cx="147638" cy="141288"/>
            </a:xfrm>
            <a:custGeom>
              <a:avLst/>
              <a:gdLst>
                <a:gd name="T0" fmla="*/ 74 w 77"/>
                <a:gd name="T1" fmla="*/ 4 h 74"/>
                <a:gd name="T2" fmla="*/ 65 w 77"/>
                <a:gd name="T3" fmla="*/ 0 h 74"/>
                <a:gd name="T4" fmla="*/ 58 w 77"/>
                <a:gd name="T5" fmla="*/ 9 h 74"/>
                <a:gd name="T6" fmla="*/ 50 w 77"/>
                <a:gd name="T7" fmla="*/ 15 h 74"/>
                <a:gd name="T8" fmla="*/ 46 w 77"/>
                <a:gd name="T9" fmla="*/ 19 h 74"/>
                <a:gd name="T10" fmla="*/ 38 w 77"/>
                <a:gd name="T11" fmla="*/ 21 h 74"/>
                <a:gd name="T12" fmla="*/ 31 w 77"/>
                <a:gd name="T13" fmla="*/ 18 h 74"/>
                <a:gd name="T14" fmla="*/ 24 w 77"/>
                <a:gd name="T15" fmla="*/ 26 h 74"/>
                <a:gd name="T16" fmla="*/ 3 w 77"/>
                <a:gd name="T17" fmla="*/ 38 h 74"/>
                <a:gd name="T18" fmla="*/ 0 w 77"/>
                <a:gd name="T19" fmla="*/ 43 h 74"/>
                <a:gd name="T20" fmla="*/ 13 w 77"/>
                <a:gd name="T21" fmla="*/ 49 h 74"/>
                <a:gd name="T22" fmla="*/ 6 w 77"/>
                <a:gd name="T23" fmla="*/ 62 h 74"/>
                <a:gd name="T24" fmla="*/ 8 w 77"/>
                <a:gd name="T25" fmla="*/ 68 h 74"/>
                <a:gd name="T26" fmla="*/ 14 w 77"/>
                <a:gd name="T27" fmla="*/ 71 h 74"/>
                <a:gd name="T28" fmla="*/ 22 w 77"/>
                <a:gd name="T29" fmla="*/ 70 h 74"/>
                <a:gd name="T30" fmla="*/ 25 w 77"/>
                <a:gd name="T31" fmla="*/ 71 h 74"/>
                <a:gd name="T32" fmla="*/ 31 w 77"/>
                <a:gd name="T33" fmla="*/ 66 h 74"/>
                <a:gd name="T34" fmla="*/ 42 w 77"/>
                <a:gd name="T35" fmla="*/ 64 h 74"/>
                <a:gd name="T36" fmla="*/ 48 w 77"/>
                <a:gd name="T37" fmla="*/ 62 h 74"/>
                <a:gd name="T38" fmla="*/ 38 w 77"/>
                <a:gd name="T39" fmla="*/ 52 h 74"/>
                <a:gd name="T40" fmla="*/ 41 w 77"/>
                <a:gd name="T41" fmla="*/ 42 h 74"/>
                <a:gd name="T42" fmla="*/ 61 w 77"/>
                <a:gd name="T43" fmla="*/ 30 h 74"/>
                <a:gd name="T44" fmla="*/ 65 w 77"/>
                <a:gd name="T45" fmla="*/ 17 h 74"/>
                <a:gd name="T46" fmla="*/ 77 w 77"/>
                <a:gd name="T47" fmla="*/ 4 h 74"/>
                <a:gd name="T48" fmla="*/ 74 w 77"/>
                <a:gd name="T49" fmla="*/ 4 h 7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74"/>
                <a:gd name="T77" fmla="*/ 77 w 77"/>
                <a:gd name="T78" fmla="*/ 74 h 7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3" name="Freeform 59"/>
            <p:cNvSpPr>
              <a:spLocks noChangeArrowheads="1"/>
            </p:cNvSpPr>
            <p:nvPr/>
          </p:nvSpPr>
          <p:spPr bwMode="auto">
            <a:xfrm>
              <a:off x="5373706" y="1793876"/>
              <a:ext cx="166689" cy="95250"/>
            </a:xfrm>
            <a:custGeom>
              <a:avLst/>
              <a:gdLst>
                <a:gd name="T0" fmla="*/ 85 w 87"/>
                <a:gd name="T1" fmla="*/ 32 h 50"/>
                <a:gd name="T2" fmla="*/ 83 w 87"/>
                <a:gd name="T3" fmla="*/ 32 h 50"/>
                <a:gd name="T4" fmla="*/ 68 w 87"/>
                <a:gd name="T5" fmla="*/ 29 h 50"/>
                <a:gd name="T6" fmla="*/ 46 w 87"/>
                <a:gd name="T7" fmla="*/ 20 h 50"/>
                <a:gd name="T8" fmla="*/ 23 w 87"/>
                <a:gd name="T9" fmla="*/ 3 h 50"/>
                <a:gd name="T10" fmla="*/ 14 w 87"/>
                <a:gd name="T11" fmla="*/ 2 h 50"/>
                <a:gd name="T12" fmla="*/ 7 w 87"/>
                <a:gd name="T13" fmla="*/ 4 h 50"/>
                <a:gd name="T14" fmla="*/ 2 w 87"/>
                <a:gd name="T15" fmla="*/ 10 h 50"/>
                <a:gd name="T16" fmla="*/ 0 w 87"/>
                <a:gd name="T17" fmla="*/ 19 h 50"/>
                <a:gd name="T18" fmla="*/ 6 w 87"/>
                <a:gd name="T19" fmla="*/ 23 h 50"/>
                <a:gd name="T20" fmla="*/ 15 w 87"/>
                <a:gd name="T21" fmla="*/ 27 h 50"/>
                <a:gd name="T22" fmla="*/ 23 w 87"/>
                <a:gd name="T23" fmla="*/ 32 h 50"/>
                <a:gd name="T24" fmla="*/ 33 w 87"/>
                <a:gd name="T25" fmla="*/ 37 h 50"/>
                <a:gd name="T26" fmla="*/ 43 w 87"/>
                <a:gd name="T27" fmla="*/ 35 h 50"/>
                <a:gd name="T28" fmla="*/ 50 w 87"/>
                <a:gd name="T29" fmla="*/ 42 h 50"/>
                <a:gd name="T30" fmla="*/ 64 w 87"/>
                <a:gd name="T31" fmla="*/ 47 h 50"/>
                <a:gd name="T32" fmla="*/ 84 w 87"/>
                <a:gd name="T33" fmla="*/ 46 h 50"/>
                <a:gd name="T34" fmla="*/ 84 w 87"/>
                <a:gd name="T35" fmla="*/ 34 h 50"/>
                <a:gd name="T36" fmla="*/ 85 w 87"/>
                <a:gd name="T37" fmla="*/ 32 h 5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7"/>
                <a:gd name="T58" fmla="*/ 0 h 50"/>
                <a:gd name="T59" fmla="*/ 87 w 87"/>
                <a:gd name="T60" fmla="*/ 50 h 5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4" name="Freeform 60"/>
            <p:cNvSpPr>
              <a:spLocks noChangeArrowheads="1"/>
            </p:cNvSpPr>
            <p:nvPr/>
          </p:nvSpPr>
          <p:spPr bwMode="auto">
            <a:xfrm>
              <a:off x="5615007" y="1836739"/>
              <a:ext cx="182564" cy="407989"/>
            </a:xfrm>
            <a:custGeom>
              <a:avLst/>
              <a:gdLst>
                <a:gd name="T0" fmla="*/ 78 w 96"/>
                <a:gd name="T1" fmla="*/ 193 h 213"/>
                <a:gd name="T2" fmla="*/ 74 w 96"/>
                <a:gd name="T3" fmla="*/ 185 h 213"/>
                <a:gd name="T4" fmla="*/ 70 w 96"/>
                <a:gd name="T5" fmla="*/ 171 h 213"/>
                <a:gd name="T6" fmla="*/ 66 w 96"/>
                <a:gd name="T7" fmla="*/ 159 h 213"/>
                <a:gd name="T8" fmla="*/ 67 w 96"/>
                <a:gd name="T9" fmla="*/ 151 h 213"/>
                <a:gd name="T10" fmla="*/ 68 w 96"/>
                <a:gd name="T11" fmla="*/ 146 h 213"/>
                <a:gd name="T12" fmla="*/ 66 w 96"/>
                <a:gd name="T13" fmla="*/ 138 h 213"/>
                <a:gd name="T14" fmla="*/ 57 w 96"/>
                <a:gd name="T15" fmla="*/ 128 h 213"/>
                <a:gd name="T16" fmla="*/ 59 w 96"/>
                <a:gd name="T17" fmla="*/ 110 h 213"/>
                <a:gd name="T18" fmla="*/ 66 w 96"/>
                <a:gd name="T19" fmla="*/ 106 h 213"/>
                <a:gd name="T20" fmla="*/ 74 w 96"/>
                <a:gd name="T21" fmla="*/ 104 h 213"/>
                <a:gd name="T22" fmla="*/ 84 w 96"/>
                <a:gd name="T23" fmla="*/ 98 h 213"/>
                <a:gd name="T24" fmla="*/ 90 w 96"/>
                <a:gd name="T25" fmla="*/ 93 h 213"/>
                <a:gd name="T26" fmla="*/ 96 w 96"/>
                <a:gd name="T27" fmla="*/ 84 h 213"/>
                <a:gd name="T28" fmla="*/ 96 w 96"/>
                <a:gd name="T29" fmla="*/ 84 h 213"/>
                <a:gd name="T30" fmla="*/ 91 w 96"/>
                <a:gd name="T31" fmla="*/ 85 h 213"/>
                <a:gd name="T32" fmla="*/ 84 w 96"/>
                <a:gd name="T33" fmla="*/ 81 h 213"/>
                <a:gd name="T34" fmla="*/ 78 w 96"/>
                <a:gd name="T35" fmla="*/ 78 h 213"/>
                <a:gd name="T36" fmla="*/ 78 w 96"/>
                <a:gd name="T37" fmla="*/ 71 h 213"/>
                <a:gd name="T38" fmla="*/ 74 w 96"/>
                <a:gd name="T39" fmla="*/ 66 h 213"/>
                <a:gd name="T40" fmla="*/ 70 w 96"/>
                <a:gd name="T41" fmla="*/ 56 h 213"/>
                <a:gd name="T42" fmla="*/ 60 w 96"/>
                <a:gd name="T43" fmla="*/ 54 h 213"/>
                <a:gd name="T44" fmla="*/ 58 w 96"/>
                <a:gd name="T45" fmla="*/ 49 h 213"/>
                <a:gd name="T46" fmla="*/ 67 w 96"/>
                <a:gd name="T47" fmla="*/ 33 h 213"/>
                <a:gd name="T48" fmla="*/ 70 w 96"/>
                <a:gd name="T49" fmla="*/ 17 h 213"/>
                <a:gd name="T50" fmla="*/ 65 w 96"/>
                <a:gd name="T51" fmla="*/ 11 h 213"/>
                <a:gd name="T52" fmla="*/ 63 w 96"/>
                <a:gd name="T53" fmla="*/ 5 h 213"/>
                <a:gd name="T54" fmla="*/ 55 w 96"/>
                <a:gd name="T55" fmla="*/ 2 h 213"/>
                <a:gd name="T56" fmla="*/ 53 w 96"/>
                <a:gd name="T57" fmla="*/ 3 h 213"/>
                <a:gd name="T58" fmla="*/ 54 w 96"/>
                <a:gd name="T59" fmla="*/ 3 h 213"/>
                <a:gd name="T60" fmla="*/ 51 w 96"/>
                <a:gd name="T61" fmla="*/ 8 h 213"/>
                <a:gd name="T62" fmla="*/ 52 w 96"/>
                <a:gd name="T63" fmla="*/ 16 h 213"/>
                <a:gd name="T64" fmla="*/ 47 w 96"/>
                <a:gd name="T65" fmla="*/ 16 h 213"/>
                <a:gd name="T66" fmla="*/ 38 w 96"/>
                <a:gd name="T67" fmla="*/ 20 h 213"/>
                <a:gd name="T68" fmla="*/ 30 w 96"/>
                <a:gd name="T69" fmla="*/ 28 h 213"/>
                <a:gd name="T70" fmla="*/ 27 w 96"/>
                <a:gd name="T71" fmla="*/ 42 h 213"/>
                <a:gd name="T72" fmla="*/ 23 w 96"/>
                <a:gd name="T73" fmla="*/ 56 h 213"/>
                <a:gd name="T74" fmla="*/ 14 w 96"/>
                <a:gd name="T75" fmla="*/ 56 h 213"/>
                <a:gd name="T76" fmla="*/ 12 w 96"/>
                <a:gd name="T77" fmla="*/ 67 h 213"/>
                <a:gd name="T78" fmla="*/ 9 w 96"/>
                <a:gd name="T79" fmla="*/ 79 h 213"/>
                <a:gd name="T80" fmla="*/ 4 w 96"/>
                <a:gd name="T81" fmla="*/ 87 h 213"/>
                <a:gd name="T82" fmla="*/ 0 w 96"/>
                <a:gd name="T83" fmla="*/ 91 h 213"/>
                <a:gd name="T84" fmla="*/ 10 w 96"/>
                <a:gd name="T85" fmla="*/ 102 h 213"/>
                <a:gd name="T86" fmla="*/ 23 w 96"/>
                <a:gd name="T87" fmla="*/ 125 h 213"/>
                <a:gd name="T88" fmla="*/ 22 w 96"/>
                <a:gd name="T89" fmla="*/ 143 h 213"/>
                <a:gd name="T90" fmla="*/ 26 w 96"/>
                <a:gd name="T91" fmla="*/ 149 h 213"/>
                <a:gd name="T92" fmla="*/ 37 w 96"/>
                <a:gd name="T93" fmla="*/ 148 h 213"/>
                <a:gd name="T94" fmla="*/ 47 w 96"/>
                <a:gd name="T95" fmla="*/ 136 h 213"/>
                <a:gd name="T96" fmla="*/ 53 w 96"/>
                <a:gd name="T97" fmla="*/ 141 h 213"/>
                <a:gd name="T98" fmla="*/ 57 w 96"/>
                <a:gd name="T99" fmla="*/ 153 h 213"/>
                <a:gd name="T100" fmla="*/ 63 w 96"/>
                <a:gd name="T101" fmla="*/ 178 h 213"/>
                <a:gd name="T102" fmla="*/ 67 w 96"/>
                <a:gd name="T103" fmla="*/ 195 h 213"/>
                <a:gd name="T104" fmla="*/ 69 w 96"/>
                <a:gd name="T105" fmla="*/ 209 h 213"/>
                <a:gd name="T106" fmla="*/ 68 w 96"/>
                <a:gd name="T107" fmla="*/ 212 h 213"/>
                <a:gd name="T108" fmla="*/ 78 w 96"/>
                <a:gd name="T109" fmla="*/ 193 h 21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6"/>
                <a:gd name="T166" fmla="*/ 0 h 213"/>
                <a:gd name="T167" fmla="*/ 96 w 96"/>
                <a:gd name="T168" fmla="*/ 213 h 21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5" name="Freeform 61"/>
            <p:cNvSpPr>
              <a:spLocks noChangeArrowheads="1"/>
            </p:cNvSpPr>
            <p:nvPr/>
          </p:nvSpPr>
          <p:spPr bwMode="auto">
            <a:xfrm>
              <a:off x="5551507" y="1843089"/>
              <a:ext cx="65088" cy="39688"/>
            </a:xfrm>
            <a:custGeom>
              <a:avLst/>
              <a:gdLst>
                <a:gd name="T0" fmla="*/ 33 w 34"/>
                <a:gd name="T1" fmla="*/ 7 h 21"/>
                <a:gd name="T2" fmla="*/ 20 w 34"/>
                <a:gd name="T3" fmla="*/ 3 h 21"/>
                <a:gd name="T4" fmla="*/ 11 w 34"/>
                <a:gd name="T5" fmla="*/ 2 h 21"/>
                <a:gd name="T6" fmla="*/ 3 w 34"/>
                <a:gd name="T7" fmla="*/ 9 h 21"/>
                <a:gd name="T8" fmla="*/ 0 w 34"/>
                <a:gd name="T9" fmla="*/ 14 h 21"/>
                <a:gd name="T10" fmla="*/ 3 w 34"/>
                <a:gd name="T11" fmla="*/ 16 h 21"/>
                <a:gd name="T12" fmla="*/ 11 w 34"/>
                <a:gd name="T13" fmla="*/ 18 h 21"/>
                <a:gd name="T14" fmla="*/ 21 w 34"/>
                <a:gd name="T15" fmla="*/ 19 h 21"/>
                <a:gd name="T16" fmla="*/ 32 w 34"/>
                <a:gd name="T17" fmla="*/ 17 h 21"/>
                <a:gd name="T18" fmla="*/ 31 w 34"/>
                <a:gd name="T19" fmla="*/ 8 h 21"/>
                <a:gd name="T20" fmla="*/ 33 w 34"/>
                <a:gd name="T21" fmla="*/ 7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21"/>
                <a:gd name="T35" fmla="*/ 34 w 34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6" name="Freeform 62"/>
            <p:cNvSpPr>
              <a:spLocks noChangeArrowheads="1"/>
            </p:cNvSpPr>
            <p:nvPr/>
          </p:nvSpPr>
          <p:spPr bwMode="auto">
            <a:xfrm>
              <a:off x="5821383" y="1955802"/>
              <a:ext cx="160339" cy="331788"/>
            </a:xfrm>
            <a:custGeom>
              <a:avLst/>
              <a:gdLst>
                <a:gd name="T0" fmla="*/ 62 w 84"/>
                <a:gd name="T1" fmla="*/ 22 h 174"/>
                <a:gd name="T2" fmla="*/ 51 w 84"/>
                <a:gd name="T3" fmla="*/ 13 h 174"/>
                <a:gd name="T4" fmla="*/ 48 w 84"/>
                <a:gd name="T5" fmla="*/ 7 h 174"/>
                <a:gd name="T6" fmla="*/ 38 w 84"/>
                <a:gd name="T7" fmla="*/ 2 h 174"/>
                <a:gd name="T8" fmla="*/ 29 w 84"/>
                <a:gd name="T9" fmla="*/ 7 h 174"/>
                <a:gd name="T10" fmla="*/ 22 w 84"/>
                <a:gd name="T11" fmla="*/ 9 h 174"/>
                <a:gd name="T12" fmla="*/ 12 w 84"/>
                <a:gd name="T13" fmla="*/ 9 h 174"/>
                <a:gd name="T14" fmla="*/ 4 w 84"/>
                <a:gd name="T15" fmla="*/ 10 h 174"/>
                <a:gd name="T16" fmla="*/ 0 w 84"/>
                <a:gd name="T17" fmla="*/ 12 h 174"/>
                <a:gd name="T18" fmla="*/ 5 w 84"/>
                <a:gd name="T19" fmla="*/ 18 h 174"/>
                <a:gd name="T20" fmla="*/ 10 w 84"/>
                <a:gd name="T21" fmla="*/ 27 h 174"/>
                <a:gd name="T22" fmla="*/ 20 w 84"/>
                <a:gd name="T23" fmla="*/ 32 h 174"/>
                <a:gd name="T24" fmla="*/ 27 w 84"/>
                <a:gd name="T25" fmla="*/ 34 h 174"/>
                <a:gd name="T26" fmla="*/ 31 w 84"/>
                <a:gd name="T27" fmla="*/ 42 h 174"/>
                <a:gd name="T28" fmla="*/ 22 w 84"/>
                <a:gd name="T29" fmla="*/ 47 h 174"/>
                <a:gd name="T30" fmla="*/ 35 w 84"/>
                <a:gd name="T31" fmla="*/ 58 h 174"/>
                <a:gd name="T32" fmla="*/ 40 w 84"/>
                <a:gd name="T33" fmla="*/ 68 h 174"/>
                <a:gd name="T34" fmla="*/ 50 w 84"/>
                <a:gd name="T35" fmla="*/ 80 h 174"/>
                <a:gd name="T36" fmla="*/ 59 w 84"/>
                <a:gd name="T37" fmla="*/ 89 h 174"/>
                <a:gd name="T38" fmla="*/ 61 w 84"/>
                <a:gd name="T39" fmla="*/ 100 h 174"/>
                <a:gd name="T40" fmla="*/ 65 w 84"/>
                <a:gd name="T41" fmla="*/ 119 h 174"/>
                <a:gd name="T42" fmla="*/ 57 w 84"/>
                <a:gd name="T43" fmla="*/ 132 h 174"/>
                <a:gd name="T44" fmla="*/ 47 w 84"/>
                <a:gd name="T45" fmla="*/ 138 h 174"/>
                <a:gd name="T46" fmla="*/ 47 w 84"/>
                <a:gd name="T47" fmla="*/ 148 h 174"/>
                <a:gd name="T48" fmla="*/ 34 w 84"/>
                <a:gd name="T49" fmla="*/ 148 h 174"/>
                <a:gd name="T50" fmla="*/ 27 w 84"/>
                <a:gd name="T51" fmla="*/ 153 h 174"/>
                <a:gd name="T52" fmla="*/ 32 w 84"/>
                <a:gd name="T53" fmla="*/ 157 h 174"/>
                <a:gd name="T54" fmla="*/ 29 w 84"/>
                <a:gd name="T55" fmla="*/ 167 h 174"/>
                <a:gd name="T56" fmla="*/ 34 w 84"/>
                <a:gd name="T57" fmla="*/ 172 h 174"/>
                <a:gd name="T58" fmla="*/ 45 w 84"/>
                <a:gd name="T59" fmla="*/ 164 h 174"/>
                <a:gd name="T60" fmla="*/ 47 w 84"/>
                <a:gd name="T61" fmla="*/ 159 h 174"/>
                <a:gd name="T62" fmla="*/ 50 w 84"/>
                <a:gd name="T63" fmla="*/ 153 h 174"/>
                <a:gd name="T64" fmla="*/ 57 w 84"/>
                <a:gd name="T65" fmla="*/ 152 h 174"/>
                <a:gd name="T66" fmla="*/ 73 w 84"/>
                <a:gd name="T67" fmla="*/ 145 h 174"/>
                <a:gd name="T68" fmla="*/ 81 w 84"/>
                <a:gd name="T69" fmla="*/ 130 h 174"/>
                <a:gd name="T70" fmla="*/ 79 w 84"/>
                <a:gd name="T71" fmla="*/ 104 h 174"/>
                <a:gd name="T72" fmla="*/ 68 w 84"/>
                <a:gd name="T73" fmla="*/ 86 h 174"/>
                <a:gd name="T74" fmla="*/ 50 w 84"/>
                <a:gd name="T75" fmla="*/ 71 h 174"/>
                <a:gd name="T76" fmla="*/ 45 w 84"/>
                <a:gd name="T77" fmla="*/ 62 h 174"/>
                <a:gd name="T78" fmla="*/ 42 w 84"/>
                <a:gd name="T79" fmla="*/ 47 h 174"/>
                <a:gd name="T80" fmla="*/ 50 w 84"/>
                <a:gd name="T81" fmla="*/ 37 h 174"/>
                <a:gd name="T82" fmla="*/ 54 w 84"/>
                <a:gd name="T83" fmla="*/ 30 h 174"/>
                <a:gd name="T84" fmla="*/ 63 w 84"/>
                <a:gd name="T85" fmla="*/ 24 h 174"/>
                <a:gd name="T86" fmla="*/ 64 w 84"/>
                <a:gd name="T87" fmla="*/ 24 h 174"/>
                <a:gd name="T88" fmla="*/ 62 w 84"/>
                <a:gd name="T89" fmla="*/ 22 h 1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84"/>
                <a:gd name="T136" fmla="*/ 0 h 174"/>
                <a:gd name="T137" fmla="*/ 84 w 84"/>
                <a:gd name="T138" fmla="*/ 174 h 1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7" name="Freeform 63"/>
            <p:cNvSpPr>
              <a:spLocks noChangeArrowheads="1"/>
            </p:cNvSpPr>
            <p:nvPr/>
          </p:nvSpPr>
          <p:spPr bwMode="auto">
            <a:xfrm>
              <a:off x="5821383" y="2154240"/>
              <a:ext cx="131763" cy="93663"/>
            </a:xfrm>
            <a:custGeom>
              <a:avLst/>
              <a:gdLst>
                <a:gd name="T0" fmla="*/ 34 w 69"/>
                <a:gd name="T1" fmla="*/ 44 h 49"/>
                <a:gd name="T2" fmla="*/ 47 w 69"/>
                <a:gd name="T3" fmla="*/ 44 h 49"/>
                <a:gd name="T4" fmla="*/ 47 w 69"/>
                <a:gd name="T5" fmla="*/ 34 h 49"/>
                <a:gd name="T6" fmla="*/ 57 w 69"/>
                <a:gd name="T7" fmla="*/ 28 h 49"/>
                <a:gd name="T8" fmla="*/ 65 w 69"/>
                <a:gd name="T9" fmla="*/ 15 h 49"/>
                <a:gd name="T10" fmla="*/ 61 w 69"/>
                <a:gd name="T11" fmla="*/ 1 h 49"/>
                <a:gd name="T12" fmla="*/ 53 w 69"/>
                <a:gd name="T13" fmla="*/ 2 h 49"/>
                <a:gd name="T14" fmla="*/ 45 w 69"/>
                <a:gd name="T15" fmla="*/ 5 h 49"/>
                <a:gd name="T16" fmla="*/ 42 w 69"/>
                <a:gd name="T17" fmla="*/ 8 h 49"/>
                <a:gd name="T18" fmla="*/ 35 w 69"/>
                <a:gd name="T19" fmla="*/ 3 h 49"/>
                <a:gd name="T20" fmla="*/ 20 w 69"/>
                <a:gd name="T21" fmla="*/ 3 h 49"/>
                <a:gd name="T22" fmla="*/ 4 w 69"/>
                <a:gd name="T23" fmla="*/ 10 h 49"/>
                <a:gd name="T24" fmla="*/ 5 w 69"/>
                <a:gd name="T25" fmla="*/ 21 h 49"/>
                <a:gd name="T26" fmla="*/ 6 w 69"/>
                <a:gd name="T27" fmla="*/ 29 h 49"/>
                <a:gd name="T28" fmla="*/ 6 w 69"/>
                <a:gd name="T29" fmla="*/ 30 h 49"/>
                <a:gd name="T30" fmla="*/ 9 w 69"/>
                <a:gd name="T31" fmla="*/ 40 h 49"/>
                <a:gd name="T32" fmla="*/ 16 w 69"/>
                <a:gd name="T33" fmla="*/ 41 h 49"/>
                <a:gd name="T34" fmla="*/ 17 w 69"/>
                <a:gd name="T35" fmla="*/ 47 h 49"/>
                <a:gd name="T36" fmla="*/ 26 w 69"/>
                <a:gd name="T37" fmla="*/ 48 h 49"/>
                <a:gd name="T38" fmla="*/ 27 w 69"/>
                <a:gd name="T39" fmla="*/ 49 h 49"/>
                <a:gd name="T40" fmla="*/ 34 w 69"/>
                <a:gd name="T41" fmla="*/ 44 h 4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9"/>
                <a:gd name="T64" fmla="*/ 0 h 49"/>
                <a:gd name="T65" fmla="*/ 69 w 69"/>
                <a:gd name="T66" fmla="*/ 49 h 4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8" name="Freeform 64"/>
            <p:cNvSpPr>
              <a:spLocks noChangeArrowheads="1"/>
            </p:cNvSpPr>
            <p:nvPr/>
          </p:nvSpPr>
          <p:spPr bwMode="auto">
            <a:xfrm>
              <a:off x="5778520" y="1976439"/>
              <a:ext cx="160339" cy="195263"/>
            </a:xfrm>
            <a:custGeom>
              <a:avLst/>
              <a:gdLst>
                <a:gd name="T0" fmla="*/ 57 w 84"/>
                <a:gd name="T1" fmla="*/ 47 h 102"/>
                <a:gd name="T2" fmla="*/ 44 w 84"/>
                <a:gd name="T3" fmla="*/ 36 h 102"/>
                <a:gd name="T4" fmla="*/ 53 w 84"/>
                <a:gd name="T5" fmla="*/ 31 h 102"/>
                <a:gd name="T6" fmla="*/ 49 w 84"/>
                <a:gd name="T7" fmla="*/ 23 h 102"/>
                <a:gd name="T8" fmla="*/ 42 w 84"/>
                <a:gd name="T9" fmla="*/ 21 h 102"/>
                <a:gd name="T10" fmla="*/ 32 w 84"/>
                <a:gd name="T11" fmla="*/ 16 h 102"/>
                <a:gd name="T12" fmla="*/ 27 w 84"/>
                <a:gd name="T13" fmla="*/ 7 h 102"/>
                <a:gd name="T14" fmla="*/ 22 w 84"/>
                <a:gd name="T15" fmla="*/ 1 h 102"/>
                <a:gd name="T16" fmla="*/ 18 w 84"/>
                <a:gd name="T17" fmla="*/ 1 h 102"/>
                <a:gd name="T18" fmla="*/ 16 w 84"/>
                <a:gd name="T19" fmla="*/ 7 h 102"/>
                <a:gd name="T20" fmla="*/ 16 w 84"/>
                <a:gd name="T21" fmla="*/ 16 h 102"/>
                <a:gd name="T22" fmla="*/ 10 w 84"/>
                <a:gd name="T23" fmla="*/ 11 h 102"/>
                <a:gd name="T24" fmla="*/ 4 w 84"/>
                <a:gd name="T25" fmla="*/ 20 h 102"/>
                <a:gd name="T26" fmla="*/ 0 w 84"/>
                <a:gd name="T27" fmla="*/ 23 h 102"/>
                <a:gd name="T28" fmla="*/ 2 w 84"/>
                <a:gd name="T29" fmla="*/ 25 h 102"/>
                <a:gd name="T30" fmla="*/ 3 w 84"/>
                <a:gd name="T31" fmla="*/ 34 h 102"/>
                <a:gd name="T32" fmla="*/ 11 w 84"/>
                <a:gd name="T33" fmla="*/ 37 h 102"/>
                <a:gd name="T34" fmla="*/ 10 w 84"/>
                <a:gd name="T35" fmla="*/ 49 h 102"/>
                <a:gd name="T36" fmla="*/ 7 w 84"/>
                <a:gd name="T37" fmla="*/ 58 h 102"/>
                <a:gd name="T38" fmla="*/ 17 w 84"/>
                <a:gd name="T39" fmla="*/ 54 h 102"/>
                <a:gd name="T40" fmla="*/ 26 w 84"/>
                <a:gd name="T41" fmla="*/ 53 h 102"/>
                <a:gd name="T42" fmla="*/ 33 w 84"/>
                <a:gd name="T43" fmla="*/ 51 h 102"/>
                <a:gd name="T44" fmla="*/ 43 w 84"/>
                <a:gd name="T45" fmla="*/ 51 h 102"/>
                <a:gd name="T46" fmla="*/ 52 w 84"/>
                <a:gd name="T47" fmla="*/ 59 h 102"/>
                <a:gd name="T48" fmla="*/ 52 w 84"/>
                <a:gd name="T49" fmla="*/ 73 h 102"/>
                <a:gd name="T50" fmla="*/ 60 w 84"/>
                <a:gd name="T51" fmla="*/ 85 h 102"/>
                <a:gd name="T52" fmla="*/ 59 w 84"/>
                <a:gd name="T53" fmla="*/ 97 h 102"/>
                <a:gd name="T54" fmla="*/ 64 w 84"/>
                <a:gd name="T55" fmla="*/ 101 h 102"/>
                <a:gd name="T56" fmla="*/ 67 w 84"/>
                <a:gd name="T57" fmla="*/ 98 h 102"/>
                <a:gd name="T58" fmla="*/ 75 w 84"/>
                <a:gd name="T59" fmla="*/ 95 h 102"/>
                <a:gd name="T60" fmla="*/ 83 w 84"/>
                <a:gd name="T61" fmla="*/ 94 h 102"/>
                <a:gd name="T62" fmla="*/ 83 w 84"/>
                <a:gd name="T63" fmla="*/ 89 h 102"/>
                <a:gd name="T64" fmla="*/ 81 w 84"/>
                <a:gd name="T65" fmla="*/ 78 h 102"/>
                <a:gd name="T66" fmla="*/ 72 w 84"/>
                <a:gd name="T67" fmla="*/ 69 h 102"/>
                <a:gd name="T68" fmla="*/ 62 w 84"/>
                <a:gd name="T69" fmla="*/ 57 h 102"/>
                <a:gd name="T70" fmla="*/ 57 w 84"/>
                <a:gd name="T71" fmla="*/ 47 h 1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84"/>
                <a:gd name="T109" fmla="*/ 0 h 102"/>
                <a:gd name="T110" fmla="*/ 84 w 84"/>
                <a:gd name="T111" fmla="*/ 102 h 1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59" name="Freeform 65"/>
            <p:cNvSpPr>
              <a:spLocks noChangeArrowheads="1"/>
            </p:cNvSpPr>
            <p:nvPr/>
          </p:nvSpPr>
          <p:spPr bwMode="auto">
            <a:xfrm>
              <a:off x="5722957" y="2020889"/>
              <a:ext cx="176213" cy="328613"/>
            </a:xfrm>
            <a:custGeom>
              <a:avLst/>
              <a:gdLst>
                <a:gd name="T0" fmla="*/ 56 w 92"/>
                <a:gd name="T1" fmla="*/ 91 h 172"/>
                <a:gd name="T2" fmla="*/ 55 w 92"/>
                <a:gd name="T3" fmla="*/ 80 h 172"/>
                <a:gd name="T4" fmla="*/ 71 w 92"/>
                <a:gd name="T5" fmla="*/ 73 h 172"/>
                <a:gd name="T6" fmla="*/ 86 w 92"/>
                <a:gd name="T7" fmla="*/ 73 h 172"/>
                <a:gd name="T8" fmla="*/ 88 w 92"/>
                <a:gd name="T9" fmla="*/ 74 h 172"/>
                <a:gd name="T10" fmla="*/ 89 w 92"/>
                <a:gd name="T11" fmla="*/ 62 h 172"/>
                <a:gd name="T12" fmla="*/ 81 w 92"/>
                <a:gd name="T13" fmla="*/ 50 h 172"/>
                <a:gd name="T14" fmla="*/ 81 w 92"/>
                <a:gd name="T15" fmla="*/ 36 h 172"/>
                <a:gd name="T16" fmla="*/ 72 w 92"/>
                <a:gd name="T17" fmla="*/ 28 h 172"/>
                <a:gd name="T18" fmla="*/ 62 w 92"/>
                <a:gd name="T19" fmla="*/ 28 h 172"/>
                <a:gd name="T20" fmla="*/ 55 w 92"/>
                <a:gd name="T21" fmla="*/ 30 h 172"/>
                <a:gd name="T22" fmla="*/ 46 w 92"/>
                <a:gd name="T23" fmla="*/ 31 h 172"/>
                <a:gd name="T24" fmla="*/ 36 w 92"/>
                <a:gd name="T25" fmla="*/ 35 h 172"/>
                <a:gd name="T26" fmla="*/ 39 w 92"/>
                <a:gd name="T27" fmla="*/ 26 h 172"/>
                <a:gd name="T28" fmla="*/ 40 w 92"/>
                <a:gd name="T29" fmla="*/ 14 h 172"/>
                <a:gd name="T30" fmla="*/ 32 w 92"/>
                <a:gd name="T31" fmla="*/ 11 h 172"/>
                <a:gd name="T32" fmla="*/ 31 w 92"/>
                <a:gd name="T33" fmla="*/ 2 h 172"/>
                <a:gd name="T34" fmla="*/ 29 w 92"/>
                <a:gd name="T35" fmla="*/ 0 h 172"/>
                <a:gd name="T36" fmla="*/ 27 w 92"/>
                <a:gd name="T37" fmla="*/ 2 h 172"/>
                <a:gd name="T38" fmla="*/ 17 w 92"/>
                <a:gd name="T39" fmla="*/ 8 h 172"/>
                <a:gd name="T40" fmla="*/ 9 w 92"/>
                <a:gd name="T41" fmla="*/ 10 h 172"/>
                <a:gd name="T42" fmla="*/ 2 w 92"/>
                <a:gd name="T43" fmla="*/ 14 h 172"/>
                <a:gd name="T44" fmla="*/ 0 w 92"/>
                <a:gd name="T45" fmla="*/ 32 h 172"/>
                <a:gd name="T46" fmla="*/ 9 w 92"/>
                <a:gd name="T47" fmla="*/ 42 h 172"/>
                <a:gd name="T48" fmla="*/ 11 w 92"/>
                <a:gd name="T49" fmla="*/ 50 h 172"/>
                <a:gd name="T50" fmla="*/ 10 w 92"/>
                <a:gd name="T51" fmla="*/ 55 h 172"/>
                <a:gd name="T52" fmla="*/ 9 w 92"/>
                <a:gd name="T53" fmla="*/ 63 h 172"/>
                <a:gd name="T54" fmla="*/ 13 w 92"/>
                <a:gd name="T55" fmla="*/ 75 h 172"/>
                <a:gd name="T56" fmla="*/ 17 w 92"/>
                <a:gd name="T57" fmla="*/ 89 h 172"/>
                <a:gd name="T58" fmla="*/ 21 w 92"/>
                <a:gd name="T59" fmla="*/ 97 h 172"/>
                <a:gd name="T60" fmla="*/ 11 w 92"/>
                <a:gd name="T61" fmla="*/ 116 h 172"/>
                <a:gd name="T62" fmla="*/ 8 w 92"/>
                <a:gd name="T63" fmla="*/ 132 h 172"/>
                <a:gd name="T64" fmla="*/ 9 w 92"/>
                <a:gd name="T65" fmla="*/ 142 h 172"/>
                <a:gd name="T66" fmla="*/ 23 w 92"/>
                <a:gd name="T67" fmla="*/ 157 h 172"/>
                <a:gd name="T68" fmla="*/ 27 w 92"/>
                <a:gd name="T69" fmla="*/ 162 h 172"/>
                <a:gd name="T70" fmla="*/ 33 w 92"/>
                <a:gd name="T71" fmla="*/ 163 h 172"/>
                <a:gd name="T72" fmla="*/ 39 w 92"/>
                <a:gd name="T73" fmla="*/ 170 h 172"/>
                <a:gd name="T74" fmla="*/ 48 w 92"/>
                <a:gd name="T75" fmla="*/ 171 h 172"/>
                <a:gd name="T76" fmla="*/ 51 w 92"/>
                <a:gd name="T77" fmla="*/ 166 h 172"/>
                <a:gd name="T78" fmla="*/ 38 w 92"/>
                <a:gd name="T79" fmla="*/ 159 h 172"/>
                <a:gd name="T80" fmla="*/ 30 w 92"/>
                <a:gd name="T81" fmla="*/ 146 h 172"/>
                <a:gd name="T82" fmla="*/ 26 w 92"/>
                <a:gd name="T83" fmla="*/ 135 h 172"/>
                <a:gd name="T84" fmla="*/ 19 w 92"/>
                <a:gd name="T85" fmla="*/ 130 h 172"/>
                <a:gd name="T86" fmla="*/ 20 w 92"/>
                <a:gd name="T87" fmla="*/ 112 h 172"/>
                <a:gd name="T88" fmla="*/ 27 w 92"/>
                <a:gd name="T89" fmla="*/ 89 h 172"/>
                <a:gd name="T90" fmla="*/ 36 w 92"/>
                <a:gd name="T91" fmla="*/ 86 h 172"/>
                <a:gd name="T92" fmla="*/ 45 w 92"/>
                <a:gd name="T93" fmla="*/ 93 h 172"/>
                <a:gd name="T94" fmla="*/ 57 w 92"/>
                <a:gd name="T95" fmla="*/ 99 h 172"/>
                <a:gd name="T96" fmla="*/ 57 w 92"/>
                <a:gd name="T97" fmla="*/ 100 h 172"/>
                <a:gd name="T98" fmla="*/ 57 w 92"/>
                <a:gd name="T99" fmla="*/ 99 h 172"/>
                <a:gd name="T100" fmla="*/ 56 w 92"/>
                <a:gd name="T101" fmla="*/ 91 h 1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92"/>
                <a:gd name="T154" fmla="*/ 0 h 172"/>
                <a:gd name="T155" fmla="*/ 92 w 92"/>
                <a:gd name="T156" fmla="*/ 172 h 17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0" name="Freeform 66"/>
            <p:cNvSpPr>
              <a:spLocks noChangeArrowheads="1"/>
            </p:cNvSpPr>
            <p:nvPr/>
          </p:nvSpPr>
          <p:spPr bwMode="auto">
            <a:xfrm>
              <a:off x="3951301" y="1136650"/>
              <a:ext cx="207964" cy="169864"/>
            </a:xfrm>
            <a:custGeom>
              <a:avLst/>
              <a:gdLst>
                <a:gd name="T0" fmla="*/ 2 w 109"/>
                <a:gd name="T1" fmla="*/ 19 h 89"/>
                <a:gd name="T2" fmla="*/ 2 w 109"/>
                <a:gd name="T3" fmla="*/ 31 h 89"/>
                <a:gd name="T4" fmla="*/ 3 w 109"/>
                <a:gd name="T5" fmla="*/ 36 h 89"/>
                <a:gd name="T6" fmla="*/ 5 w 109"/>
                <a:gd name="T7" fmla="*/ 41 h 89"/>
                <a:gd name="T8" fmla="*/ 7 w 109"/>
                <a:gd name="T9" fmla="*/ 47 h 89"/>
                <a:gd name="T10" fmla="*/ 10 w 109"/>
                <a:gd name="T11" fmla="*/ 56 h 89"/>
                <a:gd name="T12" fmla="*/ 10 w 109"/>
                <a:gd name="T13" fmla="*/ 61 h 89"/>
                <a:gd name="T14" fmla="*/ 16 w 109"/>
                <a:gd name="T15" fmla="*/ 65 h 89"/>
                <a:gd name="T16" fmla="*/ 24 w 109"/>
                <a:gd name="T17" fmla="*/ 70 h 89"/>
                <a:gd name="T18" fmla="*/ 30 w 109"/>
                <a:gd name="T19" fmla="*/ 73 h 89"/>
                <a:gd name="T20" fmla="*/ 36 w 109"/>
                <a:gd name="T21" fmla="*/ 72 h 89"/>
                <a:gd name="T22" fmla="*/ 39 w 109"/>
                <a:gd name="T23" fmla="*/ 76 h 89"/>
                <a:gd name="T24" fmla="*/ 47 w 109"/>
                <a:gd name="T25" fmla="*/ 78 h 89"/>
                <a:gd name="T26" fmla="*/ 52 w 109"/>
                <a:gd name="T27" fmla="*/ 84 h 89"/>
                <a:gd name="T28" fmla="*/ 59 w 109"/>
                <a:gd name="T29" fmla="*/ 83 h 89"/>
                <a:gd name="T30" fmla="*/ 68 w 109"/>
                <a:gd name="T31" fmla="*/ 85 h 89"/>
                <a:gd name="T32" fmla="*/ 77 w 109"/>
                <a:gd name="T33" fmla="*/ 85 h 89"/>
                <a:gd name="T34" fmla="*/ 86 w 109"/>
                <a:gd name="T35" fmla="*/ 88 h 89"/>
                <a:gd name="T36" fmla="*/ 93 w 109"/>
                <a:gd name="T37" fmla="*/ 89 h 89"/>
                <a:gd name="T38" fmla="*/ 93 w 109"/>
                <a:gd name="T39" fmla="*/ 82 h 89"/>
                <a:gd name="T40" fmla="*/ 103 w 109"/>
                <a:gd name="T41" fmla="*/ 71 h 89"/>
                <a:gd name="T42" fmla="*/ 108 w 109"/>
                <a:gd name="T43" fmla="*/ 67 h 89"/>
                <a:gd name="T44" fmla="*/ 104 w 109"/>
                <a:gd name="T45" fmla="*/ 56 h 89"/>
                <a:gd name="T46" fmla="*/ 103 w 109"/>
                <a:gd name="T47" fmla="*/ 46 h 89"/>
                <a:gd name="T48" fmla="*/ 99 w 109"/>
                <a:gd name="T49" fmla="*/ 40 h 89"/>
                <a:gd name="T50" fmla="*/ 106 w 109"/>
                <a:gd name="T51" fmla="*/ 35 h 89"/>
                <a:gd name="T52" fmla="*/ 105 w 109"/>
                <a:gd name="T53" fmla="*/ 25 h 89"/>
                <a:gd name="T54" fmla="*/ 103 w 109"/>
                <a:gd name="T55" fmla="*/ 16 h 89"/>
                <a:gd name="T56" fmla="*/ 95 w 109"/>
                <a:gd name="T57" fmla="*/ 10 h 89"/>
                <a:gd name="T58" fmla="*/ 94 w 109"/>
                <a:gd name="T59" fmla="*/ 9 h 89"/>
                <a:gd name="T60" fmla="*/ 65 w 109"/>
                <a:gd name="T61" fmla="*/ 8 h 89"/>
                <a:gd name="T62" fmla="*/ 59 w 109"/>
                <a:gd name="T63" fmla="*/ 6 h 89"/>
                <a:gd name="T64" fmla="*/ 53 w 109"/>
                <a:gd name="T65" fmla="*/ 9 h 89"/>
                <a:gd name="T66" fmla="*/ 48 w 109"/>
                <a:gd name="T67" fmla="*/ 2 h 89"/>
                <a:gd name="T68" fmla="*/ 23 w 109"/>
                <a:gd name="T69" fmla="*/ 9 h 89"/>
                <a:gd name="T70" fmla="*/ 6 w 109"/>
                <a:gd name="T71" fmla="*/ 15 h 89"/>
                <a:gd name="T72" fmla="*/ 2 w 109"/>
                <a:gd name="T73" fmla="*/ 18 h 89"/>
                <a:gd name="T74" fmla="*/ 2 w 109"/>
                <a:gd name="T75" fmla="*/ 19 h 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9"/>
                <a:gd name="T115" fmla="*/ 0 h 89"/>
                <a:gd name="T116" fmla="*/ 109 w 109"/>
                <a:gd name="T117" fmla="*/ 89 h 8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1" name="Freeform 67"/>
            <p:cNvSpPr>
              <a:spLocks noChangeArrowheads="1"/>
            </p:cNvSpPr>
            <p:nvPr/>
          </p:nvSpPr>
          <p:spPr bwMode="auto">
            <a:xfrm>
              <a:off x="3981463" y="1412876"/>
              <a:ext cx="79375" cy="74613"/>
            </a:xfrm>
            <a:custGeom>
              <a:avLst/>
              <a:gdLst>
                <a:gd name="T0" fmla="*/ 31 w 41"/>
                <a:gd name="T1" fmla="*/ 35 h 39"/>
                <a:gd name="T2" fmla="*/ 39 w 41"/>
                <a:gd name="T3" fmla="*/ 23 h 39"/>
                <a:gd name="T4" fmla="*/ 40 w 41"/>
                <a:gd name="T5" fmla="*/ 8 h 39"/>
                <a:gd name="T6" fmla="*/ 30 w 41"/>
                <a:gd name="T7" fmla="*/ 2 h 39"/>
                <a:gd name="T8" fmla="*/ 13 w 41"/>
                <a:gd name="T9" fmla="*/ 1 h 39"/>
                <a:gd name="T10" fmla="*/ 6 w 41"/>
                <a:gd name="T11" fmla="*/ 2 h 39"/>
                <a:gd name="T12" fmla="*/ 1 w 41"/>
                <a:gd name="T13" fmla="*/ 5 h 39"/>
                <a:gd name="T14" fmla="*/ 6 w 41"/>
                <a:gd name="T15" fmla="*/ 13 h 39"/>
                <a:gd name="T16" fmla="*/ 15 w 41"/>
                <a:gd name="T17" fmla="*/ 24 h 39"/>
                <a:gd name="T18" fmla="*/ 24 w 41"/>
                <a:gd name="T19" fmla="*/ 34 h 39"/>
                <a:gd name="T20" fmla="*/ 30 w 41"/>
                <a:gd name="T21" fmla="*/ 39 h 39"/>
                <a:gd name="T22" fmla="*/ 31 w 41"/>
                <a:gd name="T23" fmla="*/ 35 h 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"/>
                <a:gd name="T37" fmla="*/ 0 h 39"/>
                <a:gd name="T38" fmla="*/ 41 w 41"/>
                <a:gd name="T39" fmla="*/ 39 h 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2" name="Freeform 68"/>
            <p:cNvSpPr>
              <a:spLocks noChangeArrowheads="1"/>
            </p:cNvSpPr>
            <p:nvPr/>
          </p:nvSpPr>
          <p:spPr bwMode="auto">
            <a:xfrm>
              <a:off x="3943364" y="1379539"/>
              <a:ext cx="114301" cy="98425"/>
            </a:xfrm>
            <a:custGeom>
              <a:avLst/>
              <a:gdLst>
                <a:gd name="T0" fmla="*/ 35 w 60"/>
                <a:gd name="T1" fmla="*/ 42 h 52"/>
                <a:gd name="T2" fmla="*/ 26 w 60"/>
                <a:gd name="T3" fmla="*/ 31 h 52"/>
                <a:gd name="T4" fmla="*/ 21 w 60"/>
                <a:gd name="T5" fmla="*/ 23 h 52"/>
                <a:gd name="T6" fmla="*/ 26 w 60"/>
                <a:gd name="T7" fmla="*/ 20 h 52"/>
                <a:gd name="T8" fmla="*/ 33 w 60"/>
                <a:gd name="T9" fmla="*/ 19 h 52"/>
                <a:gd name="T10" fmla="*/ 50 w 60"/>
                <a:gd name="T11" fmla="*/ 20 h 52"/>
                <a:gd name="T12" fmla="*/ 60 w 60"/>
                <a:gd name="T13" fmla="*/ 26 h 52"/>
                <a:gd name="T14" fmla="*/ 60 w 60"/>
                <a:gd name="T15" fmla="*/ 23 h 52"/>
                <a:gd name="T16" fmla="*/ 56 w 60"/>
                <a:gd name="T17" fmla="*/ 15 h 52"/>
                <a:gd name="T18" fmla="*/ 53 w 60"/>
                <a:gd name="T19" fmla="*/ 8 h 52"/>
                <a:gd name="T20" fmla="*/ 50 w 60"/>
                <a:gd name="T21" fmla="*/ 9 h 52"/>
                <a:gd name="T22" fmla="*/ 38 w 60"/>
                <a:gd name="T23" fmla="*/ 7 h 52"/>
                <a:gd name="T24" fmla="*/ 29 w 60"/>
                <a:gd name="T25" fmla="*/ 0 h 52"/>
                <a:gd name="T26" fmla="*/ 22 w 60"/>
                <a:gd name="T27" fmla="*/ 4 h 52"/>
                <a:gd name="T28" fmla="*/ 19 w 60"/>
                <a:gd name="T29" fmla="*/ 10 h 52"/>
                <a:gd name="T30" fmla="*/ 15 w 60"/>
                <a:gd name="T31" fmla="*/ 15 h 52"/>
                <a:gd name="T32" fmla="*/ 8 w 60"/>
                <a:gd name="T33" fmla="*/ 15 h 52"/>
                <a:gd name="T34" fmla="*/ 0 w 60"/>
                <a:gd name="T35" fmla="*/ 16 h 52"/>
                <a:gd name="T36" fmla="*/ 2 w 60"/>
                <a:gd name="T37" fmla="*/ 21 h 52"/>
                <a:gd name="T38" fmla="*/ 11 w 60"/>
                <a:gd name="T39" fmla="*/ 25 h 52"/>
                <a:gd name="T40" fmla="*/ 21 w 60"/>
                <a:gd name="T41" fmla="*/ 40 h 52"/>
                <a:gd name="T42" fmla="*/ 30 w 60"/>
                <a:gd name="T43" fmla="*/ 45 h 52"/>
                <a:gd name="T44" fmla="*/ 40 w 60"/>
                <a:gd name="T45" fmla="*/ 50 h 52"/>
                <a:gd name="T46" fmla="*/ 44 w 60"/>
                <a:gd name="T47" fmla="*/ 52 h 52"/>
                <a:gd name="T48" fmla="*/ 35 w 60"/>
                <a:gd name="T49" fmla="*/ 42 h 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0"/>
                <a:gd name="T76" fmla="*/ 0 h 52"/>
                <a:gd name="T77" fmla="*/ 60 w 60"/>
                <a:gd name="T78" fmla="*/ 52 h 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3" name="Freeform 69"/>
            <p:cNvSpPr>
              <a:spLocks noChangeArrowheads="1"/>
            </p:cNvSpPr>
            <p:nvPr/>
          </p:nvSpPr>
          <p:spPr bwMode="auto">
            <a:xfrm>
              <a:off x="4054489" y="1484314"/>
              <a:ext cx="39688" cy="77788"/>
            </a:xfrm>
            <a:custGeom>
              <a:avLst/>
              <a:gdLst>
                <a:gd name="T0" fmla="*/ 14 w 21"/>
                <a:gd name="T1" fmla="*/ 35 h 41"/>
                <a:gd name="T2" fmla="*/ 17 w 21"/>
                <a:gd name="T3" fmla="*/ 31 h 41"/>
                <a:gd name="T4" fmla="*/ 21 w 21"/>
                <a:gd name="T5" fmla="*/ 24 h 41"/>
                <a:gd name="T6" fmla="*/ 21 w 21"/>
                <a:gd name="T7" fmla="*/ 24 h 41"/>
                <a:gd name="T8" fmla="*/ 15 w 21"/>
                <a:gd name="T9" fmla="*/ 17 h 41"/>
                <a:gd name="T10" fmla="*/ 16 w 21"/>
                <a:gd name="T11" fmla="*/ 5 h 41"/>
                <a:gd name="T12" fmla="*/ 6 w 21"/>
                <a:gd name="T13" fmla="*/ 0 h 41"/>
                <a:gd name="T14" fmla="*/ 1 w 21"/>
                <a:gd name="T15" fmla="*/ 8 h 41"/>
                <a:gd name="T16" fmla="*/ 4 w 21"/>
                <a:gd name="T17" fmla="*/ 15 h 41"/>
                <a:gd name="T18" fmla="*/ 3 w 21"/>
                <a:gd name="T19" fmla="*/ 32 h 41"/>
                <a:gd name="T20" fmla="*/ 11 w 21"/>
                <a:gd name="T21" fmla="*/ 41 h 41"/>
                <a:gd name="T22" fmla="*/ 14 w 21"/>
                <a:gd name="T23" fmla="*/ 35 h 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"/>
                <a:gd name="T37" fmla="*/ 0 h 41"/>
                <a:gd name="T38" fmla="*/ 21 w 21"/>
                <a:gd name="T39" fmla="*/ 41 h 4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4" name="Freeform 70"/>
            <p:cNvSpPr>
              <a:spLocks noChangeArrowheads="1"/>
            </p:cNvSpPr>
            <p:nvPr/>
          </p:nvSpPr>
          <p:spPr bwMode="auto">
            <a:xfrm>
              <a:off x="3856051" y="1309688"/>
              <a:ext cx="160339" cy="71438"/>
            </a:xfrm>
            <a:custGeom>
              <a:avLst/>
              <a:gdLst>
                <a:gd name="T0" fmla="*/ 71 w 84"/>
                <a:gd name="T1" fmla="*/ 3 h 37"/>
                <a:gd name="T2" fmla="*/ 60 w 84"/>
                <a:gd name="T3" fmla="*/ 0 h 37"/>
                <a:gd name="T4" fmla="*/ 58 w 84"/>
                <a:gd name="T5" fmla="*/ 5 h 37"/>
                <a:gd name="T6" fmla="*/ 48 w 84"/>
                <a:gd name="T7" fmla="*/ 5 h 37"/>
                <a:gd name="T8" fmla="*/ 42 w 84"/>
                <a:gd name="T9" fmla="*/ 10 h 37"/>
                <a:gd name="T10" fmla="*/ 38 w 84"/>
                <a:gd name="T11" fmla="*/ 17 h 37"/>
                <a:gd name="T12" fmla="*/ 33 w 84"/>
                <a:gd name="T13" fmla="*/ 20 h 37"/>
                <a:gd name="T14" fmla="*/ 22 w 84"/>
                <a:gd name="T15" fmla="*/ 22 h 37"/>
                <a:gd name="T16" fmla="*/ 15 w 84"/>
                <a:gd name="T17" fmla="*/ 23 h 37"/>
                <a:gd name="T18" fmla="*/ 9 w 84"/>
                <a:gd name="T19" fmla="*/ 24 h 37"/>
                <a:gd name="T20" fmla="*/ 2 w 84"/>
                <a:gd name="T21" fmla="*/ 22 h 37"/>
                <a:gd name="T22" fmla="*/ 1 w 84"/>
                <a:gd name="T23" fmla="*/ 28 h 37"/>
                <a:gd name="T24" fmla="*/ 7 w 84"/>
                <a:gd name="T25" fmla="*/ 31 h 37"/>
                <a:gd name="T26" fmla="*/ 14 w 84"/>
                <a:gd name="T27" fmla="*/ 32 h 37"/>
                <a:gd name="T28" fmla="*/ 21 w 84"/>
                <a:gd name="T29" fmla="*/ 30 h 37"/>
                <a:gd name="T30" fmla="*/ 30 w 84"/>
                <a:gd name="T31" fmla="*/ 29 h 37"/>
                <a:gd name="T32" fmla="*/ 32 w 84"/>
                <a:gd name="T33" fmla="*/ 34 h 37"/>
                <a:gd name="T34" fmla="*/ 42 w 84"/>
                <a:gd name="T35" fmla="*/ 35 h 37"/>
                <a:gd name="T36" fmla="*/ 55 w 84"/>
                <a:gd name="T37" fmla="*/ 37 h 37"/>
                <a:gd name="T38" fmla="*/ 64 w 84"/>
                <a:gd name="T39" fmla="*/ 34 h 37"/>
                <a:gd name="T40" fmla="*/ 72 w 84"/>
                <a:gd name="T41" fmla="*/ 31 h 37"/>
                <a:gd name="T42" fmla="*/ 72 w 84"/>
                <a:gd name="T43" fmla="*/ 31 h 37"/>
                <a:gd name="T44" fmla="*/ 74 w 84"/>
                <a:gd name="T45" fmla="*/ 29 h 37"/>
                <a:gd name="T46" fmla="*/ 76 w 84"/>
                <a:gd name="T47" fmla="*/ 24 h 37"/>
                <a:gd name="T48" fmla="*/ 77 w 84"/>
                <a:gd name="T49" fmla="*/ 19 h 37"/>
                <a:gd name="T50" fmla="*/ 82 w 84"/>
                <a:gd name="T51" fmla="*/ 16 h 37"/>
                <a:gd name="T52" fmla="*/ 84 w 84"/>
                <a:gd name="T53" fmla="*/ 13 h 37"/>
                <a:gd name="T54" fmla="*/ 79 w 84"/>
                <a:gd name="T55" fmla="*/ 4 h 37"/>
                <a:gd name="T56" fmla="*/ 71 w 84"/>
                <a:gd name="T57" fmla="*/ 3 h 3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4"/>
                <a:gd name="T88" fmla="*/ 0 h 37"/>
                <a:gd name="T89" fmla="*/ 84 w 84"/>
                <a:gd name="T90" fmla="*/ 37 h 3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5" name="Freeform 71"/>
            <p:cNvSpPr>
              <a:spLocks noChangeArrowheads="1"/>
            </p:cNvSpPr>
            <p:nvPr/>
          </p:nvSpPr>
          <p:spPr bwMode="auto">
            <a:xfrm>
              <a:off x="3992576" y="1317626"/>
              <a:ext cx="142876" cy="80963"/>
            </a:xfrm>
            <a:custGeom>
              <a:avLst/>
              <a:gdLst>
                <a:gd name="T0" fmla="*/ 71 w 74"/>
                <a:gd name="T1" fmla="*/ 8 h 42"/>
                <a:gd name="T2" fmla="*/ 68 w 74"/>
                <a:gd name="T3" fmla="*/ 7 h 42"/>
                <a:gd name="T4" fmla="*/ 61 w 74"/>
                <a:gd name="T5" fmla="*/ 4 h 42"/>
                <a:gd name="T6" fmla="*/ 51 w 74"/>
                <a:gd name="T7" fmla="*/ 1 h 42"/>
                <a:gd name="T8" fmla="*/ 40 w 74"/>
                <a:gd name="T9" fmla="*/ 7 h 42"/>
                <a:gd name="T10" fmla="*/ 28 w 74"/>
                <a:gd name="T11" fmla="*/ 11 h 42"/>
                <a:gd name="T12" fmla="*/ 13 w 74"/>
                <a:gd name="T13" fmla="*/ 11 h 42"/>
                <a:gd name="T14" fmla="*/ 12 w 74"/>
                <a:gd name="T15" fmla="*/ 9 h 42"/>
                <a:gd name="T16" fmla="*/ 10 w 74"/>
                <a:gd name="T17" fmla="*/ 12 h 42"/>
                <a:gd name="T18" fmla="*/ 5 w 74"/>
                <a:gd name="T19" fmla="*/ 15 h 42"/>
                <a:gd name="T20" fmla="*/ 4 w 74"/>
                <a:gd name="T21" fmla="*/ 20 h 42"/>
                <a:gd name="T22" fmla="*/ 2 w 74"/>
                <a:gd name="T23" fmla="*/ 25 h 42"/>
                <a:gd name="T24" fmla="*/ 0 w 74"/>
                <a:gd name="T25" fmla="*/ 27 h 42"/>
                <a:gd name="T26" fmla="*/ 3 w 74"/>
                <a:gd name="T27" fmla="*/ 32 h 42"/>
                <a:gd name="T28" fmla="*/ 3 w 74"/>
                <a:gd name="T29" fmla="*/ 32 h 42"/>
                <a:gd name="T30" fmla="*/ 12 w 74"/>
                <a:gd name="T31" fmla="*/ 39 h 42"/>
                <a:gd name="T32" fmla="*/ 24 w 74"/>
                <a:gd name="T33" fmla="*/ 41 h 42"/>
                <a:gd name="T34" fmla="*/ 39 w 74"/>
                <a:gd name="T35" fmla="*/ 37 h 42"/>
                <a:gd name="T36" fmla="*/ 44 w 74"/>
                <a:gd name="T37" fmla="*/ 38 h 42"/>
                <a:gd name="T38" fmla="*/ 47 w 74"/>
                <a:gd name="T39" fmla="*/ 39 h 42"/>
                <a:gd name="T40" fmla="*/ 54 w 74"/>
                <a:gd name="T41" fmla="*/ 34 h 42"/>
                <a:gd name="T42" fmla="*/ 64 w 74"/>
                <a:gd name="T43" fmla="*/ 17 h 42"/>
                <a:gd name="T44" fmla="*/ 72 w 74"/>
                <a:gd name="T45" fmla="*/ 12 h 42"/>
                <a:gd name="T46" fmla="*/ 71 w 74"/>
                <a:gd name="T47" fmla="*/ 8 h 4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4"/>
                <a:gd name="T73" fmla="*/ 0 h 42"/>
                <a:gd name="T74" fmla="*/ 74 w 74"/>
                <a:gd name="T75" fmla="*/ 42 h 4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6" name="Freeform 72"/>
            <p:cNvSpPr>
              <a:spLocks noChangeArrowheads="1"/>
            </p:cNvSpPr>
            <p:nvPr/>
          </p:nvSpPr>
          <p:spPr bwMode="auto">
            <a:xfrm>
              <a:off x="3911613" y="1252538"/>
              <a:ext cx="134938" cy="69850"/>
            </a:xfrm>
            <a:custGeom>
              <a:avLst/>
              <a:gdLst>
                <a:gd name="T0" fmla="*/ 68 w 71"/>
                <a:gd name="T1" fmla="*/ 17 h 36"/>
                <a:gd name="T2" fmla="*/ 60 w 71"/>
                <a:gd name="T3" fmla="*/ 15 h 36"/>
                <a:gd name="T4" fmla="*/ 57 w 71"/>
                <a:gd name="T5" fmla="*/ 11 h 36"/>
                <a:gd name="T6" fmla="*/ 51 w 71"/>
                <a:gd name="T7" fmla="*/ 12 h 36"/>
                <a:gd name="T8" fmla="*/ 45 w 71"/>
                <a:gd name="T9" fmla="*/ 9 h 36"/>
                <a:gd name="T10" fmla="*/ 37 w 71"/>
                <a:gd name="T11" fmla="*/ 4 h 36"/>
                <a:gd name="T12" fmla="*/ 31 w 71"/>
                <a:gd name="T13" fmla="*/ 0 h 36"/>
                <a:gd name="T14" fmla="*/ 30 w 71"/>
                <a:gd name="T15" fmla="*/ 1 h 36"/>
                <a:gd name="T16" fmla="*/ 24 w 71"/>
                <a:gd name="T17" fmla="*/ 2 h 36"/>
                <a:gd name="T18" fmla="*/ 15 w 71"/>
                <a:gd name="T19" fmla="*/ 6 h 36"/>
                <a:gd name="T20" fmla="*/ 3 w 71"/>
                <a:gd name="T21" fmla="*/ 10 h 36"/>
                <a:gd name="T22" fmla="*/ 4 w 71"/>
                <a:gd name="T23" fmla="*/ 16 h 36"/>
                <a:gd name="T24" fmla="*/ 8 w 71"/>
                <a:gd name="T25" fmla="*/ 26 h 36"/>
                <a:gd name="T26" fmla="*/ 20 w 71"/>
                <a:gd name="T27" fmla="*/ 35 h 36"/>
                <a:gd name="T28" fmla="*/ 19 w 71"/>
                <a:gd name="T29" fmla="*/ 35 h 36"/>
                <a:gd name="T30" fmla="*/ 29 w 71"/>
                <a:gd name="T31" fmla="*/ 35 h 36"/>
                <a:gd name="T32" fmla="*/ 31 w 71"/>
                <a:gd name="T33" fmla="*/ 30 h 36"/>
                <a:gd name="T34" fmla="*/ 42 w 71"/>
                <a:gd name="T35" fmla="*/ 33 h 36"/>
                <a:gd name="T36" fmla="*/ 50 w 71"/>
                <a:gd name="T37" fmla="*/ 34 h 36"/>
                <a:gd name="T38" fmla="*/ 51 w 71"/>
                <a:gd name="T39" fmla="*/ 36 h 36"/>
                <a:gd name="T40" fmla="*/ 54 w 71"/>
                <a:gd name="T41" fmla="*/ 33 h 36"/>
                <a:gd name="T42" fmla="*/ 65 w 71"/>
                <a:gd name="T43" fmla="*/ 27 h 36"/>
                <a:gd name="T44" fmla="*/ 71 w 71"/>
                <a:gd name="T45" fmla="*/ 22 h 36"/>
                <a:gd name="T46" fmla="*/ 68 w 71"/>
                <a:gd name="T47" fmla="*/ 17 h 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1"/>
                <a:gd name="T73" fmla="*/ 0 h 36"/>
                <a:gd name="T74" fmla="*/ 71 w 71"/>
                <a:gd name="T75" fmla="*/ 36 h 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7" name="Freeform 73"/>
            <p:cNvSpPr>
              <a:spLocks noChangeArrowheads="1"/>
            </p:cNvSpPr>
            <p:nvPr/>
          </p:nvSpPr>
          <p:spPr bwMode="auto">
            <a:xfrm>
              <a:off x="4008452" y="1293813"/>
              <a:ext cx="120651" cy="50800"/>
            </a:xfrm>
            <a:custGeom>
              <a:avLst/>
              <a:gdLst>
                <a:gd name="T0" fmla="*/ 47 w 63"/>
                <a:gd name="T1" fmla="*/ 3 h 27"/>
                <a:gd name="T2" fmla="*/ 38 w 63"/>
                <a:gd name="T3" fmla="*/ 3 h 27"/>
                <a:gd name="T4" fmla="*/ 29 w 63"/>
                <a:gd name="T5" fmla="*/ 1 h 27"/>
                <a:gd name="T6" fmla="*/ 22 w 63"/>
                <a:gd name="T7" fmla="*/ 2 h 27"/>
                <a:gd name="T8" fmla="*/ 20 w 63"/>
                <a:gd name="T9" fmla="*/ 1 h 27"/>
                <a:gd name="T10" fmla="*/ 14 w 63"/>
                <a:gd name="T11" fmla="*/ 6 h 27"/>
                <a:gd name="T12" fmla="*/ 3 w 63"/>
                <a:gd name="T13" fmla="*/ 12 h 27"/>
                <a:gd name="T14" fmla="*/ 0 w 63"/>
                <a:gd name="T15" fmla="*/ 15 h 27"/>
                <a:gd name="T16" fmla="*/ 5 w 63"/>
                <a:gd name="T17" fmla="*/ 24 h 27"/>
                <a:gd name="T18" fmla="*/ 20 w 63"/>
                <a:gd name="T19" fmla="*/ 24 h 27"/>
                <a:gd name="T20" fmla="*/ 32 w 63"/>
                <a:gd name="T21" fmla="*/ 20 h 27"/>
                <a:gd name="T22" fmla="*/ 43 w 63"/>
                <a:gd name="T23" fmla="*/ 14 h 27"/>
                <a:gd name="T24" fmla="*/ 53 w 63"/>
                <a:gd name="T25" fmla="*/ 17 h 27"/>
                <a:gd name="T26" fmla="*/ 60 w 63"/>
                <a:gd name="T27" fmla="*/ 20 h 27"/>
                <a:gd name="T28" fmla="*/ 58 w 63"/>
                <a:gd name="T29" fmla="*/ 16 h 27"/>
                <a:gd name="T30" fmla="*/ 63 w 63"/>
                <a:gd name="T31" fmla="*/ 8 h 27"/>
                <a:gd name="T32" fmla="*/ 63 w 63"/>
                <a:gd name="T33" fmla="*/ 7 h 27"/>
                <a:gd name="T34" fmla="*/ 56 w 63"/>
                <a:gd name="T35" fmla="*/ 6 h 27"/>
                <a:gd name="T36" fmla="*/ 47 w 63"/>
                <a:gd name="T37" fmla="*/ 3 h 2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3"/>
                <a:gd name="T58" fmla="*/ 0 h 27"/>
                <a:gd name="T59" fmla="*/ 63 w 63"/>
                <a:gd name="T60" fmla="*/ 27 h 2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8" name="Freeform 74"/>
            <p:cNvSpPr>
              <a:spLocks noChangeArrowheads="1"/>
            </p:cNvSpPr>
            <p:nvPr/>
          </p:nvSpPr>
          <p:spPr bwMode="auto">
            <a:xfrm>
              <a:off x="3436949" y="1495427"/>
              <a:ext cx="80963" cy="133350"/>
            </a:xfrm>
            <a:custGeom>
              <a:avLst/>
              <a:gdLst>
                <a:gd name="T0" fmla="*/ 30 w 42"/>
                <a:gd name="T1" fmla="*/ 57 h 70"/>
                <a:gd name="T2" fmla="*/ 28 w 42"/>
                <a:gd name="T3" fmla="*/ 52 h 70"/>
                <a:gd name="T4" fmla="*/ 31 w 42"/>
                <a:gd name="T5" fmla="*/ 45 h 70"/>
                <a:gd name="T6" fmla="*/ 27 w 42"/>
                <a:gd name="T7" fmla="*/ 39 h 70"/>
                <a:gd name="T8" fmla="*/ 30 w 42"/>
                <a:gd name="T9" fmla="*/ 35 h 70"/>
                <a:gd name="T10" fmla="*/ 32 w 42"/>
                <a:gd name="T11" fmla="*/ 27 h 70"/>
                <a:gd name="T12" fmla="*/ 31 w 42"/>
                <a:gd name="T13" fmla="*/ 17 h 70"/>
                <a:gd name="T14" fmla="*/ 39 w 42"/>
                <a:gd name="T15" fmla="*/ 10 h 70"/>
                <a:gd name="T16" fmla="*/ 36 w 42"/>
                <a:gd name="T17" fmla="*/ 6 h 70"/>
                <a:gd name="T18" fmla="*/ 29 w 42"/>
                <a:gd name="T19" fmla="*/ 4 h 70"/>
                <a:gd name="T20" fmla="*/ 25 w 42"/>
                <a:gd name="T21" fmla="*/ 4 h 70"/>
                <a:gd name="T22" fmla="*/ 18 w 42"/>
                <a:gd name="T23" fmla="*/ 3 h 70"/>
                <a:gd name="T24" fmla="*/ 14 w 42"/>
                <a:gd name="T25" fmla="*/ 2 h 70"/>
                <a:gd name="T26" fmla="*/ 11 w 42"/>
                <a:gd name="T27" fmla="*/ 4 h 70"/>
                <a:gd name="T28" fmla="*/ 11 w 42"/>
                <a:gd name="T29" fmla="*/ 11 h 70"/>
                <a:gd name="T30" fmla="*/ 4 w 42"/>
                <a:gd name="T31" fmla="*/ 38 h 70"/>
                <a:gd name="T32" fmla="*/ 8 w 42"/>
                <a:gd name="T33" fmla="*/ 48 h 70"/>
                <a:gd name="T34" fmla="*/ 10 w 42"/>
                <a:gd name="T35" fmla="*/ 67 h 70"/>
                <a:gd name="T36" fmla="*/ 18 w 42"/>
                <a:gd name="T37" fmla="*/ 70 h 70"/>
                <a:gd name="T38" fmla="*/ 27 w 42"/>
                <a:gd name="T39" fmla="*/ 68 h 70"/>
                <a:gd name="T40" fmla="*/ 26 w 42"/>
                <a:gd name="T41" fmla="*/ 64 h 70"/>
                <a:gd name="T42" fmla="*/ 30 w 42"/>
                <a:gd name="T43" fmla="*/ 57 h 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70"/>
                <a:gd name="T68" fmla="*/ 42 w 42"/>
                <a:gd name="T69" fmla="*/ 70 h 7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69" name="Freeform 75"/>
            <p:cNvSpPr>
              <a:spLocks noChangeArrowheads="1"/>
            </p:cNvSpPr>
            <p:nvPr/>
          </p:nvSpPr>
          <p:spPr bwMode="auto">
            <a:xfrm>
              <a:off x="3716350" y="1182688"/>
              <a:ext cx="88900" cy="76200"/>
            </a:xfrm>
            <a:custGeom>
              <a:avLst/>
              <a:gdLst>
                <a:gd name="T0" fmla="*/ 15 w 47"/>
                <a:gd name="T1" fmla="*/ 31 h 40"/>
                <a:gd name="T2" fmla="*/ 23 w 47"/>
                <a:gd name="T3" fmla="*/ 32 h 40"/>
                <a:gd name="T4" fmla="*/ 31 w 47"/>
                <a:gd name="T5" fmla="*/ 38 h 40"/>
                <a:gd name="T6" fmla="*/ 33 w 47"/>
                <a:gd name="T7" fmla="*/ 40 h 40"/>
                <a:gd name="T8" fmla="*/ 35 w 47"/>
                <a:gd name="T9" fmla="*/ 32 h 40"/>
                <a:gd name="T10" fmla="*/ 35 w 47"/>
                <a:gd name="T11" fmla="*/ 26 h 40"/>
                <a:gd name="T12" fmla="*/ 42 w 47"/>
                <a:gd name="T13" fmla="*/ 23 h 40"/>
                <a:gd name="T14" fmla="*/ 44 w 47"/>
                <a:gd name="T15" fmla="*/ 20 h 40"/>
                <a:gd name="T16" fmla="*/ 40 w 47"/>
                <a:gd name="T17" fmla="*/ 14 h 40"/>
                <a:gd name="T18" fmla="*/ 46 w 47"/>
                <a:gd name="T19" fmla="*/ 8 h 40"/>
                <a:gd name="T20" fmla="*/ 46 w 47"/>
                <a:gd name="T21" fmla="*/ 1 h 40"/>
                <a:gd name="T22" fmla="*/ 43 w 47"/>
                <a:gd name="T23" fmla="*/ 2 h 40"/>
                <a:gd name="T24" fmla="*/ 32 w 47"/>
                <a:gd name="T25" fmla="*/ 2 h 40"/>
                <a:gd name="T26" fmla="*/ 27 w 47"/>
                <a:gd name="T27" fmla="*/ 10 h 40"/>
                <a:gd name="T28" fmla="*/ 22 w 47"/>
                <a:gd name="T29" fmla="*/ 10 h 40"/>
                <a:gd name="T30" fmla="*/ 16 w 47"/>
                <a:gd name="T31" fmla="*/ 13 h 40"/>
                <a:gd name="T32" fmla="*/ 11 w 47"/>
                <a:gd name="T33" fmla="*/ 22 h 40"/>
                <a:gd name="T34" fmla="*/ 2 w 47"/>
                <a:gd name="T35" fmla="*/ 33 h 40"/>
                <a:gd name="T36" fmla="*/ 0 w 47"/>
                <a:gd name="T37" fmla="*/ 34 h 40"/>
                <a:gd name="T38" fmla="*/ 4 w 47"/>
                <a:gd name="T39" fmla="*/ 35 h 40"/>
                <a:gd name="T40" fmla="*/ 15 w 47"/>
                <a:gd name="T41" fmla="*/ 31 h 4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40"/>
                <a:gd name="T65" fmla="*/ 47 w 47"/>
                <a:gd name="T66" fmla="*/ 40 h 4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0" name="Freeform 76"/>
            <p:cNvSpPr>
              <a:spLocks noChangeArrowheads="1"/>
            </p:cNvSpPr>
            <p:nvPr/>
          </p:nvSpPr>
          <p:spPr bwMode="auto">
            <a:xfrm>
              <a:off x="3773500" y="1279526"/>
              <a:ext cx="15875" cy="19050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9 h 10"/>
                <a:gd name="T4" fmla="*/ 8 w 8"/>
                <a:gd name="T5" fmla="*/ 10 h 10"/>
                <a:gd name="T6" fmla="*/ 4 w 8"/>
                <a:gd name="T7" fmla="*/ 1 h 10"/>
                <a:gd name="T8" fmla="*/ 4 w 8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0"/>
                <a:gd name="T17" fmla="*/ 8 w 8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1" name="Freeform 77"/>
            <p:cNvSpPr>
              <a:spLocks noChangeArrowheads="1"/>
            </p:cNvSpPr>
            <p:nvPr/>
          </p:nvSpPr>
          <p:spPr bwMode="auto">
            <a:xfrm>
              <a:off x="3702063" y="1238251"/>
              <a:ext cx="84139" cy="60326"/>
            </a:xfrm>
            <a:custGeom>
              <a:avLst/>
              <a:gdLst>
                <a:gd name="T0" fmla="*/ 1 w 44"/>
                <a:gd name="T1" fmla="*/ 9 h 32"/>
                <a:gd name="T2" fmla="*/ 5 w 44"/>
                <a:gd name="T3" fmla="*/ 14 h 32"/>
                <a:gd name="T4" fmla="*/ 11 w 44"/>
                <a:gd name="T5" fmla="*/ 17 h 32"/>
                <a:gd name="T6" fmla="*/ 18 w 44"/>
                <a:gd name="T7" fmla="*/ 21 h 32"/>
                <a:gd name="T8" fmla="*/ 21 w 44"/>
                <a:gd name="T9" fmla="*/ 25 h 32"/>
                <a:gd name="T10" fmla="*/ 26 w 44"/>
                <a:gd name="T11" fmla="*/ 23 h 32"/>
                <a:gd name="T12" fmla="*/ 30 w 44"/>
                <a:gd name="T13" fmla="*/ 28 h 32"/>
                <a:gd name="T14" fmla="*/ 35 w 44"/>
                <a:gd name="T15" fmla="*/ 32 h 32"/>
                <a:gd name="T16" fmla="*/ 37 w 44"/>
                <a:gd name="T17" fmla="*/ 31 h 32"/>
                <a:gd name="T18" fmla="*/ 41 w 44"/>
                <a:gd name="T19" fmla="*/ 22 h 32"/>
                <a:gd name="T20" fmla="*/ 43 w 44"/>
                <a:gd name="T21" fmla="*/ 19 h 32"/>
                <a:gd name="T22" fmla="*/ 40 w 44"/>
                <a:gd name="T23" fmla="*/ 12 h 32"/>
                <a:gd name="T24" fmla="*/ 40 w 44"/>
                <a:gd name="T25" fmla="*/ 11 h 32"/>
                <a:gd name="T26" fmla="*/ 38 w 44"/>
                <a:gd name="T27" fmla="*/ 9 h 32"/>
                <a:gd name="T28" fmla="*/ 30 w 44"/>
                <a:gd name="T29" fmla="*/ 3 h 32"/>
                <a:gd name="T30" fmla="*/ 22 w 44"/>
                <a:gd name="T31" fmla="*/ 2 h 32"/>
                <a:gd name="T32" fmla="*/ 11 w 44"/>
                <a:gd name="T33" fmla="*/ 6 h 32"/>
                <a:gd name="T34" fmla="*/ 7 w 44"/>
                <a:gd name="T35" fmla="*/ 5 h 32"/>
                <a:gd name="T36" fmla="*/ 0 w 44"/>
                <a:gd name="T37" fmla="*/ 8 h 32"/>
                <a:gd name="T38" fmla="*/ 1 w 44"/>
                <a:gd name="T39" fmla="*/ 9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4"/>
                <a:gd name="T61" fmla="*/ 0 h 32"/>
                <a:gd name="T62" fmla="*/ 44 w 44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2" name="Freeform 78"/>
            <p:cNvSpPr>
              <a:spLocks noChangeArrowheads="1"/>
            </p:cNvSpPr>
            <p:nvPr/>
          </p:nvSpPr>
          <p:spPr bwMode="auto">
            <a:xfrm>
              <a:off x="4083064" y="1327151"/>
              <a:ext cx="195264" cy="128588"/>
            </a:xfrm>
            <a:custGeom>
              <a:avLst/>
              <a:gdLst>
                <a:gd name="T0" fmla="*/ 91 w 102"/>
                <a:gd name="T1" fmla="*/ 45 h 67"/>
                <a:gd name="T2" fmla="*/ 87 w 102"/>
                <a:gd name="T3" fmla="*/ 42 h 67"/>
                <a:gd name="T4" fmla="*/ 87 w 102"/>
                <a:gd name="T5" fmla="*/ 41 h 67"/>
                <a:gd name="T6" fmla="*/ 85 w 102"/>
                <a:gd name="T7" fmla="*/ 29 h 67"/>
                <a:gd name="T8" fmla="*/ 78 w 102"/>
                <a:gd name="T9" fmla="*/ 13 h 67"/>
                <a:gd name="T10" fmla="*/ 70 w 102"/>
                <a:gd name="T11" fmla="*/ 0 h 67"/>
                <a:gd name="T12" fmla="*/ 65 w 102"/>
                <a:gd name="T13" fmla="*/ 3 h 67"/>
                <a:gd name="T14" fmla="*/ 59 w 102"/>
                <a:gd name="T15" fmla="*/ 6 h 67"/>
                <a:gd name="T16" fmla="*/ 53 w 102"/>
                <a:gd name="T17" fmla="*/ 7 h 67"/>
                <a:gd name="T18" fmla="*/ 48 w 102"/>
                <a:gd name="T19" fmla="*/ 8 h 67"/>
                <a:gd name="T20" fmla="*/ 41 w 102"/>
                <a:gd name="T21" fmla="*/ 6 h 67"/>
                <a:gd name="T22" fmla="*/ 30 w 102"/>
                <a:gd name="T23" fmla="*/ 4 h 67"/>
                <a:gd name="T24" fmla="*/ 26 w 102"/>
                <a:gd name="T25" fmla="*/ 5 h 67"/>
                <a:gd name="T26" fmla="*/ 25 w 102"/>
                <a:gd name="T27" fmla="*/ 7 h 67"/>
                <a:gd name="T28" fmla="*/ 17 w 102"/>
                <a:gd name="T29" fmla="*/ 12 h 67"/>
                <a:gd name="T30" fmla="*/ 7 w 102"/>
                <a:gd name="T31" fmla="*/ 29 h 67"/>
                <a:gd name="T32" fmla="*/ 0 w 102"/>
                <a:gd name="T33" fmla="*/ 34 h 67"/>
                <a:gd name="T34" fmla="*/ 4 w 102"/>
                <a:gd name="T35" fmla="*/ 41 h 67"/>
                <a:gd name="T36" fmla="*/ 8 w 102"/>
                <a:gd name="T37" fmla="*/ 45 h 67"/>
                <a:gd name="T38" fmla="*/ 9 w 102"/>
                <a:gd name="T39" fmla="*/ 52 h 67"/>
                <a:gd name="T40" fmla="*/ 22 w 102"/>
                <a:gd name="T41" fmla="*/ 55 h 67"/>
                <a:gd name="T42" fmla="*/ 22 w 102"/>
                <a:gd name="T43" fmla="*/ 60 h 67"/>
                <a:gd name="T44" fmla="*/ 29 w 102"/>
                <a:gd name="T45" fmla="*/ 65 h 67"/>
                <a:gd name="T46" fmla="*/ 41 w 102"/>
                <a:gd name="T47" fmla="*/ 66 h 67"/>
                <a:gd name="T48" fmla="*/ 53 w 102"/>
                <a:gd name="T49" fmla="*/ 66 h 67"/>
                <a:gd name="T50" fmla="*/ 61 w 102"/>
                <a:gd name="T51" fmla="*/ 63 h 67"/>
                <a:gd name="T52" fmla="*/ 74 w 102"/>
                <a:gd name="T53" fmla="*/ 61 h 67"/>
                <a:gd name="T54" fmla="*/ 83 w 102"/>
                <a:gd name="T55" fmla="*/ 63 h 67"/>
                <a:gd name="T56" fmla="*/ 90 w 102"/>
                <a:gd name="T57" fmla="*/ 66 h 67"/>
                <a:gd name="T58" fmla="*/ 90 w 102"/>
                <a:gd name="T59" fmla="*/ 61 h 67"/>
                <a:gd name="T60" fmla="*/ 96 w 102"/>
                <a:gd name="T61" fmla="*/ 51 h 67"/>
                <a:gd name="T62" fmla="*/ 101 w 102"/>
                <a:gd name="T63" fmla="*/ 45 h 67"/>
                <a:gd name="T64" fmla="*/ 101 w 102"/>
                <a:gd name="T65" fmla="*/ 45 h 67"/>
                <a:gd name="T66" fmla="*/ 97 w 102"/>
                <a:gd name="T67" fmla="*/ 42 h 67"/>
                <a:gd name="T68" fmla="*/ 91 w 102"/>
                <a:gd name="T69" fmla="*/ 45 h 6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"/>
                <a:gd name="T106" fmla="*/ 0 h 67"/>
                <a:gd name="T107" fmla="*/ 102 w 102"/>
                <a:gd name="T108" fmla="*/ 67 h 6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3" name="Freeform 79"/>
            <p:cNvSpPr>
              <a:spLocks noChangeArrowheads="1"/>
            </p:cNvSpPr>
            <p:nvPr/>
          </p:nvSpPr>
          <p:spPr bwMode="auto">
            <a:xfrm>
              <a:off x="4216414" y="1323976"/>
              <a:ext cx="66675" cy="82550"/>
            </a:xfrm>
            <a:custGeom>
              <a:avLst/>
              <a:gdLst>
                <a:gd name="T0" fmla="*/ 26 w 35"/>
                <a:gd name="T1" fmla="*/ 11 h 43"/>
                <a:gd name="T2" fmla="*/ 18 w 35"/>
                <a:gd name="T3" fmla="*/ 5 h 43"/>
                <a:gd name="T4" fmla="*/ 9 w 35"/>
                <a:gd name="T5" fmla="*/ 0 h 43"/>
                <a:gd name="T6" fmla="*/ 0 w 35"/>
                <a:gd name="T7" fmla="*/ 2 h 43"/>
                <a:gd name="T8" fmla="*/ 8 w 35"/>
                <a:gd name="T9" fmla="*/ 15 h 43"/>
                <a:gd name="T10" fmla="*/ 15 w 35"/>
                <a:gd name="T11" fmla="*/ 31 h 43"/>
                <a:gd name="T12" fmla="*/ 17 w 35"/>
                <a:gd name="T13" fmla="*/ 43 h 43"/>
                <a:gd name="T14" fmla="*/ 23 w 35"/>
                <a:gd name="T15" fmla="*/ 34 h 43"/>
                <a:gd name="T16" fmla="*/ 28 w 35"/>
                <a:gd name="T17" fmla="*/ 29 h 43"/>
                <a:gd name="T18" fmla="*/ 35 w 35"/>
                <a:gd name="T19" fmla="*/ 30 h 43"/>
                <a:gd name="T20" fmla="*/ 33 w 35"/>
                <a:gd name="T21" fmla="*/ 23 h 43"/>
                <a:gd name="T22" fmla="*/ 26 w 35"/>
                <a:gd name="T23" fmla="*/ 11 h 4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"/>
                <a:gd name="T37" fmla="*/ 0 h 43"/>
                <a:gd name="T38" fmla="*/ 35 w 35"/>
                <a:gd name="T39" fmla="*/ 43 h 4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4" name="Freeform 80"/>
            <p:cNvSpPr>
              <a:spLocks noChangeArrowheads="1"/>
            </p:cNvSpPr>
            <p:nvPr/>
          </p:nvSpPr>
          <p:spPr bwMode="auto">
            <a:xfrm>
              <a:off x="4119577" y="1441451"/>
              <a:ext cx="134938" cy="74613"/>
            </a:xfrm>
            <a:custGeom>
              <a:avLst/>
              <a:gdLst>
                <a:gd name="T0" fmla="*/ 55 w 71"/>
                <a:gd name="T1" fmla="*/ 1 h 39"/>
                <a:gd name="T2" fmla="*/ 42 w 71"/>
                <a:gd name="T3" fmla="*/ 3 h 39"/>
                <a:gd name="T4" fmla="*/ 34 w 71"/>
                <a:gd name="T5" fmla="*/ 6 h 39"/>
                <a:gd name="T6" fmla="*/ 22 w 71"/>
                <a:gd name="T7" fmla="*/ 6 h 39"/>
                <a:gd name="T8" fmla="*/ 10 w 71"/>
                <a:gd name="T9" fmla="*/ 5 h 39"/>
                <a:gd name="T10" fmla="*/ 3 w 71"/>
                <a:gd name="T11" fmla="*/ 0 h 39"/>
                <a:gd name="T12" fmla="*/ 2 w 71"/>
                <a:gd name="T13" fmla="*/ 1 h 39"/>
                <a:gd name="T14" fmla="*/ 2 w 71"/>
                <a:gd name="T15" fmla="*/ 9 h 39"/>
                <a:gd name="T16" fmla="*/ 6 w 71"/>
                <a:gd name="T17" fmla="*/ 16 h 39"/>
                <a:gd name="T18" fmla="*/ 2 w 71"/>
                <a:gd name="T19" fmla="*/ 21 h 39"/>
                <a:gd name="T20" fmla="*/ 2 w 71"/>
                <a:gd name="T21" fmla="*/ 26 h 39"/>
                <a:gd name="T22" fmla="*/ 8 w 71"/>
                <a:gd name="T23" fmla="*/ 34 h 39"/>
                <a:gd name="T24" fmla="*/ 11 w 71"/>
                <a:gd name="T25" fmla="*/ 37 h 39"/>
                <a:gd name="T26" fmla="*/ 26 w 71"/>
                <a:gd name="T27" fmla="*/ 37 h 39"/>
                <a:gd name="T28" fmla="*/ 38 w 71"/>
                <a:gd name="T29" fmla="*/ 39 h 39"/>
                <a:gd name="T30" fmla="*/ 42 w 71"/>
                <a:gd name="T31" fmla="*/ 36 h 39"/>
                <a:gd name="T32" fmla="*/ 47 w 71"/>
                <a:gd name="T33" fmla="*/ 34 h 39"/>
                <a:gd name="T34" fmla="*/ 47 w 71"/>
                <a:gd name="T35" fmla="*/ 31 h 39"/>
                <a:gd name="T36" fmla="*/ 59 w 71"/>
                <a:gd name="T37" fmla="*/ 31 h 39"/>
                <a:gd name="T38" fmla="*/ 63 w 71"/>
                <a:gd name="T39" fmla="*/ 30 h 39"/>
                <a:gd name="T40" fmla="*/ 62 w 71"/>
                <a:gd name="T41" fmla="*/ 27 h 39"/>
                <a:gd name="T42" fmla="*/ 60 w 71"/>
                <a:gd name="T43" fmla="*/ 19 h 39"/>
                <a:gd name="T44" fmla="*/ 69 w 71"/>
                <a:gd name="T45" fmla="*/ 9 h 39"/>
                <a:gd name="T46" fmla="*/ 71 w 71"/>
                <a:gd name="T47" fmla="*/ 6 h 39"/>
                <a:gd name="T48" fmla="*/ 64 w 71"/>
                <a:gd name="T49" fmla="*/ 3 h 39"/>
                <a:gd name="T50" fmla="*/ 55 w 71"/>
                <a:gd name="T51" fmla="*/ 1 h 3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71"/>
                <a:gd name="T79" fmla="*/ 0 h 39"/>
                <a:gd name="T80" fmla="*/ 71 w 71"/>
                <a:gd name="T81" fmla="*/ 39 h 3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5" name="Freeform 81"/>
            <p:cNvSpPr>
              <a:spLocks noChangeArrowheads="1"/>
            </p:cNvSpPr>
            <p:nvPr/>
          </p:nvSpPr>
          <p:spPr bwMode="auto">
            <a:xfrm>
              <a:off x="4081477" y="1487489"/>
              <a:ext cx="58738" cy="42863"/>
            </a:xfrm>
            <a:custGeom>
              <a:avLst/>
              <a:gdLst>
                <a:gd name="T0" fmla="*/ 7 w 31"/>
                <a:gd name="T1" fmla="*/ 22 h 22"/>
                <a:gd name="T2" fmla="*/ 7 w 31"/>
                <a:gd name="T3" fmla="*/ 22 h 22"/>
                <a:gd name="T4" fmla="*/ 8 w 31"/>
                <a:gd name="T5" fmla="*/ 22 h 22"/>
                <a:gd name="T6" fmla="*/ 8 w 31"/>
                <a:gd name="T7" fmla="*/ 22 h 22"/>
                <a:gd name="T8" fmla="*/ 8 w 31"/>
                <a:gd name="T9" fmla="*/ 22 h 22"/>
                <a:gd name="T10" fmla="*/ 8 w 31"/>
                <a:gd name="T11" fmla="*/ 22 h 22"/>
                <a:gd name="T12" fmla="*/ 12 w 31"/>
                <a:gd name="T13" fmla="*/ 22 h 22"/>
                <a:gd name="T14" fmla="*/ 12 w 31"/>
                <a:gd name="T15" fmla="*/ 22 h 22"/>
                <a:gd name="T16" fmla="*/ 13 w 31"/>
                <a:gd name="T17" fmla="*/ 21 h 22"/>
                <a:gd name="T18" fmla="*/ 13 w 31"/>
                <a:gd name="T19" fmla="*/ 21 h 22"/>
                <a:gd name="T20" fmla="*/ 15 w 31"/>
                <a:gd name="T21" fmla="*/ 21 h 22"/>
                <a:gd name="T22" fmla="*/ 20 w 31"/>
                <a:gd name="T23" fmla="*/ 18 h 22"/>
                <a:gd name="T24" fmla="*/ 30 w 31"/>
                <a:gd name="T25" fmla="*/ 13 h 22"/>
                <a:gd name="T26" fmla="*/ 31 w 31"/>
                <a:gd name="T27" fmla="*/ 13 h 22"/>
                <a:gd name="T28" fmla="*/ 28 w 31"/>
                <a:gd name="T29" fmla="*/ 10 h 22"/>
                <a:gd name="T30" fmla="*/ 22 w 31"/>
                <a:gd name="T31" fmla="*/ 2 h 22"/>
                <a:gd name="T32" fmla="*/ 22 w 31"/>
                <a:gd name="T33" fmla="*/ 1 h 22"/>
                <a:gd name="T34" fmla="*/ 22 w 31"/>
                <a:gd name="T35" fmla="*/ 1 h 22"/>
                <a:gd name="T36" fmla="*/ 22 w 31"/>
                <a:gd name="T37" fmla="*/ 0 h 22"/>
                <a:gd name="T38" fmla="*/ 2 w 31"/>
                <a:gd name="T39" fmla="*/ 4 h 22"/>
                <a:gd name="T40" fmla="*/ 2 w 31"/>
                <a:gd name="T41" fmla="*/ 3 h 22"/>
                <a:gd name="T42" fmla="*/ 1 w 31"/>
                <a:gd name="T43" fmla="*/ 15 h 22"/>
                <a:gd name="T44" fmla="*/ 7 w 31"/>
                <a:gd name="T45" fmla="*/ 22 h 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"/>
                <a:gd name="T70" fmla="*/ 0 h 22"/>
                <a:gd name="T71" fmla="*/ 31 w 31"/>
                <a:gd name="T72" fmla="*/ 22 h 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6" name="Freeform 82"/>
            <p:cNvSpPr>
              <a:spLocks noChangeArrowheads="1"/>
            </p:cNvSpPr>
            <p:nvPr/>
          </p:nvSpPr>
          <p:spPr bwMode="auto">
            <a:xfrm>
              <a:off x="4119577" y="1212851"/>
              <a:ext cx="384177" cy="223838"/>
            </a:xfrm>
            <a:custGeom>
              <a:avLst/>
              <a:gdLst>
                <a:gd name="T0" fmla="*/ 187 w 201"/>
                <a:gd name="T1" fmla="*/ 67 h 117"/>
                <a:gd name="T2" fmla="*/ 199 w 201"/>
                <a:gd name="T3" fmla="*/ 60 h 117"/>
                <a:gd name="T4" fmla="*/ 200 w 201"/>
                <a:gd name="T5" fmla="*/ 53 h 117"/>
                <a:gd name="T6" fmla="*/ 201 w 201"/>
                <a:gd name="T7" fmla="*/ 45 h 117"/>
                <a:gd name="T8" fmla="*/ 185 w 201"/>
                <a:gd name="T9" fmla="*/ 39 h 117"/>
                <a:gd name="T10" fmla="*/ 170 w 201"/>
                <a:gd name="T11" fmla="*/ 31 h 117"/>
                <a:gd name="T12" fmla="*/ 158 w 201"/>
                <a:gd name="T13" fmla="*/ 32 h 117"/>
                <a:gd name="T14" fmla="*/ 149 w 201"/>
                <a:gd name="T15" fmla="*/ 28 h 117"/>
                <a:gd name="T16" fmla="*/ 135 w 201"/>
                <a:gd name="T17" fmla="*/ 17 h 117"/>
                <a:gd name="T18" fmla="*/ 131 w 201"/>
                <a:gd name="T19" fmla="*/ 2 h 117"/>
                <a:gd name="T20" fmla="*/ 115 w 201"/>
                <a:gd name="T21" fmla="*/ 1 h 117"/>
                <a:gd name="T22" fmla="*/ 106 w 201"/>
                <a:gd name="T23" fmla="*/ 3 h 117"/>
                <a:gd name="T24" fmla="*/ 92 w 201"/>
                <a:gd name="T25" fmla="*/ 12 h 117"/>
                <a:gd name="T26" fmla="*/ 80 w 201"/>
                <a:gd name="T27" fmla="*/ 15 h 117"/>
                <a:gd name="T28" fmla="*/ 65 w 201"/>
                <a:gd name="T29" fmla="*/ 12 h 117"/>
                <a:gd name="T30" fmla="*/ 47 w 201"/>
                <a:gd name="T31" fmla="*/ 9 h 117"/>
                <a:gd name="T32" fmla="*/ 21 w 201"/>
                <a:gd name="T33" fmla="*/ 11 h 117"/>
                <a:gd name="T34" fmla="*/ 16 w 201"/>
                <a:gd name="T35" fmla="*/ 16 h 117"/>
                <a:gd name="T36" fmla="*/ 15 w 201"/>
                <a:gd name="T37" fmla="*/ 31 h 117"/>
                <a:gd name="T38" fmla="*/ 5 w 201"/>
                <a:gd name="T39" fmla="*/ 50 h 117"/>
                <a:gd name="T40" fmla="*/ 5 w 201"/>
                <a:gd name="T41" fmla="*/ 63 h 117"/>
                <a:gd name="T42" fmla="*/ 11 w 201"/>
                <a:gd name="T43" fmla="*/ 64 h 117"/>
                <a:gd name="T44" fmla="*/ 29 w 201"/>
                <a:gd name="T45" fmla="*/ 68 h 117"/>
                <a:gd name="T46" fmla="*/ 40 w 201"/>
                <a:gd name="T47" fmla="*/ 66 h 117"/>
                <a:gd name="T48" fmla="*/ 60 w 201"/>
                <a:gd name="T49" fmla="*/ 58 h 117"/>
                <a:gd name="T50" fmla="*/ 77 w 201"/>
                <a:gd name="T51" fmla="*/ 69 h 117"/>
                <a:gd name="T52" fmla="*/ 86 w 201"/>
                <a:gd name="T53" fmla="*/ 88 h 117"/>
                <a:gd name="T54" fmla="*/ 74 w 201"/>
                <a:gd name="T55" fmla="*/ 92 h 117"/>
                <a:gd name="T56" fmla="*/ 72 w 201"/>
                <a:gd name="T57" fmla="*/ 105 h 117"/>
                <a:gd name="T58" fmla="*/ 82 w 201"/>
                <a:gd name="T59" fmla="*/ 105 h 117"/>
                <a:gd name="T60" fmla="*/ 97 w 201"/>
                <a:gd name="T61" fmla="*/ 85 h 117"/>
                <a:gd name="T62" fmla="*/ 111 w 201"/>
                <a:gd name="T63" fmla="*/ 90 h 117"/>
                <a:gd name="T64" fmla="*/ 114 w 201"/>
                <a:gd name="T65" fmla="*/ 101 h 117"/>
                <a:gd name="T66" fmla="*/ 126 w 201"/>
                <a:gd name="T67" fmla="*/ 115 h 117"/>
                <a:gd name="T68" fmla="*/ 146 w 201"/>
                <a:gd name="T69" fmla="*/ 108 h 117"/>
                <a:gd name="T70" fmla="*/ 150 w 201"/>
                <a:gd name="T71" fmla="*/ 103 h 117"/>
                <a:gd name="T72" fmla="*/ 155 w 201"/>
                <a:gd name="T73" fmla="*/ 85 h 117"/>
                <a:gd name="T74" fmla="*/ 178 w 201"/>
                <a:gd name="T75" fmla="*/ 78 h 11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1"/>
                <a:gd name="T115" fmla="*/ 0 h 117"/>
                <a:gd name="T116" fmla="*/ 201 w 201"/>
                <a:gd name="T117" fmla="*/ 117 h 11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7" name="Freeform 83"/>
            <p:cNvSpPr>
              <a:spLocks noChangeArrowheads="1"/>
            </p:cNvSpPr>
            <p:nvPr/>
          </p:nvSpPr>
          <p:spPr bwMode="auto">
            <a:xfrm>
              <a:off x="4140214" y="1098551"/>
              <a:ext cx="203201" cy="146050"/>
            </a:xfrm>
            <a:custGeom>
              <a:avLst/>
              <a:gdLst>
                <a:gd name="T0" fmla="*/ 99 w 106"/>
                <a:gd name="T1" fmla="*/ 38 h 77"/>
                <a:gd name="T2" fmla="*/ 93 w 106"/>
                <a:gd name="T3" fmla="*/ 32 h 77"/>
                <a:gd name="T4" fmla="*/ 88 w 106"/>
                <a:gd name="T5" fmla="*/ 25 h 77"/>
                <a:gd name="T6" fmla="*/ 86 w 106"/>
                <a:gd name="T7" fmla="*/ 17 h 77"/>
                <a:gd name="T8" fmla="*/ 85 w 106"/>
                <a:gd name="T9" fmla="*/ 9 h 77"/>
                <a:gd name="T10" fmla="*/ 75 w 106"/>
                <a:gd name="T11" fmla="*/ 6 h 77"/>
                <a:gd name="T12" fmla="*/ 69 w 106"/>
                <a:gd name="T13" fmla="*/ 6 h 77"/>
                <a:gd name="T14" fmla="*/ 63 w 106"/>
                <a:gd name="T15" fmla="*/ 3 h 77"/>
                <a:gd name="T16" fmla="*/ 57 w 106"/>
                <a:gd name="T17" fmla="*/ 1 h 77"/>
                <a:gd name="T18" fmla="*/ 57 w 106"/>
                <a:gd name="T19" fmla="*/ 0 h 77"/>
                <a:gd name="T20" fmla="*/ 53 w 106"/>
                <a:gd name="T21" fmla="*/ 2 h 77"/>
                <a:gd name="T22" fmla="*/ 49 w 106"/>
                <a:gd name="T23" fmla="*/ 6 h 77"/>
                <a:gd name="T24" fmla="*/ 41 w 106"/>
                <a:gd name="T25" fmla="*/ 7 h 77"/>
                <a:gd name="T26" fmla="*/ 38 w 106"/>
                <a:gd name="T27" fmla="*/ 13 h 77"/>
                <a:gd name="T28" fmla="*/ 37 w 106"/>
                <a:gd name="T29" fmla="*/ 17 h 77"/>
                <a:gd name="T30" fmla="*/ 33 w 106"/>
                <a:gd name="T31" fmla="*/ 20 h 77"/>
                <a:gd name="T32" fmla="*/ 27 w 106"/>
                <a:gd name="T33" fmla="*/ 26 h 77"/>
                <a:gd name="T34" fmla="*/ 26 w 106"/>
                <a:gd name="T35" fmla="*/ 31 h 77"/>
                <a:gd name="T36" fmla="*/ 18 w 106"/>
                <a:gd name="T37" fmla="*/ 33 h 77"/>
                <a:gd name="T38" fmla="*/ 13 w 106"/>
                <a:gd name="T39" fmla="*/ 36 h 77"/>
                <a:gd name="T40" fmla="*/ 4 w 106"/>
                <a:gd name="T41" fmla="*/ 35 h 77"/>
                <a:gd name="T42" fmla="*/ 4 w 106"/>
                <a:gd name="T43" fmla="*/ 36 h 77"/>
                <a:gd name="T44" fmla="*/ 6 w 106"/>
                <a:gd name="T45" fmla="*/ 45 h 77"/>
                <a:gd name="T46" fmla="*/ 7 w 106"/>
                <a:gd name="T47" fmla="*/ 55 h 77"/>
                <a:gd name="T48" fmla="*/ 0 w 106"/>
                <a:gd name="T49" fmla="*/ 60 h 77"/>
                <a:gd name="T50" fmla="*/ 4 w 106"/>
                <a:gd name="T51" fmla="*/ 66 h 77"/>
                <a:gd name="T52" fmla="*/ 4 w 106"/>
                <a:gd name="T53" fmla="*/ 72 h 77"/>
                <a:gd name="T54" fmla="*/ 10 w 106"/>
                <a:gd name="T55" fmla="*/ 71 h 77"/>
                <a:gd name="T56" fmla="*/ 17 w 106"/>
                <a:gd name="T57" fmla="*/ 67 h 77"/>
                <a:gd name="T58" fmla="*/ 36 w 106"/>
                <a:gd name="T59" fmla="*/ 69 h 77"/>
                <a:gd name="T60" fmla="*/ 47 w 106"/>
                <a:gd name="T61" fmla="*/ 71 h 77"/>
                <a:gd name="T62" fmla="*/ 54 w 106"/>
                <a:gd name="T63" fmla="*/ 72 h 77"/>
                <a:gd name="T64" fmla="*/ 62 w 106"/>
                <a:gd name="T65" fmla="*/ 72 h 77"/>
                <a:gd name="T66" fmla="*/ 69 w 106"/>
                <a:gd name="T67" fmla="*/ 75 h 77"/>
                <a:gd name="T68" fmla="*/ 79 w 106"/>
                <a:gd name="T69" fmla="*/ 75 h 77"/>
                <a:gd name="T70" fmla="*/ 81 w 106"/>
                <a:gd name="T71" fmla="*/ 72 h 77"/>
                <a:gd name="T72" fmla="*/ 88 w 106"/>
                <a:gd name="T73" fmla="*/ 64 h 77"/>
                <a:gd name="T74" fmla="*/ 95 w 106"/>
                <a:gd name="T75" fmla="*/ 63 h 77"/>
                <a:gd name="T76" fmla="*/ 94 w 106"/>
                <a:gd name="T77" fmla="*/ 58 h 77"/>
                <a:gd name="T78" fmla="*/ 92 w 106"/>
                <a:gd name="T79" fmla="*/ 48 h 77"/>
                <a:gd name="T80" fmla="*/ 100 w 106"/>
                <a:gd name="T81" fmla="*/ 49 h 77"/>
                <a:gd name="T82" fmla="*/ 106 w 106"/>
                <a:gd name="T83" fmla="*/ 44 h 77"/>
                <a:gd name="T84" fmla="*/ 99 w 106"/>
                <a:gd name="T85" fmla="*/ 38 h 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6"/>
                <a:gd name="T130" fmla="*/ 0 h 77"/>
                <a:gd name="T131" fmla="*/ 106 w 106"/>
                <a:gd name="T132" fmla="*/ 77 h 7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8" name="Freeform 84"/>
            <p:cNvSpPr>
              <a:spLocks noChangeArrowheads="1"/>
            </p:cNvSpPr>
            <p:nvPr/>
          </p:nvSpPr>
          <p:spPr bwMode="auto">
            <a:xfrm>
              <a:off x="4089414" y="1041401"/>
              <a:ext cx="160339" cy="74613"/>
            </a:xfrm>
            <a:custGeom>
              <a:avLst/>
              <a:gdLst>
                <a:gd name="T0" fmla="*/ 29 w 84"/>
                <a:gd name="T1" fmla="*/ 27 h 39"/>
                <a:gd name="T2" fmla="*/ 43 w 84"/>
                <a:gd name="T3" fmla="*/ 27 h 39"/>
                <a:gd name="T4" fmla="*/ 49 w 84"/>
                <a:gd name="T5" fmla="*/ 30 h 39"/>
                <a:gd name="T6" fmla="*/ 60 w 84"/>
                <a:gd name="T7" fmla="*/ 36 h 39"/>
                <a:gd name="T8" fmla="*/ 66 w 84"/>
                <a:gd name="T9" fmla="*/ 39 h 39"/>
                <a:gd name="T10" fmla="*/ 68 w 84"/>
                <a:gd name="T11" fmla="*/ 37 h 39"/>
                <a:gd name="T12" fmla="*/ 76 w 84"/>
                <a:gd name="T13" fmla="*/ 36 h 39"/>
                <a:gd name="T14" fmla="*/ 80 w 84"/>
                <a:gd name="T15" fmla="*/ 32 h 39"/>
                <a:gd name="T16" fmla="*/ 84 w 84"/>
                <a:gd name="T17" fmla="*/ 30 h 39"/>
                <a:gd name="T18" fmla="*/ 81 w 84"/>
                <a:gd name="T19" fmla="*/ 24 h 39"/>
                <a:gd name="T20" fmla="*/ 78 w 84"/>
                <a:gd name="T21" fmla="*/ 17 h 39"/>
                <a:gd name="T22" fmla="*/ 76 w 84"/>
                <a:gd name="T23" fmla="*/ 11 h 39"/>
                <a:gd name="T24" fmla="*/ 74 w 84"/>
                <a:gd name="T25" fmla="*/ 8 h 39"/>
                <a:gd name="T26" fmla="*/ 64 w 84"/>
                <a:gd name="T27" fmla="*/ 7 h 39"/>
                <a:gd name="T28" fmla="*/ 52 w 84"/>
                <a:gd name="T29" fmla="*/ 1 h 39"/>
                <a:gd name="T30" fmla="*/ 40 w 84"/>
                <a:gd name="T31" fmla="*/ 1 h 39"/>
                <a:gd name="T32" fmla="*/ 39 w 84"/>
                <a:gd name="T33" fmla="*/ 12 h 39"/>
                <a:gd name="T34" fmla="*/ 30 w 84"/>
                <a:gd name="T35" fmla="*/ 16 h 39"/>
                <a:gd name="T36" fmla="*/ 20 w 84"/>
                <a:gd name="T37" fmla="*/ 5 h 39"/>
                <a:gd name="T38" fmla="*/ 9 w 84"/>
                <a:gd name="T39" fmla="*/ 10 h 39"/>
                <a:gd name="T40" fmla="*/ 5 w 84"/>
                <a:gd name="T41" fmla="*/ 19 h 39"/>
                <a:gd name="T42" fmla="*/ 3 w 84"/>
                <a:gd name="T43" fmla="*/ 29 h 39"/>
                <a:gd name="T44" fmla="*/ 3 w 84"/>
                <a:gd name="T45" fmla="*/ 30 h 39"/>
                <a:gd name="T46" fmla="*/ 12 w 84"/>
                <a:gd name="T47" fmla="*/ 27 h 39"/>
                <a:gd name="T48" fmla="*/ 29 w 84"/>
                <a:gd name="T49" fmla="*/ 27 h 3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39"/>
                <a:gd name="T77" fmla="*/ 84 w 84"/>
                <a:gd name="T78" fmla="*/ 39 h 3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79" name="Freeform 85"/>
            <p:cNvSpPr>
              <a:spLocks noChangeArrowheads="1"/>
            </p:cNvSpPr>
            <p:nvPr/>
          </p:nvSpPr>
          <p:spPr bwMode="auto">
            <a:xfrm>
              <a:off x="4089414" y="1089026"/>
              <a:ext cx="125413" cy="79375"/>
            </a:xfrm>
            <a:custGeom>
              <a:avLst/>
              <a:gdLst>
                <a:gd name="T0" fmla="*/ 10 w 66"/>
                <a:gd name="T1" fmla="*/ 21 h 42"/>
                <a:gd name="T2" fmla="*/ 16 w 66"/>
                <a:gd name="T3" fmla="*/ 23 h 42"/>
                <a:gd name="T4" fmla="*/ 23 w 66"/>
                <a:gd name="T5" fmla="*/ 27 h 42"/>
                <a:gd name="T6" fmla="*/ 23 w 66"/>
                <a:gd name="T7" fmla="*/ 35 h 42"/>
                <a:gd name="T8" fmla="*/ 31 w 66"/>
                <a:gd name="T9" fmla="*/ 40 h 42"/>
                <a:gd name="T10" fmla="*/ 40 w 66"/>
                <a:gd name="T11" fmla="*/ 41 h 42"/>
                <a:gd name="T12" fmla="*/ 45 w 66"/>
                <a:gd name="T13" fmla="*/ 38 h 42"/>
                <a:gd name="T14" fmla="*/ 53 w 66"/>
                <a:gd name="T15" fmla="*/ 36 h 42"/>
                <a:gd name="T16" fmla="*/ 54 w 66"/>
                <a:gd name="T17" fmla="*/ 31 h 42"/>
                <a:gd name="T18" fmla="*/ 60 w 66"/>
                <a:gd name="T19" fmla="*/ 25 h 42"/>
                <a:gd name="T20" fmla="*/ 64 w 66"/>
                <a:gd name="T21" fmla="*/ 22 h 42"/>
                <a:gd name="T22" fmla="*/ 65 w 66"/>
                <a:gd name="T23" fmla="*/ 18 h 42"/>
                <a:gd name="T24" fmla="*/ 66 w 66"/>
                <a:gd name="T25" fmla="*/ 14 h 42"/>
                <a:gd name="T26" fmla="*/ 60 w 66"/>
                <a:gd name="T27" fmla="*/ 11 h 42"/>
                <a:gd name="T28" fmla="*/ 49 w 66"/>
                <a:gd name="T29" fmla="*/ 5 h 42"/>
                <a:gd name="T30" fmla="*/ 43 w 66"/>
                <a:gd name="T31" fmla="*/ 2 h 42"/>
                <a:gd name="T32" fmla="*/ 29 w 66"/>
                <a:gd name="T33" fmla="*/ 2 h 42"/>
                <a:gd name="T34" fmla="*/ 12 w 66"/>
                <a:gd name="T35" fmla="*/ 2 h 42"/>
                <a:gd name="T36" fmla="*/ 3 w 66"/>
                <a:gd name="T37" fmla="*/ 5 h 42"/>
                <a:gd name="T38" fmla="*/ 2 w 66"/>
                <a:gd name="T39" fmla="*/ 17 h 42"/>
                <a:gd name="T40" fmla="*/ 3 w 66"/>
                <a:gd name="T41" fmla="*/ 20 h 42"/>
                <a:gd name="T42" fmla="*/ 10 w 66"/>
                <a:gd name="T43" fmla="*/ 21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6"/>
                <a:gd name="T67" fmla="*/ 0 h 42"/>
                <a:gd name="T68" fmla="*/ 66 w 66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0" name="Freeform 86"/>
            <p:cNvSpPr>
              <a:spLocks noChangeArrowheads="1"/>
            </p:cNvSpPr>
            <p:nvPr/>
          </p:nvSpPr>
          <p:spPr bwMode="auto">
            <a:xfrm>
              <a:off x="3781437" y="1346201"/>
              <a:ext cx="96838" cy="55564"/>
            </a:xfrm>
            <a:custGeom>
              <a:avLst/>
              <a:gdLst>
                <a:gd name="T0" fmla="*/ 46 w 51"/>
                <a:gd name="T1" fmla="*/ 12 h 29"/>
                <a:gd name="T2" fmla="*/ 40 w 51"/>
                <a:gd name="T3" fmla="*/ 9 h 29"/>
                <a:gd name="T4" fmla="*/ 40 w 51"/>
                <a:gd name="T5" fmla="*/ 4 h 29"/>
                <a:gd name="T6" fmla="*/ 33 w 51"/>
                <a:gd name="T7" fmla="*/ 1 h 29"/>
                <a:gd name="T8" fmla="*/ 26 w 51"/>
                <a:gd name="T9" fmla="*/ 2 h 29"/>
                <a:gd name="T10" fmla="*/ 16 w 51"/>
                <a:gd name="T11" fmla="*/ 2 h 29"/>
                <a:gd name="T12" fmla="*/ 15 w 51"/>
                <a:gd name="T13" fmla="*/ 4 h 29"/>
                <a:gd name="T14" fmla="*/ 9 w 51"/>
                <a:gd name="T15" fmla="*/ 8 h 29"/>
                <a:gd name="T16" fmla="*/ 2 w 51"/>
                <a:gd name="T17" fmla="*/ 17 h 29"/>
                <a:gd name="T18" fmla="*/ 3 w 51"/>
                <a:gd name="T19" fmla="*/ 21 h 29"/>
                <a:gd name="T20" fmla="*/ 8 w 51"/>
                <a:gd name="T21" fmla="*/ 22 h 29"/>
                <a:gd name="T22" fmla="*/ 10 w 51"/>
                <a:gd name="T23" fmla="*/ 27 h 29"/>
                <a:gd name="T24" fmla="*/ 10 w 51"/>
                <a:gd name="T25" fmla="*/ 27 h 29"/>
                <a:gd name="T26" fmla="*/ 20 w 51"/>
                <a:gd name="T27" fmla="*/ 27 h 29"/>
                <a:gd name="T28" fmla="*/ 25 w 51"/>
                <a:gd name="T29" fmla="*/ 19 h 29"/>
                <a:gd name="T30" fmla="*/ 32 w 51"/>
                <a:gd name="T31" fmla="*/ 26 h 29"/>
                <a:gd name="T32" fmla="*/ 35 w 51"/>
                <a:gd name="T33" fmla="*/ 22 h 29"/>
                <a:gd name="T34" fmla="*/ 39 w 51"/>
                <a:gd name="T35" fmla="*/ 20 h 29"/>
                <a:gd name="T36" fmla="*/ 44 w 51"/>
                <a:gd name="T37" fmla="*/ 19 h 29"/>
                <a:gd name="T38" fmla="*/ 47 w 51"/>
                <a:gd name="T39" fmla="*/ 17 h 29"/>
                <a:gd name="T40" fmla="*/ 49 w 51"/>
                <a:gd name="T41" fmla="*/ 15 h 29"/>
                <a:gd name="T42" fmla="*/ 51 w 51"/>
                <a:gd name="T43" fmla="*/ 12 h 29"/>
                <a:gd name="T44" fmla="*/ 46 w 51"/>
                <a:gd name="T45" fmla="*/ 12 h 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1"/>
                <a:gd name="T70" fmla="*/ 0 h 29"/>
                <a:gd name="T71" fmla="*/ 51 w 51"/>
                <a:gd name="T72" fmla="*/ 29 h 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1" name="Freeform 87"/>
            <p:cNvSpPr>
              <a:spLocks noChangeArrowheads="1"/>
            </p:cNvSpPr>
            <p:nvPr/>
          </p:nvSpPr>
          <p:spPr bwMode="auto">
            <a:xfrm>
              <a:off x="3779850" y="1141412"/>
              <a:ext cx="192088" cy="219075"/>
            </a:xfrm>
            <a:custGeom>
              <a:avLst/>
              <a:gdLst>
                <a:gd name="T0" fmla="*/ 13 w 101"/>
                <a:gd name="T1" fmla="*/ 29 h 114"/>
                <a:gd name="T2" fmla="*/ 7 w 101"/>
                <a:gd name="T3" fmla="*/ 35 h 114"/>
                <a:gd name="T4" fmla="*/ 11 w 101"/>
                <a:gd name="T5" fmla="*/ 41 h 114"/>
                <a:gd name="T6" fmla="*/ 9 w 101"/>
                <a:gd name="T7" fmla="*/ 44 h 114"/>
                <a:gd name="T8" fmla="*/ 2 w 101"/>
                <a:gd name="T9" fmla="*/ 47 h 114"/>
                <a:gd name="T10" fmla="*/ 2 w 101"/>
                <a:gd name="T11" fmla="*/ 53 h 114"/>
                <a:gd name="T12" fmla="*/ 0 w 101"/>
                <a:gd name="T13" fmla="*/ 62 h 114"/>
                <a:gd name="T14" fmla="*/ 3 w 101"/>
                <a:gd name="T15" fmla="*/ 69 h 114"/>
                <a:gd name="T16" fmla="*/ 1 w 101"/>
                <a:gd name="T17" fmla="*/ 73 h 114"/>
                <a:gd name="T18" fmla="*/ 5 w 101"/>
                <a:gd name="T19" fmla="*/ 82 h 114"/>
                <a:gd name="T20" fmla="*/ 7 w 101"/>
                <a:gd name="T21" fmla="*/ 84 h 114"/>
                <a:gd name="T22" fmla="*/ 14 w 101"/>
                <a:gd name="T23" fmla="*/ 87 h 114"/>
                <a:gd name="T24" fmla="*/ 20 w 101"/>
                <a:gd name="T25" fmla="*/ 89 h 114"/>
                <a:gd name="T26" fmla="*/ 23 w 101"/>
                <a:gd name="T27" fmla="*/ 93 h 114"/>
                <a:gd name="T28" fmla="*/ 18 w 101"/>
                <a:gd name="T29" fmla="*/ 102 h 114"/>
                <a:gd name="T30" fmla="*/ 17 w 101"/>
                <a:gd name="T31" fmla="*/ 109 h 114"/>
                <a:gd name="T32" fmla="*/ 27 w 101"/>
                <a:gd name="T33" fmla="*/ 109 h 114"/>
                <a:gd name="T34" fmla="*/ 34 w 101"/>
                <a:gd name="T35" fmla="*/ 108 h 114"/>
                <a:gd name="T36" fmla="*/ 41 w 101"/>
                <a:gd name="T37" fmla="*/ 111 h 114"/>
                <a:gd name="T38" fmla="*/ 42 w 101"/>
                <a:gd name="T39" fmla="*/ 110 h 114"/>
                <a:gd name="T40" fmla="*/ 49 w 101"/>
                <a:gd name="T41" fmla="*/ 112 h 114"/>
                <a:gd name="T42" fmla="*/ 55 w 101"/>
                <a:gd name="T43" fmla="*/ 111 h 114"/>
                <a:gd name="T44" fmla="*/ 62 w 101"/>
                <a:gd name="T45" fmla="*/ 110 h 114"/>
                <a:gd name="T46" fmla="*/ 73 w 101"/>
                <a:gd name="T47" fmla="*/ 108 h 114"/>
                <a:gd name="T48" fmla="*/ 78 w 101"/>
                <a:gd name="T49" fmla="*/ 105 h 114"/>
                <a:gd name="T50" fmla="*/ 82 w 101"/>
                <a:gd name="T51" fmla="*/ 98 h 114"/>
                <a:gd name="T52" fmla="*/ 89 w 101"/>
                <a:gd name="T53" fmla="*/ 93 h 114"/>
                <a:gd name="T54" fmla="*/ 77 w 101"/>
                <a:gd name="T55" fmla="*/ 84 h 114"/>
                <a:gd name="T56" fmla="*/ 73 w 101"/>
                <a:gd name="T57" fmla="*/ 74 h 114"/>
                <a:gd name="T58" fmla="*/ 72 w 101"/>
                <a:gd name="T59" fmla="*/ 68 h 114"/>
                <a:gd name="T60" fmla="*/ 84 w 101"/>
                <a:gd name="T61" fmla="*/ 64 h 114"/>
                <a:gd name="T62" fmla="*/ 93 w 101"/>
                <a:gd name="T63" fmla="*/ 60 h 114"/>
                <a:gd name="T64" fmla="*/ 99 w 101"/>
                <a:gd name="T65" fmla="*/ 59 h 114"/>
                <a:gd name="T66" fmla="*/ 100 w 101"/>
                <a:gd name="T67" fmla="*/ 53 h 114"/>
                <a:gd name="T68" fmla="*/ 97 w 101"/>
                <a:gd name="T69" fmla="*/ 44 h 114"/>
                <a:gd name="T70" fmla="*/ 95 w 101"/>
                <a:gd name="T71" fmla="*/ 38 h 114"/>
                <a:gd name="T72" fmla="*/ 93 w 101"/>
                <a:gd name="T73" fmla="*/ 33 h 114"/>
                <a:gd name="T74" fmla="*/ 92 w 101"/>
                <a:gd name="T75" fmla="*/ 28 h 114"/>
                <a:gd name="T76" fmla="*/ 92 w 101"/>
                <a:gd name="T77" fmla="*/ 16 h 114"/>
                <a:gd name="T78" fmla="*/ 92 w 101"/>
                <a:gd name="T79" fmla="*/ 15 h 114"/>
                <a:gd name="T80" fmla="*/ 91 w 101"/>
                <a:gd name="T81" fmla="*/ 14 h 114"/>
                <a:gd name="T82" fmla="*/ 85 w 101"/>
                <a:gd name="T83" fmla="*/ 10 h 114"/>
                <a:gd name="T84" fmla="*/ 86 w 101"/>
                <a:gd name="T85" fmla="*/ 3 h 114"/>
                <a:gd name="T86" fmla="*/ 76 w 101"/>
                <a:gd name="T87" fmla="*/ 6 h 114"/>
                <a:gd name="T88" fmla="*/ 63 w 101"/>
                <a:gd name="T89" fmla="*/ 13 h 114"/>
                <a:gd name="T90" fmla="*/ 57 w 101"/>
                <a:gd name="T91" fmla="*/ 9 h 114"/>
                <a:gd name="T92" fmla="*/ 53 w 101"/>
                <a:gd name="T93" fmla="*/ 7 h 114"/>
                <a:gd name="T94" fmla="*/ 45 w 101"/>
                <a:gd name="T95" fmla="*/ 3 h 114"/>
                <a:gd name="T96" fmla="*/ 44 w 101"/>
                <a:gd name="T97" fmla="*/ 0 h 114"/>
                <a:gd name="T98" fmla="*/ 40 w 101"/>
                <a:gd name="T99" fmla="*/ 1 h 114"/>
                <a:gd name="T100" fmla="*/ 30 w 101"/>
                <a:gd name="T101" fmla="*/ 0 h 114"/>
                <a:gd name="T102" fmla="*/ 32 w 101"/>
                <a:gd name="T103" fmla="*/ 5 h 114"/>
                <a:gd name="T104" fmla="*/ 35 w 101"/>
                <a:gd name="T105" fmla="*/ 15 h 114"/>
                <a:gd name="T106" fmla="*/ 30 w 101"/>
                <a:gd name="T107" fmla="*/ 19 h 114"/>
                <a:gd name="T108" fmla="*/ 22 w 101"/>
                <a:gd name="T109" fmla="*/ 18 h 114"/>
                <a:gd name="T110" fmla="*/ 13 w 101"/>
                <a:gd name="T111" fmla="*/ 19 h 114"/>
                <a:gd name="T112" fmla="*/ 13 w 101"/>
                <a:gd name="T113" fmla="*/ 22 h 114"/>
                <a:gd name="T114" fmla="*/ 13 w 101"/>
                <a:gd name="T115" fmla="*/ 29 h 11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1"/>
                <a:gd name="T175" fmla="*/ 0 h 114"/>
                <a:gd name="T176" fmla="*/ 101 w 101"/>
                <a:gd name="T177" fmla="*/ 114 h 11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2" name="Freeform 88"/>
            <p:cNvSpPr>
              <a:spLocks noChangeArrowheads="1"/>
            </p:cNvSpPr>
            <p:nvPr/>
          </p:nvSpPr>
          <p:spPr bwMode="auto">
            <a:xfrm>
              <a:off x="4094176" y="619125"/>
              <a:ext cx="225426" cy="360363"/>
            </a:xfrm>
            <a:custGeom>
              <a:avLst/>
              <a:gdLst>
                <a:gd name="T0" fmla="*/ 100 w 118"/>
                <a:gd name="T1" fmla="*/ 158 h 189"/>
                <a:gd name="T2" fmla="*/ 117 w 118"/>
                <a:gd name="T3" fmla="*/ 142 h 189"/>
                <a:gd name="T4" fmla="*/ 114 w 118"/>
                <a:gd name="T5" fmla="*/ 133 h 189"/>
                <a:gd name="T6" fmla="*/ 100 w 118"/>
                <a:gd name="T7" fmla="*/ 122 h 189"/>
                <a:gd name="T8" fmla="*/ 107 w 118"/>
                <a:gd name="T9" fmla="*/ 116 h 189"/>
                <a:gd name="T10" fmla="*/ 101 w 118"/>
                <a:gd name="T11" fmla="*/ 110 h 189"/>
                <a:gd name="T12" fmla="*/ 102 w 118"/>
                <a:gd name="T13" fmla="*/ 104 h 189"/>
                <a:gd name="T14" fmla="*/ 97 w 118"/>
                <a:gd name="T15" fmla="*/ 101 h 189"/>
                <a:gd name="T16" fmla="*/ 99 w 118"/>
                <a:gd name="T17" fmla="*/ 97 h 189"/>
                <a:gd name="T18" fmla="*/ 98 w 118"/>
                <a:gd name="T19" fmla="*/ 89 h 189"/>
                <a:gd name="T20" fmla="*/ 101 w 118"/>
                <a:gd name="T21" fmla="*/ 82 h 189"/>
                <a:gd name="T22" fmla="*/ 91 w 118"/>
                <a:gd name="T23" fmla="*/ 65 h 189"/>
                <a:gd name="T24" fmla="*/ 94 w 118"/>
                <a:gd name="T25" fmla="*/ 58 h 189"/>
                <a:gd name="T26" fmla="*/ 101 w 118"/>
                <a:gd name="T27" fmla="*/ 50 h 189"/>
                <a:gd name="T28" fmla="*/ 93 w 118"/>
                <a:gd name="T29" fmla="*/ 42 h 189"/>
                <a:gd name="T30" fmla="*/ 86 w 118"/>
                <a:gd name="T31" fmla="*/ 38 h 189"/>
                <a:gd name="T32" fmla="*/ 84 w 118"/>
                <a:gd name="T33" fmla="*/ 31 h 189"/>
                <a:gd name="T34" fmla="*/ 86 w 118"/>
                <a:gd name="T35" fmla="*/ 25 h 189"/>
                <a:gd name="T36" fmla="*/ 90 w 118"/>
                <a:gd name="T37" fmla="*/ 22 h 189"/>
                <a:gd name="T38" fmla="*/ 93 w 118"/>
                <a:gd name="T39" fmla="*/ 18 h 189"/>
                <a:gd name="T40" fmla="*/ 93 w 118"/>
                <a:gd name="T41" fmla="*/ 11 h 189"/>
                <a:gd name="T42" fmla="*/ 81 w 118"/>
                <a:gd name="T43" fmla="*/ 3 h 189"/>
                <a:gd name="T44" fmla="*/ 72 w 118"/>
                <a:gd name="T45" fmla="*/ 3 h 189"/>
                <a:gd name="T46" fmla="*/ 61 w 118"/>
                <a:gd name="T47" fmla="*/ 6 h 189"/>
                <a:gd name="T48" fmla="*/ 54 w 118"/>
                <a:gd name="T49" fmla="*/ 14 h 189"/>
                <a:gd name="T50" fmla="*/ 52 w 118"/>
                <a:gd name="T51" fmla="*/ 23 h 189"/>
                <a:gd name="T52" fmla="*/ 47 w 118"/>
                <a:gd name="T53" fmla="*/ 30 h 189"/>
                <a:gd name="T54" fmla="*/ 40 w 118"/>
                <a:gd name="T55" fmla="*/ 28 h 189"/>
                <a:gd name="T56" fmla="*/ 32 w 118"/>
                <a:gd name="T57" fmla="*/ 28 h 189"/>
                <a:gd name="T58" fmla="*/ 19 w 118"/>
                <a:gd name="T59" fmla="*/ 27 h 189"/>
                <a:gd name="T60" fmla="*/ 7 w 118"/>
                <a:gd name="T61" fmla="*/ 18 h 189"/>
                <a:gd name="T62" fmla="*/ 0 w 118"/>
                <a:gd name="T63" fmla="*/ 23 h 189"/>
                <a:gd name="T64" fmla="*/ 12 w 118"/>
                <a:gd name="T65" fmla="*/ 32 h 189"/>
                <a:gd name="T66" fmla="*/ 28 w 118"/>
                <a:gd name="T67" fmla="*/ 42 h 189"/>
                <a:gd name="T68" fmla="*/ 29 w 118"/>
                <a:gd name="T69" fmla="*/ 53 h 189"/>
                <a:gd name="T70" fmla="*/ 31 w 118"/>
                <a:gd name="T71" fmla="*/ 63 h 189"/>
                <a:gd name="T72" fmla="*/ 31 w 118"/>
                <a:gd name="T73" fmla="*/ 73 h 189"/>
                <a:gd name="T74" fmla="*/ 33 w 118"/>
                <a:gd name="T75" fmla="*/ 78 h 189"/>
                <a:gd name="T76" fmla="*/ 34 w 118"/>
                <a:gd name="T77" fmla="*/ 84 h 189"/>
                <a:gd name="T78" fmla="*/ 44 w 118"/>
                <a:gd name="T79" fmla="*/ 88 h 189"/>
                <a:gd name="T80" fmla="*/ 48 w 118"/>
                <a:gd name="T81" fmla="*/ 96 h 189"/>
                <a:gd name="T82" fmla="*/ 46 w 118"/>
                <a:gd name="T83" fmla="*/ 100 h 189"/>
                <a:gd name="T84" fmla="*/ 39 w 118"/>
                <a:gd name="T85" fmla="*/ 105 h 189"/>
                <a:gd name="T86" fmla="*/ 28 w 118"/>
                <a:gd name="T87" fmla="*/ 117 h 189"/>
                <a:gd name="T88" fmla="*/ 21 w 118"/>
                <a:gd name="T89" fmla="*/ 122 h 189"/>
                <a:gd name="T90" fmla="*/ 15 w 118"/>
                <a:gd name="T91" fmla="*/ 128 h 189"/>
                <a:gd name="T92" fmla="*/ 7 w 118"/>
                <a:gd name="T93" fmla="*/ 132 h 189"/>
                <a:gd name="T94" fmla="*/ 2 w 118"/>
                <a:gd name="T95" fmla="*/ 139 h 189"/>
                <a:gd name="T96" fmla="*/ 3 w 118"/>
                <a:gd name="T97" fmla="*/ 146 h 189"/>
                <a:gd name="T98" fmla="*/ 4 w 118"/>
                <a:gd name="T99" fmla="*/ 153 h 189"/>
                <a:gd name="T100" fmla="*/ 6 w 118"/>
                <a:gd name="T101" fmla="*/ 166 h 189"/>
                <a:gd name="T102" fmla="*/ 3 w 118"/>
                <a:gd name="T103" fmla="*/ 178 h 189"/>
                <a:gd name="T104" fmla="*/ 13 w 118"/>
                <a:gd name="T105" fmla="*/ 182 h 189"/>
                <a:gd name="T106" fmla="*/ 20 w 118"/>
                <a:gd name="T107" fmla="*/ 186 h 189"/>
                <a:gd name="T108" fmla="*/ 33 w 118"/>
                <a:gd name="T109" fmla="*/ 188 h 189"/>
                <a:gd name="T110" fmla="*/ 68 w 118"/>
                <a:gd name="T111" fmla="*/ 180 h 189"/>
                <a:gd name="T112" fmla="*/ 78 w 118"/>
                <a:gd name="T113" fmla="*/ 179 h 189"/>
                <a:gd name="T114" fmla="*/ 83 w 118"/>
                <a:gd name="T115" fmla="*/ 172 h 189"/>
                <a:gd name="T116" fmla="*/ 100 w 118"/>
                <a:gd name="T117" fmla="*/ 158 h 18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18"/>
                <a:gd name="T178" fmla="*/ 0 h 189"/>
                <a:gd name="T179" fmla="*/ 118 w 118"/>
                <a:gd name="T180" fmla="*/ 189 h 18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3" name="Freeform 89"/>
            <p:cNvSpPr>
              <a:spLocks noChangeArrowheads="1"/>
            </p:cNvSpPr>
            <p:nvPr/>
          </p:nvSpPr>
          <p:spPr bwMode="auto">
            <a:xfrm>
              <a:off x="4383103" y="1747839"/>
              <a:ext cx="455615" cy="363538"/>
            </a:xfrm>
            <a:custGeom>
              <a:avLst/>
              <a:gdLst>
                <a:gd name="T0" fmla="*/ 142 w 238"/>
                <a:gd name="T1" fmla="*/ 40 h 190"/>
                <a:gd name="T2" fmla="*/ 122 w 238"/>
                <a:gd name="T3" fmla="*/ 38 h 190"/>
                <a:gd name="T4" fmla="*/ 109 w 238"/>
                <a:gd name="T5" fmla="*/ 33 h 190"/>
                <a:gd name="T6" fmla="*/ 82 w 238"/>
                <a:gd name="T7" fmla="*/ 13 h 190"/>
                <a:gd name="T8" fmla="*/ 59 w 238"/>
                <a:gd name="T9" fmla="*/ 0 h 190"/>
                <a:gd name="T10" fmla="*/ 50 w 238"/>
                <a:gd name="T11" fmla="*/ 0 h 190"/>
                <a:gd name="T12" fmla="*/ 38 w 238"/>
                <a:gd name="T13" fmla="*/ 4 h 190"/>
                <a:gd name="T14" fmla="*/ 27 w 238"/>
                <a:gd name="T15" fmla="*/ 11 h 190"/>
                <a:gd name="T16" fmla="*/ 36 w 238"/>
                <a:gd name="T17" fmla="*/ 21 h 190"/>
                <a:gd name="T18" fmla="*/ 29 w 238"/>
                <a:gd name="T19" fmla="*/ 26 h 190"/>
                <a:gd name="T20" fmla="*/ 22 w 238"/>
                <a:gd name="T21" fmla="*/ 29 h 190"/>
                <a:gd name="T22" fmla="*/ 13 w 238"/>
                <a:gd name="T23" fmla="*/ 36 h 190"/>
                <a:gd name="T24" fmla="*/ 2 w 238"/>
                <a:gd name="T25" fmla="*/ 31 h 190"/>
                <a:gd name="T26" fmla="*/ 1 w 238"/>
                <a:gd name="T27" fmla="*/ 34 h 190"/>
                <a:gd name="T28" fmla="*/ 0 w 238"/>
                <a:gd name="T29" fmla="*/ 37 h 190"/>
                <a:gd name="T30" fmla="*/ 2 w 238"/>
                <a:gd name="T31" fmla="*/ 50 h 190"/>
                <a:gd name="T32" fmla="*/ 11 w 238"/>
                <a:gd name="T33" fmla="*/ 61 h 190"/>
                <a:gd name="T34" fmla="*/ 28 w 238"/>
                <a:gd name="T35" fmla="*/ 87 h 190"/>
                <a:gd name="T36" fmla="*/ 36 w 238"/>
                <a:gd name="T37" fmla="*/ 99 h 190"/>
                <a:gd name="T38" fmla="*/ 47 w 238"/>
                <a:gd name="T39" fmla="*/ 112 h 190"/>
                <a:gd name="T40" fmla="*/ 49 w 238"/>
                <a:gd name="T41" fmla="*/ 124 h 190"/>
                <a:gd name="T42" fmla="*/ 59 w 238"/>
                <a:gd name="T43" fmla="*/ 143 h 190"/>
                <a:gd name="T44" fmla="*/ 72 w 238"/>
                <a:gd name="T45" fmla="*/ 158 h 190"/>
                <a:gd name="T46" fmla="*/ 82 w 238"/>
                <a:gd name="T47" fmla="*/ 175 h 190"/>
                <a:gd name="T48" fmla="*/ 86 w 238"/>
                <a:gd name="T49" fmla="*/ 184 h 190"/>
                <a:gd name="T50" fmla="*/ 89 w 238"/>
                <a:gd name="T51" fmla="*/ 190 h 190"/>
                <a:gd name="T52" fmla="*/ 95 w 238"/>
                <a:gd name="T53" fmla="*/ 188 h 190"/>
                <a:gd name="T54" fmla="*/ 94 w 238"/>
                <a:gd name="T55" fmla="*/ 181 h 190"/>
                <a:gd name="T56" fmla="*/ 99 w 238"/>
                <a:gd name="T57" fmla="*/ 177 h 190"/>
                <a:gd name="T58" fmla="*/ 107 w 238"/>
                <a:gd name="T59" fmla="*/ 179 h 190"/>
                <a:gd name="T60" fmla="*/ 121 w 238"/>
                <a:gd name="T61" fmla="*/ 180 h 190"/>
                <a:gd name="T62" fmla="*/ 137 w 238"/>
                <a:gd name="T63" fmla="*/ 182 h 190"/>
                <a:gd name="T64" fmla="*/ 145 w 238"/>
                <a:gd name="T65" fmla="*/ 179 h 190"/>
                <a:gd name="T66" fmla="*/ 162 w 238"/>
                <a:gd name="T67" fmla="*/ 164 h 190"/>
                <a:gd name="T68" fmla="*/ 184 w 238"/>
                <a:gd name="T69" fmla="*/ 163 h 190"/>
                <a:gd name="T70" fmla="*/ 230 w 238"/>
                <a:gd name="T71" fmla="*/ 148 h 190"/>
                <a:gd name="T72" fmla="*/ 238 w 238"/>
                <a:gd name="T73" fmla="*/ 125 h 190"/>
                <a:gd name="T74" fmla="*/ 232 w 238"/>
                <a:gd name="T75" fmla="*/ 117 h 190"/>
                <a:gd name="T76" fmla="*/ 203 w 238"/>
                <a:gd name="T77" fmla="*/ 113 h 190"/>
                <a:gd name="T78" fmla="*/ 195 w 238"/>
                <a:gd name="T79" fmla="*/ 101 h 190"/>
                <a:gd name="T80" fmla="*/ 190 w 238"/>
                <a:gd name="T81" fmla="*/ 94 h 190"/>
                <a:gd name="T82" fmla="*/ 181 w 238"/>
                <a:gd name="T83" fmla="*/ 88 h 190"/>
                <a:gd name="T84" fmla="*/ 175 w 238"/>
                <a:gd name="T85" fmla="*/ 76 h 190"/>
                <a:gd name="T86" fmla="*/ 170 w 238"/>
                <a:gd name="T87" fmla="*/ 63 h 190"/>
                <a:gd name="T88" fmla="*/ 158 w 238"/>
                <a:gd name="T89" fmla="*/ 50 h 190"/>
                <a:gd name="T90" fmla="*/ 157 w 238"/>
                <a:gd name="T91" fmla="*/ 45 h 190"/>
                <a:gd name="T92" fmla="*/ 148 w 238"/>
                <a:gd name="T93" fmla="*/ 45 h 190"/>
                <a:gd name="T94" fmla="*/ 142 w 238"/>
                <a:gd name="T95" fmla="*/ 40 h 19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8"/>
                <a:gd name="T145" fmla="*/ 0 h 190"/>
                <a:gd name="T146" fmla="*/ 238 w 238"/>
                <a:gd name="T147" fmla="*/ 190 h 19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4" name="Freeform 90"/>
            <p:cNvSpPr>
              <a:spLocks noChangeArrowheads="1"/>
            </p:cNvSpPr>
            <p:nvPr/>
          </p:nvSpPr>
          <p:spPr bwMode="auto">
            <a:xfrm>
              <a:off x="4756166" y="1914527"/>
              <a:ext cx="174626" cy="192089"/>
            </a:xfrm>
            <a:custGeom>
              <a:avLst/>
              <a:gdLst>
                <a:gd name="T0" fmla="*/ 45 w 91"/>
                <a:gd name="T1" fmla="*/ 3 h 101"/>
                <a:gd name="T2" fmla="*/ 45 w 91"/>
                <a:gd name="T3" fmla="*/ 11 h 101"/>
                <a:gd name="T4" fmla="*/ 38 w 91"/>
                <a:gd name="T5" fmla="*/ 20 h 101"/>
                <a:gd name="T6" fmla="*/ 35 w 91"/>
                <a:gd name="T7" fmla="*/ 30 h 101"/>
                <a:gd name="T8" fmla="*/ 37 w 91"/>
                <a:gd name="T9" fmla="*/ 30 h 101"/>
                <a:gd name="T10" fmla="*/ 43 w 91"/>
                <a:gd name="T11" fmla="*/ 38 h 101"/>
                <a:gd name="T12" fmla="*/ 35 w 91"/>
                <a:gd name="T13" fmla="*/ 61 h 101"/>
                <a:gd name="T14" fmla="*/ 0 w 91"/>
                <a:gd name="T15" fmla="*/ 73 h 101"/>
                <a:gd name="T16" fmla="*/ 14 w 91"/>
                <a:gd name="T17" fmla="*/ 101 h 101"/>
                <a:gd name="T18" fmla="*/ 17 w 91"/>
                <a:gd name="T19" fmla="*/ 100 h 101"/>
                <a:gd name="T20" fmla="*/ 35 w 91"/>
                <a:gd name="T21" fmla="*/ 97 h 101"/>
                <a:gd name="T22" fmla="*/ 40 w 91"/>
                <a:gd name="T23" fmla="*/ 88 h 101"/>
                <a:gd name="T24" fmla="*/ 52 w 91"/>
                <a:gd name="T25" fmla="*/ 86 h 101"/>
                <a:gd name="T26" fmla="*/ 59 w 91"/>
                <a:gd name="T27" fmla="*/ 76 h 101"/>
                <a:gd name="T28" fmla="*/ 67 w 91"/>
                <a:gd name="T29" fmla="*/ 72 h 101"/>
                <a:gd name="T30" fmla="*/ 70 w 91"/>
                <a:gd name="T31" fmla="*/ 57 h 101"/>
                <a:gd name="T32" fmla="*/ 80 w 91"/>
                <a:gd name="T33" fmla="*/ 51 h 101"/>
                <a:gd name="T34" fmla="*/ 89 w 91"/>
                <a:gd name="T35" fmla="*/ 37 h 101"/>
                <a:gd name="T36" fmla="*/ 88 w 91"/>
                <a:gd name="T37" fmla="*/ 31 h 101"/>
                <a:gd name="T38" fmla="*/ 79 w 91"/>
                <a:gd name="T39" fmla="*/ 19 h 101"/>
                <a:gd name="T40" fmla="*/ 60 w 91"/>
                <a:gd name="T41" fmla="*/ 12 h 101"/>
                <a:gd name="T42" fmla="*/ 54 w 91"/>
                <a:gd name="T43" fmla="*/ 0 h 101"/>
                <a:gd name="T44" fmla="*/ 50 w 91"/>
                <a:gd name="T45" fmla="*/ 3 h 101"/>
                <a:gd name="T46" fmla="*/ 45 w 91"/>
                <a:gd name="T47" fmla="*/ 3 h 10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1"/>
                <a:gd name="T73" fmla="*/ 0 h 101"/>
                <a:gd name="T74" fmla="*/ 91 w 91"/>
                <a:gd name="T75" fmla="*/ 101 h 10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5" name="Freeform 91"/>
            <p:cNvSpPr>
              <a:spLocks noChangeArrowheads="1"/>
            </p:cNvSpPr>
            <p:nvPr/>
          </p:nvSpPr>
          <p:spPr bwMode="auto">
            <a:xfrm>
              <a:off x="4729179" y="1890714"/>
              <a:ext cx="25400" cy="38100"/>
            </a:xfrm>
            <a:custGeom>
              <a:avLst/>
              <a:gdLst>
                <a:gd name="T0" fmla="*/ 9 w 13"/>
                <a:gd name="T1" fmla="*/ 19 h 20"/>
                <a:gd name="T2" fmla="*/ 10 w 13"/>
                <a:gd name="T3" fmla="*/ 16 h 20"/>
                <a:gd name="T4" fmla="*/ 8 w 13"/>
                <a:gd name="T5" fmla="*/ 2 h 20"/>
                <a:gd name="T6" fmla="*/ 1 w 13"/>
                <a:gd name="T7" fmla="*/ 13 h 20"/>
                <a:gd name="T8" fmla="*/ 0 w 13"/>
                <a:gd name="T9" fmla="*/ 13 h 20"/>
                <a:gd name="T10" fmla="*/ 9 w 13"/>
                <a:gd name="T11" fmla="*/ 19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"/>
                <a:gd name="T19" fmla="*/ 0 h 20"/>
                <a:gd name="T20" fmla="*/ 13 w 13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6" name="Freeform 92"/>
            <p:cNvSpPr>
              <a:spLocks noChangeArrowheads="1"/>
            </p:cNvSpPr>
            <p:nvPr/>
          </p:nvSpPr>
          <p:spPr bwMode="auto">
            <a:xfrm>
              <a:off x="4756166" y="1887539"/>
              <a:ext cx="103188" cy="84138"/>
            </a:xfrm>
            <a:custGeom>
              <a:avLst/>
              <a:gdLst>
                <a:gd name="T0" fmla="*/ 8 w 54"/>
                <a:gd name="T1" fmla="*/ 40 h 44"/>
                <a:gd name="T2" fmla="*/ 35 w 54"/>
                <a:gd name="T3" fmla="*/ 44 h 44"/>
                <a:gd name="T4" fmla="*/ 38 w 54"/>
                <a:gd name="T5" fmla="*/ 34 h 44"/>
                <a:gd name="T6" fmla="*/ 45 w 54"/>
                <a:gd name="T7" fmla="*/ 25 h 44"/>
                <a:gd name="T8" fmla="*/ 45 w 54"/>
                <a:gd name="T9" fmla="*/ 17 h 44"/>
                <a:gd name="T10" fmla="*/ 50 w 54"/>
                <a:gd name="T11" fmla="*/ 17 h 44"/>
                <a:gd name="T12" fmla="*/ 54 w 54"/>
                <a:gd name="T13" fmla="*/ 14 h 44"/>
                <a:gd name="T14" fmla="*/ 51 w 54"/>
                <a:gd name="T15" fmla="*/ 0 h 44"/>
                <a:gd name="T16" fmla="*/ 37 w 54"/>
                <a:gd name="T17" fmla="*/ 16 h 44"/>
                <a:gd name="T18" fmla="*/ 16 w 54"/>
                <a:gd name="T19" fmla="*/ 26 h 44"/>
                <a:gd name="T20" fmla="*/ 2 w 54"/>
                <a:gd name="T21" fmla="*/ 29 h 44"/>
                <a:gd name="T22" fmla="*/ 0 w 54"/>
                <a:gd name="T23" fmla="*/ 28 h 44"/>
                <a:gd name="T24" fmla="*/ 8 w 54"/>
                <a:gd name="T25" fmla="*/ 40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4"/>
                <a:gd name="T40" fmla="*/ 0 h 44"/>
                <a:gd name="T41" fmla="*/ 54 w 54"/>
                <a:gd name="T42" fmla="*/ 44 h 4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7" name="Freeform 93"/>
            <p:cNvSpPr>
              <a:spLocks noEditPoints="1" noChangeArrowheads="1"/>
            </p:cNvSpPr>
            <p:nvPr/>
          </p:nvSpPr>
          <p:spPr bwMode="auto">
            <a:xfrm>
              <a:off x="5775344" y="2328864"/>
              <a:ext cx="419102" cy="130175"/>
            </a:xfrm>
            <a:custGeom>
              <a:avLst/>
              <a:gdLst>
                <a:gd name="T0" fmla="*/ 39 w 219"/>
                <a:gd name="T1" fmla="*/ 24 h 68"/>
                <a:gd name="T2" fmla="*/ 31 w 219"/>
                <a:gd name="T3" fmla="*/ 12 h 68"/>
                <a:gd name="T4" fmla="*/ 25 w 219"/>
                <a:gd name="T5" fmla="*/ 7 h 68"/>
                <a:gd name="T6" fmla="*/ 24 w 219"/>
                <a:gd name="T7" fmla="*/ 5 h 68"/>
                <a:gd name="T8" fmla="*/ 21 w 219"/>
                <a:gd name="T9" fmla="*/ 10 h 68"/>
                <a:gd name="T10" fmla="*/ 12 w 219"/>
                <a:gd name="T11" fmla="*/ 9 h 68"/>
                <a:gd name="T12" fmla="*/ 6 w 219"/>
                <a:gd name="T13" fmla="*/ 2 h 68"/>
                <a:gd name="T14" fmla="*/ 0 w 219"/>
                <a:gd name="T15" fmla="*/ 1 h 68"/>
                <a:gd name="T16" fmla="*/ 3 w 219"/>
                <a:gd name="T17" fmla="*/ 19 h 68"/>
                <a:gd name="T18" fmla="*/ 14 w 219"/>
                <a:gd name="T19" fmla="*/ 40 h 68"/>
                <a:gd name="T20" fmla="*/ 25 w 219"/>
                <a:gd name="T21" fmla="*/ 51 h 68"/>
                <a:gd name="T22" fmla="*/ 47 w 219"/>
                <a:gd name="T23" fmla="*/ 62 h 68"/>
                <a:gd name="T24" fmla="*/ 39 w 219"/>
                <a:gd name="T25" fmla="*/ 46 h 68"/>
                <a:gd name="T26" fmla="*/ 39 w 219"/>
                <a:gd name="T27" fmla="*/ 24 h 68"/>
                <a:gd name="T28" fmla="*/ 210 w 219"/>
                <a:gd name="T29" fmla="*/ 11 h 68"/>
                <a:gd name="T30" fmla="*/ 200 w 219"/>
                <a:gd name="T31" fmla="*/ 9 h 68"/>
                <a:gd name="T32" fmla="*/ 189 w 219"/>
                <a:gd name="T33" fmla="*/ 0 h 68"/>
                <a:gd name="T34" fmla="*/ 180 w 219"/>
                <a:gd name="T35" fmla="*/ 11 h 68"/>
                <a:gd name="T36" fmla="*/ 174 w 219"/>
                <a:gd name="T37" fmla="*/ 19 h 68"/>
                <a:gd name="T38" fmla="*/ 172 w 219"/>
                <a:gd name="T39" fmla="*/ 22 h 68"/>
                <a:gd name="T40" fmla="*/ 172 w 219"/>
                <a:gd name="T41" fmla="*/ 29 h 68"/>
                <a:gd name="T42" fmla="*/ 165 w 219"/>
                <a:gd name="T43" fmla="*/ 31 h 68"/>
                <a:gd name="T44" fmla="*/ 159 w 219"/>
                <a:gd name="T45" fmla="*/ 23 h 68"/>
                <a:gd name="T46" fmla="*/ 158 w 219"/>
                <a:gd name="T47" fmla="*/ 23 h 68"/>
                <a:gd name="T48" fmla="*/ 148 w 219"/>
                <a:gd name="T49" fmla="*/ 39 h 68"/>
                <a:gd name="T50" fmla="*/ 132 w 219"/>
                <a:gd name="T51" fmla="*/ 44 h 68"/>
                <a:gd name="T52" fmla="*/ 125 w 219"/>
                <a:gd name="T53" fmla="*/ 58 h 68"/>
                <a:gd name="T54" fmla="*/ 108 w 219"/>
                <a:gd name="T55" fmla="*/ 54 h 68"/>
                <a:gd name="T56" fmla="*/ 111 w 219"/>
                <a:gd name="T57" fmla="*/ 61 h 68"/>
                <a:gd name="T58" fmla="*/ 121 w 219"/>
                <a:gd name="T59" fmla="*/ 66 h 68"/>
                <a:gd name="T60" fmla="*/ 135 w 219"/>
                <a:gd name="T61" fmla="*/ 65 h 68"/>
                <a:gd name="T62" fmla="*/ 147 w 219"/>
                <a:gd name="T63" fmla="*/ 60 h 68"/>
                <a:gd name="T64" fmla="*/ 157 w 219"/>
                <a:gd name="T65" fmla="*/ 62 h 68"/>
                <a:gd name="T66" fmla="*/ 167 w 219"/>
                <a:gd name="T67" fmla="*/ 55 h 68"/>
                <a:gd name="T68" fmla="*/ 171 w 219"/>
                <a:gd name="T69" fmla="*/ 45 h 68"/>
                <a:gd name="T70" fmla="*/ 177 w 219"/>
                <a:gd name="T71" fmla="*/ 35 h 68"/>
                <a:gd name="T72" fmla="*/ 195 w 219"/>
                <a:gd name="T73" fmla="*/ 27 h 68"/>
                <a:gd name="T74" fmla="*/ 200 w 219"/>
                <a:gd name="T75" fmla="*/ 29 h 68"/>
                <a:gd name="T76" fmla="*/ 207 w 219"/>
                <a:gd name="T77" fmla="*/ 22 h 68"/>
                <a:gd name="T78" fmla="*/ 217 w 219"/>
                <a:gd name="T79" fmla="*/ 18 h 68"/>
                <a:gd name="T80" fmla="*/ 210 w 219"/>
                <a:gd name="T81" fmla="*/ 11 h 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19"/>
                <a:gd name="T124" fmla="*/ 0 h 68"/>
                <a:gd name="T125" fmla="*/ 219 w 219"/>
                <a:gd name="T126" fmla="*/ 68 h 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8" name="Freeform 94"/>
            <p:cNvSpPr>
              <a:spLocks noChangeArrowheads="1"/>
            </p:cNvSpPr>
            <p:nvPr/>
          </p:nvSpPr>
          <p:spPr bwMode="auto">
            <a:xfrm>
              <a:off x="6078558" y="2370140"/>
              <a:ext cx="28575" cy="17463"/>
            </a:xfrm>
            <a:custGeom>
              <a:avLst/>
              <a:gdLst>
                <a:gd name="T0" fmla="*/ 6 w 15"/>
                <a:gd name="T1" fmla="*/ 9 h 9"/>
                <a:gd name="T2" fmla="*/ 13 w 15"/>
                <a:gd name="T3" fmla="*/ 7 h 9"/>
                <a:gd name="T4" fmla="*/ 13 w 15"/>
                <a:gd name="T5" fmla="*/ 0 h 9"/>
                <a:gd name="T6" fmla="*/ 7 w 15"/>
                <a:gd name="T7" fmla="*/ 3 h 9"/>
                <a:gd name="T8" fmla="*/ 0 w 15"/>
                <a:gd name="T9" fmla="*/ 1 h 9"/>
                <a:gd name="T10" fmla="*/ 6 w 15"/>
                <a:gd name="T11" fmla="*/ 9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9"/>
                <a:gd name="T20" fmla="*/ 15 w 15"/>
                <a:gd name="T21" fmla="*/ 9 h 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89" name="Freeform 95"/>
            <p:cNvSpPr>
              <a:spLocks noChangeArrowheads="1"/>
            </p:cNvSpPr>
            <p:nvPr/>
          </p:nvSpPr>
          <p:spPr bwMode="auto">
            <a:xfrm>
              <a:off x="4473590" y="1616077"/>
              <a:ext cx="209551" cy="206375"/>
            </a:xfrm>
            <a:custGeom>
              <a:avLst/>
              <a:gdLst>
                <a:gd name="T0" fmla="*/ 93 w 110"/>
                <a:gd name="T1" fmla="*/ 98 h 108"/>
                <a:gd name="T2" fmla="*/ 98 w 110"/>
                <a:gd name="T3" fmla="*/ 94 h 108"/>
                <a:gd name="T4" fmla="*/ 106 w 110"/>
                <a:gd name="T5" fmla="*/ 98 h 108"/>
                <a:gd name="T6" fmla="*/ 110 w 110"/>
                <a:gd name="T7" fmla="*/ 95 h 108"/>
                <a:gd name="T8" fmla="*/ 104 w 110"/>
                <a:gd name="T9" fmla="*/ 87 h 108"/>
                <a:gd name="T10" fmla="*/ 100 w 110"/>
                <a:gd name="T11" fmla="*/ 79 h 108"/>
                <a:gd name="T12" fmla="*/ 101 w 110"/>
                <a:gd name="T13" fmla="*/ 71 h 108"/>
                <a:gd name="T14" fmla="*/ 96 w 110"/>
                <a:gd name="T15" fmla="*/ 65 h 108"/>
                <a:gd name="T16" fmla="*/ 83 w 110"/>
                <a:gd name="T17" fmla="*/ 56 h 108"/>
                <a:gd name="T18" fmla="*/ 78 w 110"/>
                <a:gd name="T19" fmla="*/ 50 h 108"/>
                <a:gd name="T20" fmla="*/ 76 w 110"/>
                <a:gd name="T21" fmla="*/ 40 h 108"/>
                <a:gd name="T22" fmla="*/ 81 w 110"/>
                <a:gd name="T23" fmla="*/ 31 h 108"/>
                <a:gd name="T24" fmla="*/ 82 w 110"/>
                <a:gd name="T25" fmla="*/ 24 h 108"/>
                <a:gd name="T26" fmla="*/ 78 w 110"/>
                <a:gd name="T27" fmla="*/ 20 h 108"/>
                <a:gd name="T28" fmla="*/ 72 w 110"/>
                <a:gd name="T29" fmla="*/ 14 h 108"/>
                <a:gd name="T30" fmla="*/ 68 w 110"/>
                <a:gd name="T31" fmla="*/ 5 h 108"/>
                <a:gd name="T32" fmla="*/ 56 w 110"/>
                <a:gd name="T33" fmla="*/ 3 h 108"/>
                <a:gd name="T34" fmla="*/ 46 w 110"/>
                <a:gd name="T35" fmla="*/ 1 h 108"/>
                <a:gd name="T36" fmla="*/ 41 w 110"/>
                <a:gd name="T37" fmla="*/ 5 h 108"/>
                <a:gd name="T38" fmla="*/ 41 w 110"/>
                <a:gd name="T39" fmla="*/ 5 h 108"/>
                <a:gd name="T40" fmla="*/ 34 w 110"/>
                <a:gd name="T41" fmla="*/ 10 h 108"/>
                <a:gd name="T42" fmla="*/ 27 w 110"/>
                <a:gd name="T43" fmla="*/ 15 h 108"/>
                <a:gd name="T44" fmla="*/ 28 w 110"/>
                <a:gd name="T45" fmla="*/ 24 h 108"/>
                <a:gd name="T46" fmla="*/ 27 w 110"/>
                <a:gd name="T47" fmla="*/ 33 h 108"/>
                <a:gd name="T48" fmla="*/ 24 w 110"/>
                <a:gd name="T49" fmla="*/ 40 h 108"/>
                <a:gd name="T50" fmla="*/ 0 w 110"/>
                <a:gd name="T51" fmla="*/ 53 h 108"/>
                <a:gd name="T52" fmla="*/ 1 w 110"/>
                <a:gd name="T53" fmla="*/ 58 h 108"/>
                <a:gd name="T54" fmla="*/ 4 w 110"/>
                <a:gd name="T55" fmla="*/ 69 h 108"/>
                <a:gd name="T56" fmla="*/ 12 w 110"/>
                <a:gd name="T57" fmla="*/ 69 h 108"/>
                <a:gd name="T58" fmla="*/ 35 w 110"/>
                <a:gd name="T59" fmla="*/ 82 h 108"/>
                <a:gd name="T60" fmla="*/ 62 w 110"/>
                <a:gd name="T61" fmla="*/ 102 h 108"/>
                <a:gd name="T62" fmla="*/ 75 w 110"/>
                <a:gd name="T63" fmla="*/ 107 h 108"/>
                <a:gd name="T64" fmla="*/ 88 w 110"/>
                <a:gd name="T65" fmla="*/ 108 h 108"/>
                <a:gd name="T66" fmla="*/ 93 w 110"/>
                <a:gd name="T67" fmla="*/ 98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0"/>
                <a:gd name="T103" fmla="*/ 0 h 108"/>
                <a:gd name="T104" fmla="*/ 110 w 110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0" name="Freeform 96"/>
            <p:cNvSpPr>
              <a:spLocks noChangeArrowheads="1"/>
            </p:cNvSpPr>
            <p:nvPr/>
          </p:nvSpPr>
          <p:spPr bwMode="auto">
            <a:xfrm>
              <a:off x="4641866" y="1795464"/>
              <a:ext cx="41275" cy="38100"/>
            </a:xfrm>
            <a:custGeom>
              <a:avLst/>
              <a:gdLst>
                <a:gd name="T0" fmla="*/ 7 w 22"/>
                <a:gd name="T1" fmla="*/ 15 h 20"/>
                <a:gd name="T2" fmla="*/ 13 w 22"/>
                <a:gd name="T3" fmla="*/ 20 h 20"/>
                <a:gd name="T4" fmla="*/ 22 w 22"/>
                <a:gd name="T5" fmla="*/ 20 h 20"/>
                <a:gd name="T6" fmla="*/ 17 w 22"/>
                <a:gd name="T7" fmla="*/ 6 h 20"/>
                <a:gd name="T8" fmla="*/ 18 w 22"/>
                <a:gd name="T9" fmla="*/ 4 h 20"/>
                <a:gd name="T10" fmla="*/ 10 w 22"/>
                <a:gd name="T11" fmla="*/ 0 h 20"/>
                <a:gd name="T12" fmla="*/ 5 w 22"/>
                <a:gd name="T13" fmla="*/ 4 h 20"/>
                <a:gd name="T14" fmla="*/ 0 w 22"/>
                <a:gd name="T15" fmla="*/ 14 h 20"/>
                <a:gd name="T16" fmla="*/ 7 w 22"/>
                <a:gd name="T17" fmla="*/ 15 h 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20"/>
                <a:gd name="T29" fmla="*/ 22 w 22"/>
                <a:gd name="T30" fmla="*/ 20 h 2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1" name="Freeform 97"/>
            <p:cNvSpPr>
              <a:spLocks noEditPoints="1" noChangeArrowheads="1"/>
            </p:cNvSpPr>
            <p:nvPr/>
          </p:nvSpPr>
          <p:spPr bwMode="auto">
            <a:xfrm>
              <a:off x="3541725" y="1252538"/>
              <a:ext cx="315914" cy="261938"/>
            </a:xfrm>
            <a:custGeom>
              <a:avLst/>
              <a:gdLst>
                <a:gd name="T0" fmla="*/ 144 w 165"/>
                <a:gd name="T1" fmla="*/ 31 h 137"/>
                <a:gd name="T2" fmla="*/ 138 w 165"/>
                <a:gd name="T3" fmla="*/ 29 h 137"/>
                <a:gd name="T4" fmla="*/ 131 w 165"/>
                <a:gd name="T5" fmla="*/ 26 h 137"/>
                <a:gd name="T6" fmla="*/ 119 w 165"/>
                <a:gd name="T7" fmla="*/ 24 h 137"/>
                <a:gd name="T8" fmla="*/ 114 w 165"/>
                <a:gd name="T9" fmla="*/ 20 h 137"/>
                <a:gd name="T10" fmla="*/ 110 w 165"/>
                <a:gd name="T11" fmla="*/ 15 h 137"/>
                <a:gd name="T12" fmla="*/ 105 w 165"/>
                <a:gd name="T13" fmla="*/ 17 h 137"/>
                <a:gd name="T14" fmla="*/ 102 w 165"/>
                <a:gd name="T15" fmla="*/ 13 h 137"/>
                <a:gd name="T16" fmla="*/ 95 w 165"/>
                <a:gd name="T17" fmla="*/ 9 h 137"/>
                <a:gd name="T18" fmla="*/ 89 w 165"/>
                <a:gd name="T19" fmla="*/ 6 h 137"/>
                <a:gd name="T20" fmla="*/ 85 w 165"/>
                <a:gd name="T21" fmla="*/ 1 h 137"/>
                <a:gd name="T22" fmla="*/ 84 w 165"/>
                <a:gd name="T23" fmla="*/ 0 h 137"/>
                <a:gd name="T24" fmla="*/ 81 w 165"/>
                <a:gd name="T25" fmla="*/ 0 h 137"/>
                <a:gd name="T26" fmla="*/ 75 w 165"/>
                <a:gd name="T27" fmla="*/ 10 h 137"/>
                <a:gd name="T28" fmla="*/ 63 w 165"/>
                <a:gd name="T29" fmla="*/ 18 h 137"/>
                <a:gd name="T30" fmla="*/ 56 w 165"/>
                <a:gd name="T31" fmla="*/ 26 h 137"/>
                <a:gd name="T32" fmla="*/ 41 w 165"/>
                <a:gd name="T33" fmla="*/ 21 h 137"/>
                <a:gd name="T34" fmla="*/ 35 w 165"/>
                <a:gd name="T35" fmla="*/ 25 h 137"/>
                <a:gd name="T36" fmla="*/ 36 w 165"/>
                <a:gd name="T37" fmla="*/ 37 h 137"/>
                <a:gd name="T38" fmla="*/ 27 w 165"/>
                <a:gd name="T39" fmla="*/ 37 h 137"/>
                <a:gd name="T40" fmla="*/ 20 w 165"/>
                <a:gd name="T41" fmla="*/ 33 h 137"/>
                <a:gd name="T42" fmla="*/ 9 w 165"/>
                <a:gd name="T43" fmla="*/ 34 h 137"/>
                <a:gd name="T44" fmla="*/ 2 w 165"/>
                <a:gd name="T45" fmla="*/ 40 h 137"/>
                <a:gd name="T46" fmla="*/ 3 w 165"/>
                <a:gd name="T47" fmla="*/ 47 h 137"/>
                <a:gd name="T48" fmla="*/ 18 w 165"/>
                <a:gd name="T49" fmla="*/ 52 h 137"/>
                <a:gd name="T50" fmla="*/ 28 w 165"/>
                <a:gd name="T51" fmla="*/ 54 h 137"/>
                <a:gd name="T52" fmla="*/ 32 w 165"/>
                <a:gd name="T53" fmla="*/ 59 h 137"/>
                <a:gd name="T54" fmla="*/ 40 w 165"/>
                <a:gd name="T55" fmla="*/ 69 h 137"/>
                <a:gd name="T56" fmla="*/ 43 w 165"/>
                <a:gd name="T57" fmla="*/ 78 h 137"/>
                <a:gd name="T58" fmla="*/ 42 w 165"/>
                <a:gd name="T59" fmla="*/ 91 h 137"/>
                <a:gd name="T60" fmla="*/ 36 w 165"/>
                <a:gd name="T61" fmla="*/ 112 h 137"/>
                <a:gd name="T62" fmla="*/ 36 w 165"/>
                <a:gd name="T63" fmla="*/ 112 h 137"/>
                <a:gd name="T64" fmla="*/ 42 w 165"/>
                <a:gd name="T65" fmla="*/ 115 h 137"/>
                <a:gd name="T66" fmla="*/ 53 w 165"/>
                <a:gd name="T67" fmla="*/ 120 h 137"/>
                <a:gd name="T68" fmla="*/ 62 w 165"/>
                <a:gd name="T69" fmla="*/ 119 h 137"/>
                <a:gd name="T70" fmla="*/ 67 w 165"/>
                <a:gd name="T71" fmla="*/ 121 h 137"/>
                <a:gd name="T72" fmla="*/ 81 w 165"/>
                <a:gd name="T73" fmla="*/ 124 h 137"/>
                <a:gd name="T74" fmla="*/ 92 w 165"/>
                <a:gd name="T75" fmla="*/ 124 h 137"/>
                <a:gd name="T76" fmla="*/ 92 w 165"/>
                <a:gd name="T77" fmla="*/ 121 h 137"/>
                <a:gd name="T78" fmla="*/ 101 w 165"/>
                <a:gd name="T79" fmla="*/ 110 h 137"/>
                <a:gd name="T80" fmla="*/ 122 w 165"/>
                <a:gd name="T81" fmla="*/ 115 h 137"/>
                <a:gd name="T82" fmla="*/ 135 w 165"/>
                <a:gd name="T83" fmla="*/ 110 h 137"/>
                <a:gd name="T84" fmla="*/ 142 w 165"/>
                <a:gd name="T85" fmla="*/ 106 h 137"/>
                <a:gd name="T86" fmla="*/ 143 w 165"/>
                <a:gd name="T87" fmla="*/ 102 h 137"/>
                <a:gd name="T88" fmla="*/ 138 w 165"/>
                <a:gd name="T89" fmla="*/ 100 h 137"/>
                <a:gd name="T90" fmla="*/ 135 w 165"/>
                <a:gd name="T91" fmla="*/ 95 h 137"/>
                <a:gd name="T92" fmla="*/ 132 w 165"/>
                <a:gd name="T93" fmla="*/ 89 h 137"/>
                <a:gd name="T94" fmla="*/ 134 w 165"/>
                <a:gd name="T95" fmla="*/ 86 h 137"/>
                <a:gd name="T96" fmla="*/ 136 w 165"/>
                <a:gd name="T97" fmla="*/ 82 h 137"/>
                <a:gd name="T98" fmla="*/ 135 w 165"/>
                <a:gd name="T99" fmla="*/ 76 h 137"/>
                <a:gd name="T100" fmla="*/ 133 w 165"/>
                <a:gd name="T101" fmla="*/ 71 h 137"/>
                <a:gd name="T102" fmla="*/ 128 w 165"/>
                <a:gd name="T103" fmla="*/ 70 h 137"/>
                <a:gd name="T104" fmla="*/ 127 w 165"/>
                <a:gd name="T105" fmla="*/ 66 h 137"/>
                <a:gd name="T106" fmla="*/ 134 w 165"/>
                <a:gd name="T107" fmla="*/ 57 h 137"/>
                <a:gd name="T108" fmla="*/ 140 w 165"/>
                <a:gd name="T109" fmla="*/ 53 h 137"/>
                <a:gd name="T110" fmla="*/ 142 w 165"/>
                <a:gd name="T111" fmla="*/ 44 h 137"/>
                <a:gd name="T112" fmla="*/ 147 w 165"/>
                <a:gd name="T113" fmla="*/ 35 h 137"/>
                <a:gd name="T114" fmla="*/ 144 w 165"/>
                <a:gd name="T115" fmla="*/ 31 h 137"/>
                <a:gd name="T116" fmla="*/ 162 w 165"/>
                <a:gd name="T117" fmla="*/ 116 h 137"/>
                <a:gd name="T118" fmla="*/ 155 w 165"/>
                <a:gd name="T119" fmla="*/ 122 h 137"/>
                <a:gd name="T120" fmla="*/ 160 w 165"/>
                <a:gd name="T121" fmla="*/ 137 h 137"/>
                <a:gd name="T122" fmla="*/ 162 w 165"/>
                <a:gd name="T123" fmla="*/ 116 h 13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65"/>
                <a:gd name="T187" fmla="*/ 0 h 137"/>
                <a:gd name="T188" fmla="*/ 165 w 165"/>
                <a:gd name="T189" fmla="*/ 137 h 13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2" name="Freeform 98"/>
            <p:cNvSpPr>
              <a:spLocks noChangeArrowheads="1"/>
            </p:cNvSpPr>
            <p:nvPr/>
          </p:nvSpPr>
          <p:spPr bwMode="auto">
            <a:xfrm>
              <a:off x="1689106" y="2155828"/>
              <a:ext cx="50800" cy="26988"/>
            </a:xfrm>
            <a:custGeom>
              <a:avLst/>
              <a:gdLst>
                <a:gd name="T0" fmla="*/ 26 w 26"/>
                <a:gd name="T1" fmla="*/ 5 h 14"/>
                <a:gd name="T2" fmla="*/ 14 w 26"/>
                <a:gd name="T3" fmla="*/ 2 h 14"/>
                <a:gd name="T4" fmla="*/ 9 w 26"/>
                <a:gd name="T5" fmla="*/ 0 h 14"/>
                <a:gd name="T6" fmla="*/ 8 w 26"/>
                <a:gd name="T7" fmla="*/ 0 h 14"/>
                <a:gd name="T8" fmla="*/ 0 w 26"/>
                <a:gd name="T9" fmla="*/ 7 h 14"/>
                <a:gd name="T10" fmla="*/ 22 w 26"/>
                <a:gd name="T11" fmla="*/ 14 h 14"/>
                <a:gd name="T12" fmla="*/ 26 w 26"/>
                <a:gd name="T13" fmla="*/ 13 h 14"/>
                <a:gd name="T14" fmla="*/ 26 w 26"/>
                <a:gd name="T15" fmla="*/ 5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"/>
                <a:gd name="T25" fmla="*/ 0 h 14"/>
                <a:gd name="T26" fmla="*/ 26 w 26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3" name="Freeform 99"/>
            <p:cNvSpPr>
              <a:spLocks noChangeArrowheads="1"/>
            </p:cNvSpPr>
            <p:nvPr/>
          </p:nvSpPr>
          <p:spPr bwMode="auto">
            <a:xfrm>
              <a:off x="1706568" y="2116139"/>
              <a:ext cx="131763" cy="73025"/>
            </a:xfrm>
            <a:custGeom>
              <a:avLst/>
              <a:gdLst>
                <a:gd name="T0" fmla="*/ 29 w 69"/>
                <a:gd name="T1" fmla="*/ 34 h 38"/>
                <a:gd name="T2" fmla="*/ 32 w 69"/>
                <a:gd name="T3" fmla="*/ 27 h 38"/>
                <a:gd name="T4" fmla="*/ 45 w 69"/>
                <a:gd name="T5" fmla="*/ 22 h 38"/>
                <a:gd name="T6" fmla="*/ 55 w 69"/>
                <a:gd name="T7" fmla="*/ 19 h 38"/>
                <a:gd name="T8" fmla="*/ 69 w 69"/>
                <a:gd name="T9" fmla="*/ 14 h 38"/>
                <a:gd name="T10" fmla="*/ 56 w 69"/>
                <a:gd name="T11" fmla="*/ 5 h 38"/>
                <a:gd name="T12" fmla="*/ 32 w 69"/>
                <a:gd name="T13" fmla="*/ 5 h 38"/>
                <a:gd name="T14" fmla="*/ 11 w 69"/>
                <a:gd name="T15" fmla="*/ 6 h 38"/>
                <a:gd name="T16" fmla="*/ 11 w 69"/>
                <a:gd name="T17" fmla="*/ 6 h 38"/>
                <a:gd name="T18" fmla="*/ 5 w 69"/>
                <a:gd name="T19" fmla="*/ 12 h 38"/>
                <a:gd name="T20" fmla="*/ 0 w 69"/>
                <a:gd name="T21" fmla="*/ 21 h 38"/>
                <a:gd name="T22" fmla="*/ 5 w 69"/>
                <a:gd name="T23" fmla="*/ 23 h 38"/>
                <a:gd name="T24" fmla="*/ 17 w 69"/>
                <a:gd name="T25" fmla="*/ 26 h 38"/>
                <a:gd name="T26" fmla="*/ 17 w 69"/>
                <a:gd name="T27" fmla="*/ 34 h 38"/>
                <a:gd name="T28" fmla="*/ 20 w 69"/>
                <a:gd name="T29" fmla="*/ 34 h 38"/>
                <a:gd name="T30" fmla="*/ 21 w 69"/>
                <a:gd name="T31" fmla="*/ 38 h 38"/>
                <a:gd name="T32" fmla="*/ 25 w 69"/>
                <a:gd name="T33" fmla="*/ 37 h 38"/>
                <a:gd name="T34" fmla="*/ 29 w 69"/>
                <a:gd name="T35" fmla="*/ 34 h 3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9"/>
                <a:gd name="T55" fmla="*/ 0 h 38"/>
                <a:gd name="T56" fmla="*/ 69 w 69"/>
                <a:gd name="T57" fmla="*/ 38 h 3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4" name="Freeform 100"/>
            <p:cNvSpPr>
              <a:spLocks noChangeArrowheads="1"/>
            </p:cNvSpPr>
            <p:nvPr/>
          </p:nvSpPr>
          <p:spPr bwMode="auto">
            <a:xfrm>
              <a:off x="1106492" y="1736727"/>
              <a:ext cx="657227" cy="406401"/>
            </a:xfrm>
            <a:custGeom>
              <a:avLst/>
              <a:gdLst>
                <a:gd name="T0" fmla="*/ 301 w 344"/>
                <a:gd name="T1" fmla="*/ 199 h 213"/>
                <a:gd name="T2" fmla="*/ 296 w 344"/>
                <a:gd name="T3" fmla="*/ 180 h 213"/>
                <a:gd name="T4" fmla="*/ 324 w 344"/>
                <a:gd name="T5" fmla="*/ 173 h 213"/>
                <a:gd name="T6" fmla="*/ 334 w 344"/>
                <a:gd name="T7" fmla="*/ 161 h 213"/>
                <a:gd name="T8" fmla="*/ 343 w 344"/>
                <a:gd name="T9" fmla="*/ 139 h 213"/>
                <a:gd name="T10" fmla="*/ 315 w 344"/>
                <a:gd name="T11" fmla="*/ 137 h 213"/>
                <a:gd name="T12" fmla="*/ 297 w 344"/>
                <a:gd name="T13" fmla="*/ 161 h 213"/>
                <a:gd name="T14" fmla="*/ 281 w 344"/>
                <a:gd name="T15" fmla="*/ 170 h 213"/>
                <a:gd name="T16" fmla="*/ 242 w 344"/>
                <a:gd name="T17" fmla="*/ 169 h 213"/>
                <a:gd name="T18" fmla="*/ 224 w 344"/>
                <a:gd name="T19" fmla="*/ 143 h 213"/>
                <a:gd name="T20" fmla="*/ 223 w 344"/>
                <a:gd name="T21" fmla="*/ 90 h 213"/>
                <a:gd name="T22" fmla="*/ 219 w 344"/>
                <a:gd name="T23" fmla="*/ 83 h 213"/>
                <a:gd name="T24" fmla="*/ 200 w 344"/>
                <a:gd name="T25" fmla="*/ 71 h 213"/>
                <a:gd name="T26" fmla="*/ 187 w 344"/>
                <a:gd name="T27" fmla="*/ 47 h 213"/>
                <a:gd name="T28" fmla="*/ 158 w 344"/>
                <a:gd name="T29" fmla="*/ 46 h 213"/>
                <a:gd name="T30" fmla="*/ 141 w 344"/>
                <a:gd name="T31" fmla="*/ 32 h 213"/>
                <a:gd name="T32" fmla="*/ 121 w 344"/>
                <a:gd name="T33" fmla="*/ 11 h 213"/>
                <a:gd name="T34" fmla="*/ 100 w 344"/>
                <a:gd name="T35" fmla="*/ 16 h 213"/>
                <a:gd name="T36" fmla="*/ 39 w 344"/>
                <a:gd name="T37" fmla="*/ 6 h 213"/>
                <a:gd name="T38" fmla="*/ 0 w 344"/>
                <a:gd name="T39" fmla="*/ 3 h 213"/>
                <a:gd name="T40" fmla="*/ 16 w 344"/>
                <a:gd name="T41" fmla="*/ 35 h 213"/>
                <a:gd name="T42" fmla="*/ 35 w 344"/>
                <a:gd name="T43" fmla="*/ 61 h 213"/>
                <a:gd name="T44" fmla="*/ 40 w 344"/>
                <a:gd name="T45" fmla="*/ 72 h 213"/>
                <a:gd name="T46" fmla="*/ 56 w 344"/>
                <a:gd name="T47" fmla="*/ 94 h 213"/>
                <a:gd name="T48" fmla="*/ 81 w 344"/>
                <a:gd name="T49" fmla="*/ 120 h 213"/>
                <a:gd name="T50" fmla="*/ 84 w 344"/>
                <a:gd name="T51" fmla="*/ 107 h 213"/>
                <a:gd name="T52" fmla="*/ 71 w 344"/>
                <a:gd name="T53" fmla="*/ 93 h 213"/>
                <a:gd name="T54" fmla="*/ 52 w 344"/>
                <a:gd name="T55" fmla="*/ 60 h 213"/>
                <a:gd name="T56" fmla="*/ 44 w 344"/>
                <a:gd name="T57" fmla="*/ 42 h 213"/>
                <a:gd name="T58" fmla="*/ 29 w 344"/>
                <a:gd name="T59" fmla="*/ 29 h 213"/>
                <a:gd name="T60" fmla="*/ 29 w 344"/>
                <a:gd name="T61" fmla="*/ 11 h 213"/>
                <a:gd name="T62" fmla="*/ 39 w 344"/>
                <a:gd name="T63" fmla="*/ 16 h 213"/>
                <a:gd name="T64" fmla="*/ 49 w 344"/>
                <a:gd name="T65" fmla="*/ 32 h 213"/>
                <a:gd name="T66" fmla="*/ 56 w 344"/>
                <a:gd name="T67" fmla="*/ 47 h 213"/>
                <a:gd name="T68" fmla="*/ 73 w 344"/>
                <a:gd name="T69" fmla="*/ 60 h 213"/>
                <a:gd name="T70" fmla="*/ 87 w 344"/>
                <a:gd name="T71" fmla="*/ 74 h 213"/>
                <a:gd name="T72" fmla="*/ 95 w 344"/>
                <a:gd name="T73" fmla="*/ 89 h 213"/>
                <a:gd name="T74" fmla="*/ 129 w 344"/>
                <a:gd name="T75" fmla="*/ 125 h 213"/>
                <a:gd name="T76" fmla="*/ 134 w 344"/>
                <a:gd name="T77" fmla="*/ 145 h 213"/>
                <a:gd name="T78" fmla="*/ 139 w 344"/>
                <a:gd name="T79" fmla="*/ 163 h 213"/>
                <a:gd name="T80" fmla="*/ 174 w 344"/>
                <a:gd name="T81" fmla="*/ 180 h 213"/>
                <a:gd name="T82" fmla="*/ 221 w 344"/>
                <a:gd name="T83" fmla="*/ 202 h 213"/>
                <a:gd name="T84" fmla="*/ 265 w 344"/>
                <a:gd name="T85" fmla="*/ 204 h 213"/>
                <a:gd name="T86" fmla="*/ 286 w 344"/>
                <a:gd name="T87" fmla="*/ 201 h 21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44"/>
                <a:gd name="T133" fmla="*/ 0 h 213"/>
                <a:gd name="T134" fmla="*/ 344 w 344"/>
                <a:gd name="T135" fmla="*/ 213 h 21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5" name="Freeform 101"/>
            <p:cNvSpPr>
              <a:spLocks noChangeArrowheads="1"/>
            </p:cNvSpPr>
            <p:nvPr/>
          </p:nvSpPr>
          <p:spPr bwMode="auto">
            <a:xfrm>
              <a:off x="1635131" y="2079627"/>
              <a:ext cx="92076" cy="90488"/>
            </a:xfrm>
            <a:custGeom>
              <a:avLst/>
              <a:gdLst>
                <a:gd name="T0" fmla="*/ 42 w 48"/>
                <a:gd name="T1" fmla="*/ 31 h 47"/>
                <a:gd name="T2" fmla="*/ 48 w 48"/>
                <a:gd name="T3" fmla="*/ 25 h 47"/>
                <a:gd name="T4" fmla="*/ 43 w 48"/>
                <a:gd name="T5" fmla="*/ 22 h 47"/>
                <a:gd name="T6" fmla="*/ 38 w 48"/>
                <a:gd name="T7" fmla="*/ 23 h 47"/>
                <a:gd name="T8" fmla="*/ 38 w 48"/>
                <a:gd name="T9" fmla="*/ 0 h 47"/>
                <a:gd name="T10" fmla="*/ 19 w 48"/>
                <a:gd name="T11" fmla="*/ 0 h 47"/>
                <a:gd name="T12" fmla="*/ 16 w 48"/>
                <a:gd name="T13" fmla="*/ 8 h 47"/>
                <a:gd name="T14" fmla="*/ 24 w 48"/>
                <a:gd name="T15" fmla="*/ 19 h 47"/>
                <a:gd name="T16" fmla="*/ 9 w 48"/>
                <a:gd name="T17" fmla="*/ 21 h 47"/>
                <a:gd name="T18" fmla="*/ 0 w 48"/>
                <a:gd name="T19" fmla="*/ 33 h 47"/>
                <a:gd name="T20" fmla="*/ 12 w 48"/>
                <a:gd name="T21" fmla="*/ 44 h 47"/>
                <a:gd name="T22" fmla="*/ 28 w 48"/>
                <a:gd name="T23" fmla="*/ 47 h 47"/>
                <a:gd name="T24" fmla="*/ 28 w 48"/>
                <a:gd name="T25" fmla="*/ 47 h 47"/>
                <a:gd name="T26" fmla="*/ 36 w 48"/>
                <a:gd name="T27" fmla="*/ 40 h 47"/>
                <a:gd name="T28" fmla="*/ 42 w 48"/>
                <a:gd name="T29" fmla="*/ 31 h 4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"/>
                <a:gd name="T46" fmla="*/ 0 h 47"/>
                <a:gd name="T47" fmla="*/ 48 w 48"/>
                <a:gd name="T48" fmla="*/ 47 h 4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6" name="Freeform 102"/>
            <p:cNvSpPr>
              <a:spLocks noChangeArrowheads="1"/>
            </p:cNvSpPr>
            <p:nvPr/>
          </p:nvSpPr>
          <p:spPr bwMode="auto">
            <a:xfrm>
              <a:off x="1708156" y="2066927"/>
              <a:ext cx="26988" cy="57151"/>
            </a:xfrm>
            <a:custGeom>
              <a:avLst/>
              <a:gdLst>
                <a:gd name="T0" fmla="*/ 2 w 14"/>
                <a:gd name="T1" fmla="*/ 7 h 30"/>
                <a:gd name="T2" fmla="*/ 0 w 14"/>
                <a:gd name="T3" fmla="*/ 7 h 30"/>
                <a:gd name="T4" fmla="*/ 0 w 14"/>
                <a:gd name="T5" fmla="*/ 30 h 30"/>
                <a:gd name="T6" fmla="*/ 5 w 14"/>
                <a:gd name="T7" fmla="*/ 29 h 30"/>
                <a:gd name="T8" fmla="*/ 9 w 14"/>
                <a:gd name="T9" fmla="*/ 24 h 30"/>
                <a:gd name="T10" fmla="*/ 12 w 14"/>
                <a:gd name="T11" fmla="*/ 5 h 30"/>
                <a:gd name="T12" fmla="*/ 14 w 14"/>
                <a:gd name="T13" fmla="*/ 3 h 30"/>
                <a:gd name="T14" fmla="*/ 9 w 14"/>
                <a:gd name="T15" fmla="*/ 0 h 30"/>
                <a:gd name="T16" fmla="*/ 2 w 14"/>
                <a:gd name="T17" fmla="*/ 7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0"/>
                <a:gd name="T29" fmla="*/ 14 w 14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7" name="Freeform 103"/>
            <p:cNvSpPr>
              <a:spLocks noChangeArrowheads="1"/>
            </p:cNvSpPr>
            <p:nvPr/>
          </p:nvSpPr>
          <p:spPr bwMode="auto">
            <a:xfrm>
              <a:off x="2024070" y="2024064"/>
              <a:ext cx="65088" cy="55564"/>
            </a:xfrm>
            <a:custGeom>
              <a:avLst/>
              <a:gdLst>
                <a:gd name="T0" fmla="*/ 16 w 34"/>
                <a:gd name="T1" fmla="*/ 3 h 29"/>
                <a:gd name="T2" fmla="*/ 23 w 34"/>
                <a:gd name="T3" fmla="*/ 19 h 29"/>
                <a:gd name="T4" fmla="*/ 1 w 34"/>
                <a:gd name="T5" fmla="*/ 23 h 29"/>
                <a:gd name="T6" fmla="*/ 16 w 34"/>
                <a:gd name="T7" fmla="*/ 26 h 29"/>
                <a:gd name="T8" fmla="*/ 31 w 34"/>
                <a:gd name="T9" fmla="*/ 28 h 29"/>
                <a:gd name="T10" fmla="*/ 34 w 34"/>
                <a:gd name="T11" fmla="*/ 6 h 29"/>
                <a:gd name="T12" fmla="*/ 16 w 34"/>
                <a:gd name="T13" fmla="*/ 3 h 2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29"/>
                <a:gd name="T23" fmla="*/ 34 w 34"/>
                <a:gd name="T24" fmla="*/ 29 h 2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8" name="Freeform 104"/>
            <p:cNvSpPr>
              <a:spLocks noChangeArrowheads="1"/>
            </p:cNvSpPr>
            <p:nvPr/>
          </p:nvSpPr>
          <p:spPr bwMode="auto">
            <a:xfrm>
              <a:off x="2082807" y="2033590"/>
              <a:ext cx="74613" cy="50800"/>
            </a:xfrm>
            <a:custGeom>
              <a:avLst/>
              <a:gdLst>
                <a:gd name="T0" fmla="*/ 15 w 39"/>
                <a:gd name="T1" fmla="*/ 19 h 26"/>
                <a:gd name="T2" fmla="*/ 39 w 39"/>
                <a:gd name="T3" fmla="*/ 14 h 26"/>
                <a:gd name="T4" fmla="*/ 9 w 39"/>
                <a:gd name="T5" fmla="*/ 2 h 26"/>
                <a:gd name="T6" fmla="*/ 3 w 39"/>
                <a:gd name="T7" fmla="*/ 1 h 26"/>
                <a:gd name="T8" fmla="*/ 0 w 39"/>
                <a:gd name="T9" fmla="*/ 23 h 26"/>
                <a:gd name="T10" fmla="*/ 1 w 39"/>
                <a:gd name="T11" fmla="*/ 24 h 26"/>
                <a:gd name="T12" fmla="*/ 15 w 39"/>
                <a:gd name="T13" fmla="*/ 19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26"/>
                <a:gd name="T23" fmla="*/ 39 w 39"/>
                <a:gd name="T24" fmla="*/ 26 h 2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299" name="Freeform 105"/>
            <p:cNvSpPr>
              <a:spLocks noChangeArrowheads="1"/>
            </p:cNvSpPr>
            <p:nvPr/>
          </p:nvSpPr>
          <p:spPr bwMode="auto">
            <a:xfrm>
              <a:off x="1746256" y="2143128"/>
              <a:ext cx="92076" cy="93663"/>
            </a:xfrm>
            <a:custGeom>
              <a:avLst/>
              <a:gdLst>
                <a:gd name="T0" fmla="*/ 26 w 48"/>
                <a:gd name="T1" fmla="*/ 46 h 49"/>
                <a:gd name="T2" fmla="*/ 37 w 48"/>
                <a:gd name="T3" fmla="*/ 48 h 49"/>
                <a:gd name="T4" fmla="*/ 42 w 48"/>
                <a:gd name="T5" fmla="*/ 49 h 49"/>
                <a:gd name="T6" fmla="*/ 41 w 48"/>
                <a:gd name="T7" fmla="*/ 47 h 49"/>
                <a:gd name="T8" fmla="*/ 44 w 48"/>
                <a:gd name="T9" fmla="*/ 32 h 49"/>
                <a:gd name="T10" fmla="*/ 45 w 48"/>
                <a:gd name="T11" fmla="*/ 13 h 49"/>
                <a:gd name="T12" fmla="*/ 48 w 48"/>
                <a:gd name="T13" fmla="*/ 1 h 49"/>
                <a:gd name="T14" fmla="*/ 48 w 48"/>
                <a:gd name="T15" fmla="*/ 0 h 49"/>
                <a:gd name="T16" fmla="*/ 34 w 48"/>
                <a:gd name="T17" fmla="*/ 5 h 49"/>
                <a:gd name="T18" fmla="*/ 24 w 48"/>
                <a:gd name="T19" fmla="*/ 8 h 49"/>
                <a:gd name="T20" fmla="*/ 11 w 48"/>
                <a:gd name="T21" fmla="*/ 13 h 49"/>
                <a:gd name="T22" fmla="*/ 8 w 48"/>
                <a:gd name="T23" fmla="*/ 20 h 49"/>
                <a:gd name="T24" fmla="*/ 4 w 48"/>
                <a:gd name="T25" fmla="*/ 23 h 49"/>
                <a:gd name="T26" fmla="*/ 0 w 48"/>
                <a:gd name="T27" fmla="*/ 24 h 49"/>
                <a:gd name="T28" fmla="*/ 2 w 48"/>
                <a:gd name="T29" fmla="*/ 28 h 49"/>
                <a:gd name="T30" fmla="*/ 16 w 48"/>
                <a:gd name="T31" fmla="*/ 42 h 49"/>
                <a:gd name="T32" fmla="*/ 19 w 48"/>
                <a:gd name="T33" fmla="*/ 46 h 49"/>
                <a:gd name="T34" fmla="*/ 26 w 48"/>
                <a:gd name="T35" fmla="*/ 46 h 4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49"/>
                <a:gd name="T56" fmla="*/ 48 w 48"/>
                <a:gd name="T57" fmla="*/ 49 h 4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0" name="Freeform 106"/>
            <p:cNvSpPr>
              <a:spLocks noChangeArrowheads="1"/>
            </p:cNvSpPr>
            <p:nvPr/>
          </p:nvSpPr>
          <p:spPr bwMode="auto">
            <a:xfrm>
              <a:off x="2036770" y="2357440"/>
              <a:ext cx="860428" cy="877889"/>
            </a:xfrm>
            <a:custGeom>
              <a:avLst/>
              <a:gdLst>
                <a:gd name="T0" fmla="*/ 253 w 450"/>
                <a:gd name="T1" fmla="*/ 427 h 460"/>
                <a:gd name="T2" fmla="*/ 260 w 450"/>
                <a:gd name="T3" fmla="*/ 429 h 460"/>
                <a:gd name="T4" fmla="*/ 289 w 450"/>
                <a:gd name="T5" fmla="*/ 379 h 460"/>
                <a:gd name="T6" fmla="*/ 307 w 450"/>
                <a:gd name="T7" fmla="*/ 343 h 460"/>
                <a:gd name="T8" fmla="*/ 337 w 450"/>
                <a:gd name="T9" fmla="*/ 326 h 460"/>
                <a:gd name="T10" fmla="*/ 372 w 450"/>
                <a:gd name="T11" fmla="*/ 316 h 460"/>
                <a:gd name="T12" fmla="*/ 386 w 450"/>
                <a:gd name="T13" fmla="*/ 290 h 460"/>
                <a:gd name="T14" fmla="*/ 397 w 450"/>
                <a:gd name="T15" fmla="*/ 264 h 460"/>
                <a:gd name="T16" fmla="*/ 401 w 450"/>
                <a:gd name="T17" fmla="*/ 211 h 460"/>
                <a:gd name="T18" fmla="*/ 409 w 450"/>
                <a:gd name="T19" fmla="*/ 206 h 460"/>
                <a:gd name="T20" fmla="*/ 445 w 450"/>
                <a:gd name="T21" fmla="*/ 158 h 460"/>
                <a:gd name="T22" fmla="*/ 406 w 450"/>
                <a:gd name="T23" fmla="*/ 104 h 460"/>
                <a:gd name="T24" fmla="*/ 336 w 450"/>
                <a:gd name="T25" fmla="*/ 96 h 460"/>
                <a:gd name="T26" fmla="*/ 295 w 450"/>
                <a:gd name="T27" fmla="*/ 74 h 460"/>
                <a:gd name="T28" fmla="*/ 291 w 450"/>
                <a:gd name="T29" fmla="*/ 67 h 460"/>
                <a:gd name="T30" fmla="*/ 264 w 450"/>
                <a:gd name="T31" fmla="*/ 60 h 460"/>
                <a:gd name="T32" fmla="*/ 258 w 450"/>
                <a:gd name="T33" fmla="*/ 13 h 460"/>
                <a:gd name="T34" fmla="*/ 222 w 450"/>
                <a:gd name="T35" fmla="*/ 32 h 460"/>
                <a:gd name="T36" fmla="*/ 191 w 450"/>
                <a:gd name="T37" fmla="*/ 39 h 460"/>
                <a:gd name="T38" fmla="*/ 165 w 450"/>
                <a:gd name="T39" fmla="*/ 40 h 460"/>
                <a:gd name="T40" fmla="*/ 157 w 450"/>
                <a:gd name="T41" fmla="*/ 1 h 460"/>
                <a:gd name="T42" fmla="*/ 129 w 450"/>
                <a:gd name="T43" fmla="*/ 17 h 460"/>
                <a:gd name="T44" fmla="*/ 107 w 450"/>
                <a:gd name="T45" fmla="*/ 15 h 460"/>
                <a:gd name="T46" fmla="*/ 120 w 450"/>
                <a:gd name="T47" fmla="*/ 32 h 460"/>
                <a:gd name="T48" fmla="*/ 105 w 450"/>
                <a:gd name="T49" fmla="*/ 46 h 460"/>
                <a:gd name="T50" fmla="*/ 84 w 450"/>
                <a:gd name="T51" fmla="*/ 49 h 460"/>
                <a:gd name="T52" fmla="*/ 48 w 450"/>
                <a:gd name="T53" fmla="*/ 42 h 460"/>
                <a:gd name="T54" fmla="*/ 45 w 450"/>
                <a:gd name="T55" fmla="*/ 59 h 460"/>
                <a:gd name="T56" fmla="*/ 46 w 450"/>
                <a:gd name="T57" fmla="*/ 108 h 460"/>
                <a:gd name="T58" fmla="*/ 12 w 450"/>
                <a:gd name="T59" fmla="*/ 120 h 460"/>
                <a:gd name="T60" fmla="*/ 2 w 450"/>
                <a:gd name="T61" fmla="*/ 144 h 460"/>
                <a:gd name="T62" fmla="*/ 15 w 450"/>
                <a:gd name="T63" fmla="*/ 168 h 460"/>
                <a:gd name="T64" fmla="*/ 38 w 450"/>
                <a:gd name="T65" fmla="*/ 172 h 460"/>
                <a:gd name="T66" fmla="*/ 65 w 450"/>
                <a:gd name="T67" fmla="*/ 184 h 460"/>
                <a:gd name="T68" fmla="*/ 99 w 450"/>
                <a:gd name="T69" fmla="*/ 174 h 460"/>
                <a:gd name="T70" fmla="*/ 124 w 450"/>
                <a:gd name="T71" fmla="*/ 206 h 460"/>
                <a:gd name="T72" fmla="*/ 150 w 450"/>
                <a:gd name="T73" fmla="*/ 217 h 460"/>
                <a:gd name="T74" fmla="*/ 158 w 450"/>
                <a:gd name="T75" fmla="*/ 242 h 460"/>
                <a:gd name="T76" fmla="*/ 186 w 450"/>
                <a:gd name="T77" fmla="*/ 265 h 460"/>
                <a:gd name="T78" fmla="*/ 182 w 450"/>
                <a:gd name="T79" fmla="*/ 293 h 460"/>
                <a:gd name="T80" fmla="*/ 199 w 450"/>
                <a:gd name="T81" fmla="*/ 317 h 460"/>
                <a:gd name="T82" fmla="*/ 222 w 450"/>
                <a:gd name="T83" fmla="*/ 337 h 460"/>
                <a:gd name="T84" fmla="*/ 230 w 450"/>
                <a:gd name="T85" fmla="*/ 375 h 460"/>
                <a:gd name="T86" fmla="*/ 187 w 450"/>
                <a:gd name="T87" fmla="*/ 415 h 460"/>
                <a:gd name="T88" fmla="*/ 205 w 450"/>
                <a:gd name="T89" fmla="*/ 426 h 460"/>
                <a:gd name="T90" fmla="*/ 232 w 450"/>
                <a:gd name="T91" fmla="*/ 443 h 4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50"/>
                <a:gd name="T139" fmla="*/ 0 h 460"/>
                <a:gd name="T140" fmla="*/ 450 w 450"/>
                <a:gd name="T141" fmla="*/ 460 h 4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1" name="Freeform 107"/>
            <p:cNvSpPr>
              <a:spLocks noChangeArrowheads="1"/>
            </p:cNvSpPr>
            <p:nvPr/>
          </p:nvSpPr>
          <p:spPr bwMode="auto">
            <a:xfrm>
              <a:off x="2376496" y="3146429"/>
              <a:ext cx="106364" cy="117475"/>
            </a:xfrm>
            <a:custGeom>
              <a:avLst/>
              <a:gdLst>
                <a:gd name="T0" fmla="*/ 55 w 56"/>
                <a:gd name="T1" fmla="*/ 30 h 62"/>
                <a:gd name="T2" fmla="*/ 47 w 56"/>
                <a:gd name="T3" fmla="*/ 21 h 62"/>
                <a:gd name="T4" fmla="*/ 35 w 56"/>
                <a:gd name="T5" fmla="*/ 11 h 62"/>
                <a:gd name="T6" fmla="*/ 28 w 56"/>
                <a:gd name="T7" fmla="*/ 13 h 62"/>
                <a:gd name="T8" fmla="*/ 23 w 56"/>
                <a:gd name="T9" fmla="*/ 5 h 62"/>
                <a:gd name="T10" fmla="*/ 14 w 56"/>
                <a:gd name="T11" fmla="*/ 2 h 62"/>
                <a:gd name="T12" fmla="*/ 10 w 56"/>
                <a:gd name="T13" fmla="*/ 2 h 62"/>
                <a:gd name="T14" fmla="*/ 7 w 56"/>
                <a:gd name="T15" fmla="*/ 8 h 62"/>
                <a:gd name="T16" fmla="*/ 3 w 56"/>
                <a:gd name="T17" fmla="*/ 27 h 62"/>
                <a:gd name="T18" fmla="*/ 0 w 56"/>
                <a:gd name="T19" fmla="*/ 42 h 62"/>
                <a:gd name="T20" fmla="*/ 3 w 56"/>
                <a:gd name="T21" fmla="*/ 49 h 62"/>
                <a:gd name="T22" fmla="*/ 2 w 56"/>
                <a:gd name="T23" fmla="*/ 54 h 62"/>
                <a:gd name="T24" fmla="*/ 7 w 56"/>
                <a:gd name="T25" fmla="*/ 56 h 62"/>
                <a:gd name="T26" fmla="*/ 21 w 56"/>
                <a:gd name="T27" fmla="*/ 60 h 62"/>
                <a:gd name="T28" fmla="*/ 30 w 56"/>
                <a:gd name="T29" fmla="*/ 60 h 62"/>
                <a:gd name="T30" fmla="*/ 47 w 56"/>
                <a:gd name="T31" fmla="*/ 57 h 62"/>
                <a:gd name="T32" fmla="*/ 56 w 56"/>
                <a:gd name="T33" fmla="*/ 47 h 62"/>
                <a:gd name="T34" fmla="*/ 55 w 56"/>
                <a:gd name="T35" fmla="*/ 30 h 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62"/>
                <a:gd name="T56" fmla="*/ 56 w 56"/>
                <a:gd name="T57" fmla="*/ 62 h 6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2" name="Freeform 108"/>
            <p:cNvSpPr>
              <a:spLocks noEditPoints="1" noChangeArrowheads="1"/>
            </p:cNvSpPr>
            <p:nvPr/>
          </p:nvSpPr>
          <p:spPr bwMode="auto">
            <a:xfrm>
              <a:off x="2043120" y="2951166"/>
              <a:ext cx="436565" cy="860426"/>
            </a:xfrm>
            <a:custGeom>
              <a:avLst/>
              <a:gdLst>
                <a:gd name="T0" fmla="*/ 65 w 228"/>
                <a:gd name="T1" fmla="*/ 427 h 450"/>
                <a:gd name="T2" fmla="*/ 60 w 228"/>
                <a:gd name="T3" fmla="*/ 417 h 450"/>
                <a:gd name="T4" fmla="*/ 56 w 228"/>
                <a:gd name="T5" fmla="*/ 448 h 450"/>
                <a:gd name="T6" fmla="*/ 80 w 228"/>
                <a:gd name="T7" fmla="*/ 449 h 450"/>
                <a:gd name="T8" fmla="*/ 87 w 228"/>
                <a:gd name="T9" fmla="*/ 441 h 450"/>
                <a:gd name="T10" fmla="*/ 218 w 228"/>
                <a:gd name="T11" fmla="*/ 46 h 450"/>
                <a:gd name="T12" fmla="*/ 212 w 228"/>
                <a:gd name="T13" fmla="*/ 64 h 450"/>
                <a:gd name="T14" fmla="*/ 194 w 228"/>
                <a:gd name="T15" fmla="*/ 70 h 450"/>
                <a:gd name="T16" fmla="*/ 172 w 228"/>
                <a:gd name="T17" fmla="*/ 67 h 450"/>
                <a:gd name="T18" fmla="*/ 185 w 228"/>
                <a:gd name="T19" fmla="*/ 44 h 450"/>
                <a:gd name="T20" fmla="*/ 151 w 228"/>
                <a:gd name="T21" fmla="*/ 27 h 450"/>
                <a:gd name="T22" fmla="*/ 123 w 228"/>
                <a:gd name="T23" fmla="*/ 3 h 450"/>
                <a:gd name="T24" fmla="*/ 105 w 228"/>
                <a:gd name="T25" fmla="*/ 10 h 450"/>
                <a:gd name="T26" fmla="*/ 82 w 228"/>
                <a:gd name="T27" fmla="*/ 5 h 450"/>
                <a:gd name="T28" fmla="*/ 72 w 228"/>
                <a:gd name="T29" fmla="*/ 25 h 450"/>
                <a:gd name="T30" fmla="*/ 58 w 228"/>
                <a:gd name="T31" fmla="*/ 43 h 450"/>
                <a:gd name="T32" fmla="*/ 60 w 228"/>
                <a:gd name="T33" fmla="*/ 63 h 450"/>
                <a:gd name="T34" fmla="*/ 49 w 228"/>
                <a:gd name="T35" fmla="*/ 78 h 450"/>
                <a:gd name="T36" fmla="*/ 41 w 228"/>
                <a:gd name="T37" fmla="*/ 94 h 450"/>
                <a:gd name="T38" fmla="*/ 37 w 228"/>
                <a:gd name="T39" fmla="*/ 115 h 450"/>
                <a:gd name="T40" fmla="*/ 40 w 228"/>
                <a:gd name="T41" fmla="*/ 138 h 450"/>
                <a:gd name="T42" fmla="*/ 40 w 228"/>
                <a:gd name="T43" fmla="*/ 157 h 450"/>
                <a:gd name="T44" fmla="*/ 37 w 228"/>
                <a:gd name="T45" fmla="*/ 180 h 450"/>
                <a:gd name="T46" fmla="*/ 28 w 228"/>
                <a:gd name="T47" fmla="*/ 206 h 450"/>
                <a:gd name="T48" fmla="*/ 25 w 228"/>
                <a:gd name="T49" fmla="*/ 216 h 450"/>
                <a:gd name="T50" fmla="*/ 21 w 228"/>
                <a:gd name="T51" fmla="*/ 232 h 450"/>
                <a:gd name="T52" fmla="*/ 20 w 228"/>
                <a:gd name="T53" fmla="*/ 248 h 450"/>
                <a:gd name="T54" fmla="*/ 18 w 228"/>
                <a:gd name="T55" fmla="*/ 272 h 450"/>
                <a:gd name="T56" fmla="*/ 21 w 228"/>
                <a:gd name="T57" fmla="*/ 285 h 450"/>
                <a:gd name="T58" fmla="*/ 26 w 228"/>
                <a:gd name="T59" fmla="*/ 296 h 450"/>
                <a:gd name="T60" fmla="*/ 23 w 228"/>
                <a:gd name="T61" fmla="*/ 305 h 450"/>
                <a:gd name="T62" fmla="*/ 21 w 228"/>
                <a:gd name="T63" fmla="*/ 323 h 450"/>
                <a:gd name="T64" fmla="*/ 13 w 228"/>
                <a:gd name="T65" fmla="*/ 338 h 450"/>
                <a:gd name="T66" fmla="*/ 9 w 228"/>
                <a:gd name="T67" fmla="*/ 355 h 450"/>
                <a:gd name="T68" fmla="*/ 3 w 228"/>
                <a:gd name="T69" fmla="*/ 373 h 450"/>
                <a:gd name="T70" fmla="*/ 15 w 228"/>
                <a:gd name="T71" fmla="*/ 384 h 450"/>
                <a:gd name="T72" fmla="*/ 21 w 228"/>
                <a:gd name="T73" fmla="*/ 401 h 450"/>
                <a:gd name="T74" fmla="*/ 47 w 228"/>
                <a:gd name="T75" fmla="*/ 404 h 450"/>
                <a:gd name="T76" fmla="*/ 52 w 228"/>
                <a:gd name="T77" fmla="*/ 395 h 450"/>
                <a:gd name="T78" fmla="*/ 53 w 228"/>
                <a:gd name="T79" fmla="*/ 376 h 450"/>
                <a:gd name="T80" fmla="*/ 66 w 228"/>
                <a:gd name="T81" fmla="*/ 364 h 450"/>
                <a:gd name="T82" fmla="*/ 87 w 228"/>
                <a:gd name="T83" fmla="*/ 340 h 450"/>
                <a:gd name="T84" fmla="*/ 78 w 228"/>
                <a:gd name="T85" fmla="*/ 326 h 450"/>
                <a:gd name="T86" fmla="*/ 89 w 228"/>
                <a:gd name="T87" fmla="*/ 299 h 450"/>
                <a:gd name="T88" fmla="*/ 95 w 228"/>
                <a:gd name="T89" fmla="*/ 285 h 450"/>
                <a:gd name="T90" fmla="*/ 102 w 228"/>
                <a:gd name="T91" fmla="*/ 270 h 450"/>
                <a:gd name="T92" fmla="*/ 109 w 228"/>
                <a:gd name="T93" fmla="*/ 269 h 450"/>
                <a:gd name="T94" fmla="*/ 106 w 228"/>
                <a:gd name="T95" fmla="*/ 262 h 450"/>
                <a:gd name="T96" fmla="*/ 98 w 228"/>
                <a:gd name="T97" fmla="*/ 251 h 450"/>
                <a:gd name="T98" fmla="*/ 115 w 228"/>
                <a:gd name="T99" fmla="*/ 245 h 450"/>
                <a:gd name="T100" fmla="*/ 129 w 228"/>
                <a:gd name="T101" fmla="*/ 228 h 450"/>
                <a:gd name="T102" fmla="*/ 133 w 228"/>
                <a:gd name="T103" fmla="*/ 215 h 450"/>
                <a:gd name="T104" fmla="*/ 183 w 228"/>
                <a:gd name="T105" fmla="*/ 203 h 450"/>
                <a:gd name="T106" fmla="*/ 189 w 228"/>
                <a:gd name="T107" fmla="*/ 181 h 450"/>
                <a:gd name="T108" fmla="*/ 180 w 228"/>
                <a:gd name="T109" fmla="*/ 164 h 450"/>
                <a:gd name="T110" fmla="*/ 176 w 228"/>
                <a:gd name="T111" fmla="*/ 156 h 450"/>
                <a:gd name="T112" fmla="*/ 174 w 228"/>
                <a:gd name="T113" fmla="*/ 144 h 450"/>
                <a:gd name="T114" fmla="*/ 181 w 228"/>
                <a:gd name="T115" fmla="*/ 110 h 450"/>
                <a:gd name="T116" fmla="*/ 214 w 228"/>
                <a:gd name="T117" fmla="*/ 71 h 450"/>
                <a:gd name="T118" fmla="*/ 225 w 228"/>
                <a:gd name="T119" fmla="*/ 47 h 4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28"/>
                <a:gd name="T181" fmla="*/ 0 h 450"/>
                <a:gd name="T182" fmla="*/ 228 w 228"/>
                <a:gd name="T183" fmla="*/ 450 h 4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3" name="Freeform 109"/>
            <p:cNvSpPr>
              <a:spLocks noChangeArrowheads="1"/>
            </p:cNvSpPr>
            <p:nvPr/>
          </p:nvSpPr>
          <p:spPr bwMode="auto">
            <a:xfrm>
              <a:off x="1995495" y="2854329"/>
              <a:ext cx="190500" cy="973140"/>
            </a:xfrm>
            <a:custGeom>
              <a:avLst/>
              <a:gdLst>
                <a:gd name="T0" fmla="*/ 40 w 100"/>
                <a:gd name="T1" fmla="*/ 435 h 510"/>
                <a:gd name="T2" fmla="*/ 27 w 100"/>
                <a:gd name="T3" fmla="*/ 413 h 510"/>
                <a:gd name="T4" fmla="*/ 38 w 100"/>
                <a:gd name="T5" fmla="*/ 389 h 510"/>
                <a:gd name="T6" fmla="*/ 46 w 100"/>
                <a:gd name="T7" fmla="*/ 365 h 510"/>
                <a:gd name="T8" fmla="*/ 51 w 100"/>
                <a:gd name="T9" fmla="*/ 347 h 510"/>
                <a:gd name="T10" fmla="*/ 44 w 100"/>
                <a:gd name="T11" fmla="*/ 329 h 510"/>
                <a:gd name="T12" fmla="*/ 45 w 100"/>
                <a:gd name="T13" fmla="*/ 299 h 510"/>
                <a:gd name="T14" fmla="*/ 49 w 100"/>
                <a:gd name="T15" fmla="*/ 276 h 510"/>
                <a:gd name="T16" fmla="*/ 53 w 100"/>
                <a:gd name="T17" fmla="*/ 257 h 510"/>
                <a:gd name="T18" fmla="*/ 62 w 100"/>
                <a:gd name="T19" fmla="*/ 216 h 510"/>
                <a:gd name="T20" fmla="*/ 65 w 100"/>
                <a:gd name="T21" fmla="*/ 189 h 510"/>
                <a:gd name="T22" fmla="*/ 66 w 100"/>
                <a:gd name="T23" fmla="*/ 157 h 510"/>
                <a:gd name="T24" fmla="*/ 74 w 100"/>
                <a:gd name="T25" fmla="*/ 129 h 510"/>
                <a:gd name="T26" fmla="*/ 84 w 100"/>
                <a:gd name="T27" fmla="*/ 107 h 510"/>
                <a:gd name="T28" fmla="*/ 97 w 100"/>
                <a:gd name="T29" fmla="*/ 76 h 510"/>
                <a:gd name="T30" fmla="*/ 89 w 100"/>
                <a:gd name="T31" fmla="*/ 53 h 510"/>
                <a:gd name="T32" fmla="*/ 84 w 100"/>
                <a:gd name="T33" fmla="*/ 25 h 510"/>
                <a:gd name="T34" fmla="*/ 71 w 100"/>
                <a:gd name="T35" fmla="*/ 2 h 510"/>
                <a:gd name="T36" fmla="*/ 64 w 100"/>
                <a:gd name="T37" fmla="*/ 23 h 510"/>
                <a:gd name="T38" fmla="*/ 62 w 100"/>
                <a:gd name="T39" fmla="*/ 75 h 510"/>
                <a:gd name="T40" fmla="*/ 53 w 100"/>
                <a:gd name="T41" fmla="*/ 128 h 510"/>
                <a:gd name="T42" fmla="*/ 48 w 100"/>
                <a:gd name="T43" fmla="*/ 163 h 510"/>
                <a:gd name="T44" fmla="*/ 41 w 100"/>
                <a:gd name="T45" fmla="*/ 210 h 510"/>
                <a:gd name="T46" fmla="*/ 26 w 100"/>
                <a:gd name="T47" fmla="*/ 251 h 510"/>
                <a:gd name="T48" fmla="*/ 24 w 100"/>
                <a:gd name="T49" fmla="*/ 286 h 510"/>
                <a:gd name="T50" fmla="*/ 17 w 100"/>
                <a:gd name="T51" fmla="*/ 319 h 510"/>
                <a:gd name="T52" fmla="*/ 32 w 100"/>
                <a:gd name="T53" fmla="*/ 302 h 510"/>
                <a:gd name="T54" fmla="*/ 34 w 100"/>
                <a:gd name="T55" fmla="*/ 320 h 510"/>
                <a:gd name="T56" fmla="*/ 30 w 100"/>
                <a:gd name="T57" fmla="*/ 342 h 510"/>
                <a:gd name="T58" fmla="*/ 25 w 100"/>
                <a:gd name="T59" fmla="*/ 357 h 510"/>
                <a:gd name="T60" fmla="*/ 23 w 100"/>
                <a:gd name="T61" fmla="*/ 354 h 510"/>
                <a:gd name="T62" fmla="*/ 15 w 100"/>
                <a:gd name="T63" fmla="*/ 357 h 510"/>
                <a:gd name="T64" fmla="*/ 2 w 100"/>
                <a:gd name="T65" fmla="*/ 374 h 510"/>
                <a:gd name="T66" fmla="*/ 17 w 100"/>
                <a:gd name="T67" fmla="*/ 376 h 510"/>
                <a:gd name="T68" fmla="*/ 25 w 100"/>
                <a:gd name="T69" fmla="*/ 389 h 510"/>
                <a:gd name="T70" fmla="*/ 11 w 100"/>
                <a:gd name="T71" fmla="*/ 393 h 510"/>
                <a:gd name="T72" fmla="*/ 13 w 100"/>
                <a:gd name="T73" fmla="*/ 400 h 510"/>
                <a:gd name="T74" fmla="*/ 6 w 100"/>
                <a:gd name="T75" fmla="*/ 412 h 510"/>
                <a:gd name="T76" fmla="*/ 15 w 100"/>
                <a:gd name="T77" fmla="*/ 416 h 510"/>
                <a:gd name="T78" fmla="*/ 16 w 100"/>
                <a:gd name="T79" fmla="*/ 427 h 510"/>
                <a:gd name="T80" fmla="*/ 9 w 100"/>
                <a:gd name="T81" fmla="*/ 441 h 510"/>
                <a:gd name="T82" fmla="*/ 23 w 100"/>
                <a:gd name="T83" fmla="*/ 444 h 510"/>
                <a:gd name="T84" fmla="*/ 28 w 100"/>
                <a:gd name="T85" fmla="*/ 448 h 510"/>
                <a:gd name="T86" fmla="*/ 22 w 100"/>
                <a:gd name="T87" fmla="*/ 462 h 510"/>
                <a:gd name="T88" fmla="*/ 41 w 100"/>
                <a:gd name="T89" fmla="*/ 462 h 510"/>
                <a:gd name="T90" fmla="*/ 28 w 100"/>
                <a:gd name="T91" fmla="*/ 472 h 510"/>
                <a:gd name="T92" fmla="*/ 42 w 100"/>
                <a:gd name="T93" fmla="*/ 470 h 510"/>
                <a:gd name="T94" fmla="*/ 26 w 100"/>
                <a:gd name="T95" fmla="*/ 481 h 510"/>
                <a:gd name="T96" fmla="*/ 41 w 100"/>
                <a:gd name="T97" fmla="*/ 483 h 510"/>
                <a:gd name="T98" fmla="*/ 64 w 100"/>
                <a:gd name="T99" fmla="*/ 461 h 510"/>
                <a:gd name="T100" fmla="*/ 71 w 100"/>
                <a:gd name="T101" fmla="*/ 473 h 510"/>
                <a:gd name="T102" fmla="*/ 61 w 100"/>
                <a:gd name="T103" fmla="*/ 477 h 510"/>
                <a:gd name="T104" fmla="*/ 50 w 100"/>
                <a:gd name="T105" fmla="*/ 486 h 510"/>
                <a:gd name="T106" fmla="*/ 58 w 100"/>
                <a:gd name="T107" fmla="*/ 503 h 510"/>
                <a:gd name="T108" fmla="*/ 74 w 100"/>
                <a:gd name="T109" fmla="*/ 500 h 510"/>
                <a:gd name="T110" fmla="*/ 91 w 100"/>
                <a:gd name="T111" fmla="*/ 501 h 510"/>
                <a:gd name="T112" fmla="*/ 81 w 100"/>
                <a:gd name="T113" fmla="*/ 499 h 510"/>
                <a:gd name="T114" fmla="*/ 71 w 100"/>
                <a:gd name="T115" fmla="*/ 457 h 510"/>
                <a:gd name="T116" fmla="*/ 46 w 100"/>
                <a:gd name="T117" fmla="*/ 452 h 5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00"/>
                <a:gd name="T178" fmla="*/ 0 h 510"/>
                <a:gd name="T179" fmla="*/ 100 w 100"/>
                <a:gd name="T180" fmla="*/ 510 h 510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4" name="Freeform 110"/>
            <p:cNvSpPr>
              <a:spLocks noChangeArrowheads="1"/>
            </p:cNvSpPr>
            <p:nvPr/>
          </p:nvSpPr>
          <p:spPr bwMode="auto">
            <a:xfrm>
              <a:off x="2278071" y="2897190"/>
              <a:ext cx="192088" cy="192089"/>
            </a:xfrm>
            <a:custGeom>
              <a:avLst/>
              <a:gdLst>
                <a:gd name="T0" fmla="*/ 96 w 100"/>
                <a:gd name="T1" fmla="*/ 54 h 100"/>
                <a:gd name="T2" fmla="*/ 87 w 100"/>
                <a:gd name="T3" fmla="*/ 56 h 100"/>
                <a:gd name="T4" fmla="*/ 81 w 100"/>
                <a:gd name="T5" fmla="*/ 43 h 100"/>
                <a:gd name="T6" fmla="*/ 73 w 100"/>
                <a:gd name="T7" fmla="*/ 34 h 100"/>
                <a:gd name="T8" fmla="*/ 64 w 100"/>
                <a:gd name="T9" fmla="*/ 33 h 100"/>
                <a:gd name="T10" fmla="*/ 58 w 100"/>
                <a:gd name="T11" fmla="*/ 24 h 100"/>
                <a:gd name="T12" fmla="*/ 56 w 100"/>
                <a:gd name="T13" fmla="*/ 10 h 100"/>
                <a:gd name="T14" fmla="*/ 55 w 100"/>
                <a:gd name="T15" fmla="*/ 4 h 100"/>
                <a:gd name="T16" fmla="*/ 53 w 100"/>
                <a:gd name="T17" fmla="*/ 5 h 100"/>
                <a:gd name="T18" fmla="*/ 43 w 100"/>
                <a:gd name="T19" fmla="*/ 0 h 100"/>
                <a:gd name="T20" fmla="*/ 30 w 100"/>
                <a:gd name="T21" fmla="*/ 1 h 100"/>
                <a:gd name="T22" fmla="*/ 16 w 100"/>
                <a:gd name="T23" fmla="*/ 4 h 100"/>
                <a:gd name="T24" fmla="*/ 7 w 100"/>
                <a:gd name="T25" fmla="*/ 14 h 100"/>
                <a:gd name="T26" fmla="*/ 4 w 100"/>
                <a:gd name="T27" fmla="*/ 32 h 100"/>
                <a:gd name="T28" fmla="*/ 0 w 100"/>
                <a:gd name="T29" fmla="*/ 31 h 100"/>
                <a:gd name="T30" fmla="*/ 16 w 100"/>
                <a:gd name="T31" fmla="*/ 47 h 100"/>
                <a:gd name="T32" fmla="*/ 28 w 100"/>
                <a:gd name="T33" fmla="*/ 55 h 100"/>
                <a:gd name="T34" fmla="*/ 41 w 100"/>
                <a:gd name="T35" fmla="*/ 62 h 100"/>
                <a:gd name="T36" fmla="*/ 62 w 100"/>
                <a:gd name="T37" fmla="*/ 72 h 100"/>
                <a:gd name="T38" fmla="*/ 53 w 100"/>
                <a:gd name="T39" fmla="*/ 87 h 100"/>
                <a:gd name="T40" fmla="*/ 49 w 100"/>
                <a:gd name="T41" fmla="*/ 95 h 100"/>
                <a:gd name="T42" fmla="*/ 60 w 100"/>
                <a:gd name="T43" fmla="*/ 97 h 100"/>
                <a:gd name="T44" fmla="*/ 71 w 100"/>
                <a:gd name="T45" fmla="*/ 98 h 100"/>
                <a:gd name="T46" fmla="*/ 80 w 100"/>
                <a:gd name="T47" fmla="*/ 96 h 100"/>
                <a:gd name="T48" fmla="*/ 89 w 100"/>
                <a:gd name="T49" fmla="*/ 92 h 100"/>
                <a:gd name="T50" fmla="*/ 95 w 100"/>
                <a:gd name="T51" fmla="*/ 75 h 100"/>
                <a:gd name="T52" fmla="*/ 96 w 100"/>
                <a:gd name="T53" fmla="*/ 54 h 1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00"/>
                <a:gd name="T82" fmla="*/ 0 h 100"/>
                <a:gd name="T83" fmla="*/ 100 w 100"/>
                <a:gd name="T84" fmla="*/ 100 h 10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5" name="Freeform 111"/>
            <p:cNvSpPr>
              <a:spLocks noChangeArrowheads="1"/>
            </p:cNvSpPr>
            <p:nvPr/>
          </p:nvSpPr>
          <p:spPr bwMode="auto">
            <a:xfrm>
              <a:off x="1778006" y="2230439"/>
              <a:ext cx="71438" cy="57151"/>
            </a:xfrm>
            <a:custGeom>
              <a:avLst/>
              <a:gdLst>
                <a:gd name="T0" fmla="*/ 36 w 38"/>
                <a:gd name="T1" fmla="*/ 24 h 30"/>
                <a:gd name="T2" fmla="*/ 38 w 38"/>
                <a:gd name="T3" fmla="*/ 17 h 30"/>
                <a:gd name="T4" fmla="*/ 26 w 38"/>
                <a:gd name="T5" fmla="*/ 3 h 30"/>
                <a:gd name="T6" fmla="*/ 21 w 38"/>
                <a:gd name="T7" fmla="*/ 2 h 30"/>
                <a:gd name="T8" fmla="*/ 10 w 38"/>
                <a:gd name="T9" fmla="*/ 0 h 30"/>
                <a:gd name="T10" fmla="*/ 3 w 38"/>
                <a:gd name="T11" fmla="*/ 0 h 30"/>
                <a:gd name="T12" fmla="*/ 3 w 38"/>
                <a:gd name="T13" fmla="*/ 5 h 30"/>
                <a:gd name="T14" fmla="*/ 6 w 38"/>
                <a:gd name="T15" fmla="*/ 14 h 30"/>
                <a:gd name="T16" fmla="*/ 12 w 38"/>
                <a:gd name="T17" fmla="*/ 13 h 30"/>
                <a:gd name="T18" fmla="*/ 17 w 38"/>
                <a:gd name="T19" fmla="*/ 17 h 30"/>
                <a:gd name="T20" fmla="*/ 25 w 38"/>
                <a:gd name="T21" fmla="*/ 24 h 30"/>
                <a:gd name="T22" fmla="*/ 32 w 38"/>
                <a:gd name="T23" fmla="*/ 30 h 30"/>
                <a:gd name="T24" fmla="*/ 34 w 38"/>
                <a:gd name="T25" fmla="*/ 30 h 30"/>
                <a:gd name="T26" fmla="*/ 36 w 38"/>
                <a:gd name="T27" fmla="*/ 24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30"/>
                <a:gd name="T44" fmla="*/ 38 w 38"/>
                <a:gd name="T45" fmla="*/ 30 h 3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6" name="Freeform 112"/>
            <p:cNvSpPr>
              <a:spLocks noChangeArrowheads="1"/>
            </p:cNvSpPr>
            <p:nvPr/>
          </p:nvSpPr>
          <p:spPr bwMode="auto">
            <a:xfrm>
              <a:off x="1843094" y="2259015"/>
              <a:ext cx="125413" cy="60326"/>
            </a:xfrm>
            <a:custGeom>
              <a:avLst/>
              <a:gdLst>
                <a:gd name="T0" fmla="*/ 59 w 66"/>
                <a:gd name="T1" fmla="*/ 9 h 31"/>
                <a:gd name="T2" fmla="*/ 43 w 66"/>
                <a:gd name="T3" fmla="*/ 2 h 31"/>
                <a:gd name="T4" fmla="*/ 27 w 66"/>
                <a:gd name="T5" fmla="*/ 8 h 31"/>
                <a:gd name="T6" fmla="*/ 9 w 66"/>
                <a:gd name="T7" fmla="*/ 7 h 31"/>
                <a:gd name="T8" fmla="*/ 4 w 66"/>
                <a:gd name="T9" fmla="*/ 2 h 31"/>
                <a:gd name="T10" fmla="*/ 2 w 66"/>
                <a:gd name="T11" fmla="*/ 9 h 31"/>
                <a:gd name="T12" fmla="*/ 0 w 66"/>
                <a:gd name="T13" fmla="*/ 15 h 31"/>
                <a:gd name="T14" fmla="*/ 15 w 66"/>
                <a:gd name="T15" fmla="*/ 22 h 31"/>
                <a:gd name="T16" fmla="*/ 23 w 66"/>
                <a:gd name="T17" fmla="*/ 27 h 31"/>
                <a:gd name="T18" fmla="*/ 32 w 66"/>
                <a:gd name="T19" fmla="*/ 25 h 31"/>
                <a:gd name="T20" fmla="*/ 29 w 66"/>
                <a:gd name="T21" fmla="*/ 19 h 31"/>
                <a:gd name="T22" fmla="*/ 35 w 66"/>
                <a:gd name="T23" fmla="*/ 13 h 31"/>
                <a:gd name="T24" fmla="*/ 47 w 66"/>
                <a:gd name="T25" fmla="*/ 9 h 31"/>
                <a:gd name="T26" fmla="*/ 50 w 66"/>
                <a:gd name="T27" fmla="*/ 17 h 31"/>
                <a:gd name="T28" fmla="*/ 57 w 66"/>
                <a:gd name="T29" fmla="*/ 29 h 31"/>
                <a:gd name="T30" fmla="*/ 65 w 66"/>
                <a:gd name="T31" fmla="*/ 21 h 31"/>
                <a:gd name="T32" fmla="*/ 66 w 66"/>
                <a:gd name="T33" fmla="*/ 18 h 31"/>
                <a:gd name="T34" fmla="*/ 59 w 66"/>
                <a:gd name="T35" fmla="*/ 9 h 3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6"/>
                <a:gd name="T55" fmla="*/ 0 h 31"/>
                <a:gd name="T56" fmla="*/ 66 w 66"/>
                <a:gd name="T57" fmla="*/ 31 h 3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7" name="Freeform 113"/>
            <p:cNvSpPr>
              <a:spLocks noChangeArrowheads="1"/>
            </p:cNvSpPr>
            <p:nvPr/>
          </p:nvSpPr>
          <p:spPr bwMode="auto">
            <a:xfrm>
              <a:off x="1928820" y="2197103"/>
              <a:ext cx="257176" cy="366713"/>
            </a:xfrm>
            <a:custGeom>
              <a:avLst/>
              <a:gdLst>
                <a:gd name="T0" fmla="*/ 21 w 135"/>
                <a:gd name="T1" fmla="*/ 140 h 192"/>
                <a:gd name="T2" fmla="*/ 30 w 135"/>
                <a:gd name="T3" fmla="*/ 140 h 192"/>
                <a:gd name="T4" fmla="*/ 38 w 135"/>
                <a:gd name="T5" fmla="*/ 146 h 192"/>
                <a:gd name="T6" fmla="*/ 38 w 135"/>
                <a:gd name="T7" fmla="*/ 147 h 192"/>
                <a:gd name="T8" fmla="*/ 48 w 135"/>
                <a:gd name="T9" fmla="*/ 147 h 192"/>
                <a:gd name="T10" fmla="*/ 55 w 135"/>
                <a:gd name="T11" fmla="*/ 156 h 192"/>
                <a:gd name="T12" fmla="*/ 62 w 135"/>
                <a:gd name="T13" fmla="*/ 163 h 192"/>
                <a:gd name="T14" fmla="*/ 66 w 135"/>
                <a:gd name="T15" fmla="*/ 170 h 192"/>
                <a:gd name="T16" fmla="*/ 79 w 135"/>
                <a:gd name="T17" fmla="*/ 172 h 192"/>
                <a:gd name="T18" fmla="*/ 86 w 135"/>
                <a:gd name="T19" fmla="*/ 171 h 192"/>
                <a:gd name="T20" fmla="*/ 93 w 135"/>
                <a:gd name="T21" fmla="*/ 170 h 192"/>
                <a:gd name="T22" fmla="*/ 101 w 135"/>
                <a:gd name="T23" fmla="*/ 177 h 192"/>
                <a:gd name="T24" fmla="*/ 95 w 135"/>
                <a:gd name="T25" fmla="*/ 187 h 192"/>
                <a:gd name="T26" fmla="*/ 102 w 135"/>
                <a:gd name="T27" fmla="*/ 192 h 192"/>
                <a:gd name="T28" fmla="*/ 103 w 135"/>
                <a:gd name="T29" fmla="*/ 192 h 192"/>
                <a:gd name="T30" fmla="*/ 107 w 135"/>
                <a:gd name="T31" fmla="*/ 177 h 192"/>
                <a:gd name="T32" fmla="*/ 109 w 135"/>
                <a:gd name="T33" fmla="*/ 161 h 192"/>
                <a:gd name="T34" fmla="*/ 102 w 135"/>
                <a:gd name="T35" fmla="*/ 143 h 192"/>
                <a:gd name="T36" fmla="*/ 110 w 135"/>
                <a:gd name="T37" fmla="*/ 137 h 192"/>
                <a:gd name="T38" fmla="*/ 108 w 135"/>
                <a:gd name="T39" fmla="*/ 132 h 192"/>
                <a:gd name="T40" fmla="*/ 105 w 135"/>
                <a:gd name="T41" fmla="*/ 126 h 192"/>
                <a:gd name="T42" fmla="*/ 122 w 135"/>
                <a:gd name="T43" fmla="*/ 125 h 192"/>
                <a:gd name="T44" fmla="*/ 134 w 135"/>
                <a:gd name="T45" fmla="*/ 121 h 192"/>
                <a:gd name="T46" fmla="*/ 132 w 135"/>
                <a:gd name="T47" fmla="*/ 115 h 192"/>
                <a:gd name="T48" fmla="*/ 133 w 135"/>
                <a:gd name="T49" fmla="*/ 106 h 192"/>
                <a:gd name="T50" fmla="*/ 128 w 135"/>
                <a:gd name="T51" fmla="*/ 98 h 192"/>
                <a:gd name="T52" fmla="*/ 131 w 135"/>
                <a:gd name="T53" fmla="*/ 77 h 192"/>
                <a:gd name="T54" fmla="*/ 118 w 135"/>
                <a:gd name="T55" fmla="*/ 74 h 192"/>
                <a:gd name="T56" fmla="*/ 102 w 135"/>
                <a:gd name="T57" fmla="*/ 67 h 192"/>
                <a:gd name="T58" fmla="*/ 83 w 135"/>
                <a:gd name="T59" fmla="*/ 65 h 192"/>
                <a:gd name="T60" fmla="*/ 75 w 135"/>
                <a:gd name="T61" fmla="*/ 50 h 192"/>
                <a:gd name="T62" fmla="*/ 70 w 135"/>
                <a:gd name="T63" fmla="*/ 43 h 192"/>
                <a:gd name="T64" fmla="*/ 65 w 135"/>
                <a:gd name="T65" fmla="*/ 40 h 192"/>
                <a:gd name="T66" fmla="*/ 67 w 135"/>
                <a:gd name="T67" fmla="*/ 35 h 192"/>
                <a:gd name="T68" fmla="*/ 69 w 135"/>
                <a:gd name="T69" fmla="*/ 27 h 192"/>
                <a:gd name="T70" fmla="*/ 78 w 135"/>
                <a:gd name="T71" fmla="*/ 14 h 192"/>
                <a:gd name="T72" fmla="*/ 82 w 135"/>
                <a:gd name="T73" fmla="*/ 12 h 192"/>
                <a:gd name="T74" fmla="*/ 85 w 135"/>
                <a:gd name="T75" fmla="*/ 10 h 192"/>
                <a:gd name="T76" fmla="*/ 87 w 135"/>
                <a:gd name="T77" fmla="*/ 3 h 192"/>
                <a:gd name="T78" fmla="*/ 75 w 135"/>
                <a:gd name="T79" fmla="*/ 9 h 192"/>
                <a:gd name="T80" fmla="*/ 65 w 135"/>
                <a:gd name="T81" fmla="*/ 14 h 192"/>
                <a:gd name="T82" fmla="*/ 55 w 135"/>
                <a:gd name="T83" fmla="*/ 18 h 192"/>
                <a:gd name="T84" fmla="*/ 49 w 135"/>
                <a:gd name="T85" fmla="*/ 17 h 192"/>
                <a:gd name="T86" fmla="*/ 39 w 135"/>
                <a:gd name="T87" fmla="*/ 27 h 192"/>
                <a:gd name="T88" fmla="*/ 35 w 135"/>
                <a:gd name="T89" fmla="*/ 37 h 192"/>
                <a:gd name="T90" fmla="*/ 24 w 135"/>
                <a:gd name="T91" fmla="*/ 50 h 192"/>
                <a:gd name="T92" fmla="*/ 21 w 135"/>
                <a:gd name="T93" fmla="*/ 51 h 192"/>
                <a:gd name="T94" fmla="*/ 20 w 135"/>
                <a:gd name="T95" fmla="*/ 54 h 192"/>
                <a:gd name="T96" fmla="*/ 12 w 135"/>
                <a:gd name="T97" fmla="*/ 62 h 192"/>
                <a:gd name="T98" fmla="*/ 16 w 135"/>
                <a:gd name="T99" fmla="*/ 65 h 192"/>
                <a:gd name="T100" fmla="*/ 18 w 135"/>
                <a:gd name="T101" fmla="*/ 74 h 192"/>
                <a:gd name="T102" fmla="*/ 18 w 135"/>
                <a:gd name="T103" fmla="*/ 80 h 192"/>
                <a:gd name="T104" fmla="*/ 20 w 135"/>
                <a:gd name="T105" fmla="*/ 98 h 192"/>
                <a:gd name="T106" fmla="*/ 17 w 135"/>
                <a:gd name="T107" fmla="*/ 108 h 192"/>
                <a:gd name="T108" fmla="*/ 8 w 135"/>
                <a:gd name="T109" fmla="*/ 115 h 192"/>
                <a:gd name="T110" fmla="*/ 2 w 135"/>
                <a:gd name="T111" fmla="*/ 122 h 192"/>
                <a:gd name="T112" fmla="*/ 0 w 135"/>
                <a:gd name="T113" fmla="*/ 127 h 192"/>
                <a:gd name="T114" fmla="*/ 14 w 135"/>
                <a:gd name="T115" fmla="*/ 135 h 192"/>
                <a:gd name="T116" fmla="*/ 21 w 135"/>
                <a:gd name="T117" fmla="*/ 140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"/>
                <a:gd name="T178" fmla="*/ 0 h 192"/>
                <a:gd name="T179" fmla="*/ 135 w 135"/>
                <a:gd name="T180" fmla="*/ 192 h 19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8" name="Freeform 114"/>
            <p:cNvSpPr>
              <a:spLocks noChangeArrowheads="1"/>
            </p:cNvSpPr>
            <p:nvPr/>
          </p:nvSpPr>
          <p:spPr bwMode="auto">
            <a:xfrm>
              <a:off x="2130432" y="2684465"/>
              <a:ext cx="266701" cy="300039"/>
            </a:xfrm>
            <a:custGeom>
              <a:avLst/>
              <a:gdLst>
                <a:gd name="T0" fmla="*/ 137 w 139"/>
                <a:gd name="T1" fmla="*/ 94 h 157"/>
                <a:gd name="T2" fmla="*/ 130 w 139"/>
                <a:gd name="T3" fmla="*/ 83 h 157"/>
                <a:gd name="T4" fmla="*/ 121 w 139"/>
                <a:gd name="T5" fmla="*/ 77 h 157"/>
                <a:gd name="T6" fmla="*/ 109 w 139"/>
                <a:gd name="T7" fmla="*/ 71 h 157"/>
                <a:gd name="T8" fmla="*/ 107 w 139"/>
                <a:gd name="T9" fmla="*/ 62 h 157"/>
                <a:gd name="T10" fmla="*/ 106 w 139"/>
                <a:gd name="T11" fmla="*/ 53 h 157"/>
                <a:gd name="T12" fmla="*/ 101 w 139"/>
                <a:gd name="T13" fmla="*/ 46 h 157"/>
                <a:gd name="T14" fmla="*/ 89 w 139"/>
                <a:gd name="T15" fmla="*/ 43 h 157"/>
                <a:gd name="T16" fmla="*/ 80 w 139"/>
                <a:gd name="T17" fmla="*/ 39 h 157"/>
                <a:gd name="T18" fmla="*/ 75 w 139"/>
                <a:gd name="T19" fmla="*/ 35 h 157"/>
                <a:gd name="T20" fmla="*/ 67 w 139"/>
                <a:gd name="T21" fmla="*/ 33 h 157"/>
                <a:gd name="T22" fmla="*/ 54 w 139"/>
                <a:gd name="T23" fmla="*/ 25 h 157"/>
                <a:gd name="T24" fmla="*/ 50 w 139"/>
                <a:gd name="T25" fmla="*/ 3 h 157"/>
                <a:gd name="T26" fmla="*/ 39 w 139"/>
                <a:gd name="T27" fmla="*/ 2 h 157"/>
                <a:gd name="T28" fmla="*/ 26 w 139"/>
                <a:gd name="T29" fmla="*/ 8 h 157"/>
                <a:gd name="T30" fmla="*/ 16 w 139"/>
                <a:gd name="T31" fmla="*/ 13 h 157"/>
                <a:gd name="T32" fmla="*/ 7 w 139"/>
                <a:gd name="T33" fmla="*/ 16 h 157"/>
                <a:gd name="T34" fmla="*/ 3 w 139"/>
                <a:gd name="T35" fmla="*/ 15 h 157"/>
                <a:gd name="T36" fmla="*/ 11 w 139"/>
                <a:gd name="T37" fmla="*/ 31 h 157"/>
                <a:gd name="T38" fmla="*/ 8 w 139"/>
                <a:gd name="T39" fmla="*/ 37 h 157"/>
                <a:gd name="T40" fmla="*/ 9 w 139"/>
                <a:gd name="T41" fmla="*/ 53 h 157"/>
                <a:gd name="T42" fmla="*/ 6 w 139"/>
                <a:gd name="T43" fmla="*/ 62 h 157"/>
                <a:gd name="T44" fmla="*/ 3 w 139"/>
                <a:gd name="T45" fmla="*/ 72 h 157"/>
                <a:gd name="T46" fmla="*/ 8 w 139"/>
                <a:gd name="T47" fmla="*/ 77 h 157"/>
                <a:gd name="T48" fmla="*/ 2 w 139"/>
                <a:gd name="T49" fmla="*/ 86 h 157"/>
                <a:gd name="T50" fmla="*/ 1 w 139"/>
                <a:gd name="T51" fmla="*/ 90 h 157"/>
                <a:gd name="T52" fmla="*/ 5 w 139"/>
                <a:gd name="T53" fmla="*/ 96 h 157"/>
                <a:gd name="T54" fmla="*/ 8 w 139"/>
                <a:gd name="T55" fmla="*/ 108 h 157"/>
                <a:gd name="T56" fmla="*/ 13 w 139"/>
                <a:gd name="T57" fmla="*/ 114 h 157"/>
                <a:gd name="T58" fmla="*/ 10 w 139"/>
                <a:gd name="T59" fmla="*/ 122 h 157"/>
                <a:gd name="T60" fmla="*/ 14 w 139"/>
                <a:gd name="T61" fmla="*/ 132 h 157"/>
                <a:gd name="T62" fmla="*/ 18 w 139"/>
                <a:gd name="T63" fmla="*/ 142 h 157"/>
                <a:gd name="T64" fmla="*/ 21 w 139"/>
                <a:gd name="T65" fmla="*/ 154 h 157"/>
                <a:gd name="T66" fmla="*/ 36 w 139"/>
                <a:gd name="T67" fmla="*/ 145 h 157"/>
                <a:gd name="T68" fmla="*/ 46 w 139"/>
                <a:gd name="T69" fmla="*/ 145 h 157"/>
                <a:gd name="T70" fmla="*/ 59 w 139"/>
                <a:gd name="T71" fmla="*/ 150 h 157"/>
                <a:gd name="T72" fmla="*/ 66 w 139"/>
                <a:gd name="T73" fmla="*/ 144 h 157"/>
                <a:gd name="T74" fmla="*/ 81 w 139"/>
                <a:gd name="T75" fmla="*/ 144 h 157"/>
                <a:gd name="T76" fmla="*/ 84 w 139"/>
                <a:gd name="T77" fmla="*/ 126 h 157"/>
                <a:gd name="T78" fmla="*/ 93 w 139"/>
                <a:gd name="T79" fmla="*/ 116 h 157"/>
                <a:gd name="T80" fmla="*/ 107 w 139"/>
                <a:gd name="T81" fmla="*/ 113 h 157"/>
                <a:gd name="T82" fmla="*/ 120 w 139"/>
                <a:gd name="T83" fmla="*/ 112 h 157"/>
                <a:gd name="T84" fmla="*/ 130 w 139"/>
                <a:gd name="T85" fmla="*/ 117 h 157"/>
                <a:gd name="T86" fmla="*/ 136 w 139"/>
                <a:gd name="T87" fmla="*/ 108 h 157"/>
                <a:gd name="T88" fmla="*/ 137 w 139"/>
                <a:gd name="T89" fmla="*/ 94 h 1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39"/>
                <a:gd name="T136" fmla="*/ 0 h 157"/>
                <a:gd name="T137" fmla="*/ 139 w 139"/>
                <a:gd name="T138" fmla="*/ 157 h 1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09" name="Freeform 115"/>
            <p:cNvSpPr>
              <a:spLocks noChangeArrowheads="1"/>
            </p:cNvSpPr>
            <p:nvPr/>
          </p:nvSpPr>
          <p:spPr bwMode="auto">
            <a:xfrm>
              <a:off x="1874844" y="2473328"/>
              <a:ext cx="279401" cy="404814"/>
            </a:xfrm>
            <a:custGeom>
              <a:avLst/>
              <a:gdLst>
                <a:gd name="T0" fmla="*/ 134 w 146"/>
                <a:gd name="T1" fmla="*/ 201 h 212"/>
                <a:gd name="T2" fmla="*/ 135 w 146"/>
                <a:gd name="T3" fmla="*/ 200 h 212"/>
                <a:gd name="T4" fmla="*/ 136 w 146"/>
                <a:gd name="T5" fmla="*/ 196 h 212"/>
                <a:gd name="T6" fmla="*/ 142 w 146"/>
                <a:gd name="T7" fmla="*/ 187 h 212"/>
                <a:gd name="T8" fmla="*/ 137 w 146"/>
                <a:gd name="T9" fmla="*/ 182 h 212"/>
                <a:gd name="T10" fmla="*/ 140 w 146"/>
                <a:gd name="T11" fmla="*/ 172 h 212"/>
                <a:gd name="T12" fmla="*/ 143 w 146"/>
                <a:gd name="T13" fmla="*/ 163 h 212"/>
                <a:gd name="T14" fmla="*/ 142 w 146"/>
                <a:gd name="T15" fmla="*/ 147 h 212"/>
                <a:gd name="T16" fmla="*/ 145 w 146"/>
                <a:gd name="T17" fmla="*/ 141 h 212"/>
                <a:gd name="T18" fmla="*/ 137 w 146"/>
                <a:gd name="T19" fmla="*/ 125 h 212"/>
                <a:gd name="T20" fmla="*/ 126 w 146"/>
                <a:gd name="T21" fmla="*/ 125 h 212"/>
                <a:gd name="T22" fmla="*/ 123 w 146"/>
                <a:gd name="T23" fmla="*/ 111 h 212"/>
                <a:gd name="T24" fmla="*/ 118 w 146"/>
                <a:gd name="T25" fmla="*/ 112 h 212"/>
                <a:gd name="T26" fmla="*/ 106 w 146"/>
                <a:gd name="T27" fmla="*/ 113 h 212"/>
                <a:gd name="T28" fmla="*/ 100 w 146"/>
                <a:gd name="T29" fmla="*/ 107 h 212"/>
                <a:gd name="T30" fmla="*/ 95 w 146"/>
                <a:gd name="T31" fmla="*/ 103 h 212"/>
                <a:gd name="T32" fmla="*/ 90 w 146"/>
                <a:gd name="T33" fmla="*/ 93 h 212"/>
                <a:gd name="T34" fmla="*/ 87 w 146"/>
                <a:gd name="T35" fmla="*/ 83 h 212"/>
                <a:gd name="T36" fmla="*/ 89 w 146"/>
                <a:gd name="T37" fmla="*/ 76 h 212"/>
                <a:gd name="T38" fmla="*/ 94 w 146"/>
                <a:gd name="T39" fmla="*/ 70 h 212"/>
                <a:gd name="T40" fmla="*/ 97 w 146"/>
                <a:gd name="T41" fmla="*/ 59 h 212"/>
                <a:gd name="T42" fmla="*/ 107 w 146"/>
                <a:gd name="T43" fmla="*/ 53 h 212"/>
                <a:gd name="T44" fmla="*/ 121 w 146"/>
                <a:gd name="T45" fmla="*/ 48 h 212"/>
                <a:gd name="T46" fmla="*/ 130 w 146"/>
                <a:gd name="T47" fmla="*/ 47 h 212"/>
                <a:gd name="T48" fmla="*/ 123 w 146"/>
                <a:gd name="T49" fmla="*/ 42 h 212"/>
                <a:gd name="T50" fmla="*/ 129 w 146"/>
                <a:gd name="T51" fmla="*/ 32 h 212"/>
                <a:gd name="T52" fmla="*/ 121 w 146"/>
                <a:gd name="T53" fmla="*/ 25 h 212"/>
                <a:gd name="T54" fmla="*/ 114 w 146"/>
                <a:gd name="T55" fmla="*/ 26 h 212"/>
                <a:gd name="T56" fmla="*/ 107 w 146"/>
                <a:gd name="T57" fmla="*/ 27 h 212"/>
                <a:gd name="T58" fmla="*/ 94 w 146"/>
                <a:gd name="T59" fmla="*/ 25 h 212"/>
                <a:gd name="T60" fmla="*/ 90 w 146"/>
                <a:gd name="T61" fmla="*/ 18 h 212"/>
                <a:gd name="T62" fmla="*/ 83 w 146"/>
                <a:gd name="T63" fmla="*/ 11 h 212"/>
                <a:gd name="T64" fmla="*/ 76 w 146"/>
                <a:gd name="T65" fmla="*/ 2 h 212"/>
                <a:gd name="T66" fmla="*/ 66 w 146"/>
                <a:gd name="T67" fmla="*/ 2 h 212"/>
                <a:gd name="T68" fmla="*/ 69 w 146"/>
                <a:gd name="T69" fmla="*/ 10 h 212"/>
                <a:gd name="T70" fmla="*/ 63 w 146"/>
                <a:gd name="T71" fmla="*/ 21 h 212"/>
                <a:gd name="T72" fmla="*/ 40 w 146"/>
                <a:gd name="T73" fmla="*/ 33 h 212"/>
                <a:gd name="T74" fmla="*/ 30 w 146"/>
                <a:gd name="T75" fmla="*/ 51 h 212"/>
                <a:gd name="T76" fmla="*/ 22 w 146"/>
                <a:gd name="T77" fmla="*/ 52 h 212"/>
                <a:gd name="T78" fmla="*/ 14 w 146"/>
                <a:gd name="T79" fmla="*/ 49 h 212"/>
                <a:gd name="T80" fmla="*/ 14 w 146"/>
                <a:gd name="T81" fmla="*/ 44 h 212"/>
                <a:gd name="T82" fmla="*/ 11 w 146"/>
                <a:gd name="T83" fmla="*/ 38 h 212"/>
                <a:gd name="T84" fmla="*/ 2 w 146"/>
                <a:gd name="T85" fmla="*/ 48 h 212"/>
                <a:gd name="T86" fmla="*/ 6 w 146"/>
                <a:gd name="T87" fmla="*/ 63 h 212"/>
                <a:gd name="T88" fmla="*/ 3 w 146"/>
                <a:gd name="T89" fmla="*/ 66 h 212"/>
                <a:gd name="T90" fmla="*/ 15 w 146"/>
                <a:gd name="T91" fmla="*/ 76 h 212"/>
                <a:gd name="T92" fmla="*/ 26 w 146"/>
                <a:gd name="T93" fmla="*/ 92 h 212"/>
                <a:gd name="T94" fmla="*/ 34 w 146"/>
                <a:gd name="T95" fmla="*/ 109 h 212"/>
                <a:gd name="T96" fmla="*/ 52 w 146"/>
                <a:gd name="T97" fmla="*/ 142 h 212"/>
                <a:gd name="T98" fmla="*/ 59 w 146"/>
                <a:gd name="T99" fmla="*/ 157 h 212"/>
                <a:gd name="T100" fmla="*/ 63 w 146"/>
                <a:gd name="T101" fmla="*/ 167 h 212"/>
                <a:gd name="T102" fmla="*/ 81 w 146"/>
                <a:gd name="T103" fmla="*/ 179 h 212"/>
                <a:gd name="T104" fmla="*/ 113 w 146"/>
                <a:gd name="T105" fmla="*/ 199 h 212"/>
                <a:gd name="T106" fmla="*/ 127 w 146"/>
                <a:gd name="T107" fmla="*/ 210 h 212"/>
                <a:gd name="T108" fmla="*/ 127 w 146"/>
                <a:gd name="T109" fmla="*/ 212 h 212"/>
                <a:gd name="T110" fmla="*/ 130 w 146"/>
                <a:gd name="T111" fmla="*/ 210 h 212"/>
                <a:gd name="T112" fmla="*/ 134 w 146"/>
                <a:gd name="T113" fmla="*/ 201 h 21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6"/>
                <a:gd name="T172" fmla="*/ 0 h 212"/>
                <a:gd name="T173" fmla="*/ 146 w 146"/>
                <a:gd name="T174" fmla="*/ 212 h 21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0" name="Freeform 116"/>
            <p:cNvSpPr>
              <a:spLocks noChangeArrowheads="1"/>
            </p:cNvSpPr>
            <p:nvPr/>
          </p:nvSpPr>
          <p:spPr bwMode="auto">
            <a:xfrm>
              <a:off x="2049470" y="2208214"/>
              <a:ext cx="296864" cy="250825"/>
            </a:xfrm>
            <a:custGeom>
              <a:avLst/>
              <a:gdLst>
                <a:gd name="T0" fmla="*/ 15 w 156"/>
                <a:gd name="T1" fmla="*/ 8 h 131"/>
                <a:gd name="T2" fmla="*/ 6 w 156"/>
                <a:gd name="T3" fmla="*/ 21 h 131"/>
                <a:gd name="T4" fmla="*/ 4 w 156"/>
                <a:gd name="T5" fmla="*/ 29 h 131"/>
                <a:gd name="T6" fmla="*/ 2 w 156"/>
                <a:gd name="T7" fmla="*/ 34 h 131"/>
                <a:gd name="T8" fmla="*/ 7 w 156"/>
                <a:gd name="T9" fmla="*/ 37 h 131"/>
                <a:gd name="T10" fmla="*/ 12 w 156"/>
                <a:gd name="T11" fmla="*/ 44 h 131"/>
                <a:gd name="T12" fmla="*/ 20 w 156"/>
                <a:gd name="T13" fmla="*/ 59 h 131"/>
                <a:gd name="T14" fmla="*/ 39 w 156"/>
                <a:gd name="T15" fmla="*/ 61 h 131"/>
                <a:gd name="T16" fmla="*/ 55 w 156"/>
                <a:gd name="T17" fmla="*/ 68 h 131"/>
                <a:gd name="T18" fmla="*/ 68 w 156"/>
                <a:gd name="T19" fmla="*/ 71 h 131"/>
                <a:gd name="T20" fmla="*/ 65 w 156"/>
                <a:gd name="T21" fmla="*/ 92 h 131"/>
                <a:gd name="T22" fmla="*/ 70 w 156"/>
                <a:gd name="T23" fmla="*/ 100 h 131"/>
                <a:gd name="T24" fmla="*/ 69 w 156"/>
                <a:gd name="T25" fmla="*/ 109 h 131"/>
                <a:gd name="T26" fmla="*/ 71 w 156"/>
                <a:gd name="T27" fmla="*/ 115 h 131"/>
                <a:gd name="T28" fmla="*/ 70 w 156"/>
                <a:gd name="T29" fmla="*/ 115 h 131"/>
                <a:gd name="T30" fmla="*/ 78 w 156"/>
                <a:gd name="T31" fmla="*/ 127 h 131"/>
                <a:gd name="T32" fmla="*/ 85 w 156"/>
                <a:gd name="T33" fmla="*/ 130 h 131"/>
                <a:gd name="T34" fmla="*/ 91 w 156"/>
                <a:gd name="T35" fmla="*/ 129 h 131"/>
                <a:gd name="T36" fmla="*/ 99 w 156"/>
                <a:gd name="T37" fmla="*/ 124 h 131"/>
                <a:gd name="T38" fmla="*/ 106 w 156"/>
                <a:gd name="T39" fmla="*/ 121 h 131"/>
                <a:gd name="T40" fmla="*/ 113 w 156"/>
                <a:gd name="T41" fmla="*/ 115 h 131"/>
                <a:gd name="T42" fmla="*/ 114 w 156"/>
                <a:gd name="T43" fmla="*/ 110 h 131"/>
                <a:gd name="T44" fmla="*/ 108 w 156"/>
                <a:gd name="T45" fmla="*/ 109 h 131"/>
                <a:gd name="T46" fmla="*/ 105 w 156"/>
                <a:gd name="T47" fmla="*/ 101 h 131"/>
                <a:gd name="T48" fmla="*/ 101 w 156"/>
                <a:gd name="T49" fmla="*/ 93 h 131"/>
                <a:gd name="T50" fmla="*/ 108 w 156"/>
                <a:gd name="T51" fmla="*/ 92 h 131"/>
                <a:gd name="T52" fmla="*/ 118 w 156"/>
                <a:gd name="T53" fmla="*/ 95 h 131"/>
                <a:gd name="T54" fmla="*/ 123 w 156"/>
                <a:gd name="T55" fmla="*/ 95 h 131"/>
                <a:gd name="T56" fmla="*/ 130 w 156"/>
                <a:gd name="T57" fmla="*/ 91 h 131"/>
                <a:gd name="T58" fmla="*/ 144 w 156"/>
                <a:gd name="T59" fmla="*/ 86 h 131"/>
                <a:gd name="T60" fmla="*/ 147 w 156"/>
                <a:gd name="T61" fmla="*/ 82 h 131"/>
                <a:gd name="T62" fmla="*/ 140 w 156"/>
                <a:gd name="T63" fmla="*/ 72 h 131"/>
                <a:gd name="T64" fmla="*/ 141 w 156"/>
                <a:gd name="T65" fmla="*/ 66 h 131"/>
                <a:gd name="T66" fmla="*/ 146 w 156"/>
                <a:gd name="T67" fmla="*/ 61 h 131"/>
                <a:gd name="T68" fmla="*/ 148 w 156"/>
                <a:gd name="T69" fmla="*/ 55 h 131"/>
                <a:gd name="T70" fmla="*/ 152 w 156"/>
                <a:gd name="T71" fmla="*/ 47 h 131"/>
                <a:gd name="T72" fmla="*/ 156 w 156"/>
                <a:gd name="T73" fmla="*/ 42 h 131"/>
                <a:gd name="T74" fmla="*/ 140 w 156"/>
                <a:gd name="T75" fmla="*/ 40 h 131"/>
                <a:gd name="T76" fmla="*/ 143 w 156"/>
                <a:gd name="T77" fmla="*/ 31 h 131"/>
                <a:gd name="T78" fmla="*/ 126 w 156"/>
                <a:gd name="T79" fmla="*/ 25 h 131"/>
                <a:gd name="T80" fmla="*/ 128 w 156"/>
                <a:gd name="T81" fmla="*/ 19 h 131"/>
                <a:gd name="T82" fmla="*/ 118 w 156"/>
                <a:gd name="T83" fmla="*/ 16 h 131"/>
                <a:gd name="T84" fmla="*/ 96 w 156"/>
                <a:gd name="T85" fmla="*/ 24 h 131"/>
                <a:gd name="T86" fmla="*/ 75 w 156"/>
                <a:gd name="T87" fmla="*/ 17 h 131"/>
                <a:gd name="T88" fmla="*/ 60 w 156"/>
                <a:gd name="T89" fmla="*/ 15 h 131"/>
                <a:gd name="T90" fmla="*/ 52 w 156"/>
                <a:gd name="T91" fmla="*/ 6 h 131"/>
                <a:gd name="T92" fmla="*/ 42 w 156"/>
                <a:gd name="T93" fmla="*/ 0 h 131"/>
                <a:gd name="T94" fmla="*/ 39 w 156"/>
                <a:gd name="T95" fmla="*/ 7 h 131"/>
                <a:gd name="T96" fmla="*/ 24 w 156"/>
                <a:gd name="T97" fmla="*/ 16 h 131"/>
                <a:gd name="T98" fmla="*/ 27 w 156"/>
                <a:gd name="T99" fmla="*/ 32 h 131"/>
                <a:gd name="T100" fmla="*/ 15 w 156"/>
                <a:gd name="T101" fmla="*/ 28 h 131"/>
                <a:gd name="T102" fmla="*/ 20 w 156"/>
                <a:gd name="T103" fmla="*/ 14 h 131"/>
                <a:gd name="T104" fmla="*/ 19 w 156"/>
                <a:gd name="T105" fmla="*/ 6 h 131"/>
                <a:gd name="T106" fmla="*/ 15 w 156"/>
                <a:gd name="T107" fmla="*/ 8 h 13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56"/>
                <a:gd name="T163" fmla="*/ 0 h 131"/>
                <a:gd name="T164" fmla="*/ 156 w 156"/>
                <a:gd name="T165" fmla="*/ 131 h 13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1" name="Freeform 117"/>
            <p:cNvSpPr>
              <a:spLocks noChangeArrowheads="1"/>
            </p:cNvSpPr>
            <p:nvPr/>
          </p:nvSpPr>
          <p:spPr bwMode="auto">
            <a:xfrm>
              <a:off x="2382846" y="2336802"/>
              <a:ext cx="92076" cy="96838"/>
            </a:xfrm>
            <a:custGeom>
              <a:avLst/>
              <a:gdLst>
                <a:gd name="T0" fmla="*/ 11 w 48"/>
                <a:gd name="T1" fmla="*/ 10 h 51"/>
                <a:gd name="T2" fmla="*/ 6 w 48"/>
                <a:gd name="T3" fmla="*/ 16 h 51"/>
                <a:gd name="T4" fmla="*/ 2 w 48"/>
                <a:gd name="T5" fmla="*/ 25 h 51"/>
                <a:gd name="T6" fmla="*/ 11 w 48"/>
                <a:gd name="T7" fmla="*/ 37 h 51"/>
                <a:gd name="T8" fmla="*/ 18 w 48"/>
                <a:gd name="T9" fmla="*/ 50 h 51"/>
                <a:gd name="T10" fmla="*/ 23 w 48"/>
                <a:gd name="T11" fmla="*/ 50 h 51"/>
                <a:gd name="T12" fmla="*/ 28 w 48"/>
                <a:gd name="T13" fmla="*/ 43 h 51"/>
                <a:gd name="T14" fmla="*/ 41 w 48"/>
                <a:gd name="T15" fmla="*/ 43 h 51"/>
                <a:gd name="T16" fmla="*/ 42 w 48"/>
                <a:gd name="T17" fmla="*/ 45 h 51"/>
                <a:gd name="T18" fmla="*/ 45 w 48"/>
                <a:gd name="T19" fmla="*/ 39 h 51"/>
                <a:gd name="T20" fmla="*/ 44 w 48"/>
                <a:gd name="T21" fmla="*/ 24 h 51"/>
                <a:gd name="T22" fmla="*/ 46 w 48"/>
                <a:gd name="T23" fmla="*/ 11 h 51"/>
                <a:gd name="T24" fmla="*/ 48 w 48"/>
                <a:gd name="T25" fmla="*/ 5 h 51"/>
                <a:gd name="T26" fmla="*/ 37 w 48"/>
                <a:gd name="T27" fmla="*/ 3 h 51"/>
                <a:gd name="T28" fmla="*/ 22 w 48"/>
                <a:gd name="T29" fmla="*/ 3 h 51"/>
                <a:gd name="T30" fmla="*/ 14 w 48"/>
                <a:gd name="T31" fmla="*/ 3 h 51"/>
                <a:gd name="T32" fmla="*/ 13 w 48"/>
                <a:gd name="T33" fmla="*/ 3 h 51"/>
                <a:gd name="T34" fmla="*/ 11 w 48"/>
                <a:gd name="T35" fmla="*/ 10 h 5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"/>
                <a:gd name="T55" fmla="*/ 0 h 51"/>
                <a:gd name="T56" fmla="*/ 48 w 48"/>
                <a:gd name="T57" fmla="*/ 51 h 5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2" name="Freeform 118"/>
            <p:cNvSpPr>
              <a:spLocks noChangeArrowheads="1"/>
            </p:cNvSpPr>
            <p:nvPr/>
          </p:nvSpPr>
          <p:spPr bwMode="auto">
            <a:xfrm>
              <a:off x="2311408" y="2287590"/>
              <a:ext cx="106364" cy="158750"/>
            </a:xfrm>
            <a:custGeom>
              <a:avLst/>
              <a:gdLst>
                <a:gd name="T0" fmla="*/ 15 w 56"/>
                <a:gd name="T1" fmla="*/ 5 h 83"/>
                <a:gd name="T2" fmla="*/ 11 w 56"/>
                <a:gd name="T3" fmla="*/ 13 h 83"/>
                <a:gd name="T4" fmla="*/ 9 w 56"/>
                <a:gd name="T5" fmla="*/ 19 h 83"/>
                <a:gd name="T6" fmla="*/ 4 w 56"/>
                <a:gd name="T7" fmla="*/ 24 h 83"/>
                <a:gd name="T8" fmla="*/ 3 w 56"/>
                <a:gd name="T9" fmla="*/ 30 h 83"/>
                <a:gd name="T10" fmla="*/ 10 w 56"/>
                <a:gd name="T11" fmla="*/ 40 h 83"/>
                <a:gd name="T12" fmla="*/ 14 w 56"/>
                <a:gd name="T13" fmla="*/ 37 h 83"/>
                <a:gd name="T14" fmla="*/ 19 w 56"/>
                <a:gd name="T15" fmla="*/ 47 h 83"/>
                <a:gd name="T16" fmla="*/ 20 w 56"/>
                <a:gd name="T17" fmla="*/ 56 h 83"/>
                <a:gd name="T18" fmla="*/ 22 w 56"/>
                <a:gd name="T19" fmla="*/ 76 h 83"/>
                <a:gd name="T20" fmla="*/ 35 w 56"/>
                <a:gd name="T21" fmla="*/ 80 h 83"/>
                <a:gd name="T22" fmla="*/ 42 w 56"/>
                <a:gd name="T23" fmla="*/ 77 h 83"/>
                <a:gd name="T24" fmla="*/ 48 w 56"/>
                <a:gd name="T25" fmla="*/ 75 h 83"/>
                <a:gd name="T26" fmla="*/ 56 w 56"/>
                <a:gd name="T27" fmla="*/ 75 h 83"/>
                <a:gd name="T28" fmla="*/ 49 w 56"/>
                <a:gd name="T29" fmla="*/ 62 h 83"/>
                <a:gd name="T30" fmla="*/ 40 w 56"/>
                <a:gd name="T31" fmla="*/ 50 h 83"/>
                <a:gd name="T32" fmla="*/ 44 w 56"/>
                <a:gd name="T33" fmla="*/ 41 h 83"/>
                <a:gd name="T34" fmla="*/ 49 w 56"/>
                <a:gd name="T35" fmla="*/ 35 h 83"/>
                <a:gd name="T36" fmla="*/ 51 w 56"/>
                <a:gd name="T37" fmla="*/ 28 h 83"/>
                <a:gd name="T38" fmla="*/ 40 w 56"/>
                <a:gd name="T39" fmla="*/ 19 h 83"/>
                <a:gd name="T40" fmla="*/ 35 w 56"/>
                <a:gd name="T41" fmla="*/ 12 h 83"/>
                <a:gd name="T42" fmla="*/ 23 w 56"/>
                <a:gd name="T43" fmla="*/ 3 h 83"/>
                <a:gd name="T44" fmla="*/ 19 w 56"/>
                <a:gd name="T45" fmla="*/ 0 h 83"/>
                <a:gd name="T46" fmla="*/ 15 w 56"/>
                <a:gd name="T47" fmla="*/ 5 h 8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6"/>
                <a:gd name="T73" fmla="*/ 0 h 83"/>
                <a:gd name="T74" fmla="*/ 56 w 56"/>
                <a:gd name="T75" fmla="*/ 83 h 8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3" name="Freeform 119"/>
            <p:cNvSpPr>
              <a:spLocks noChangeArrowheads="1"/>
            </p:cNvSpPr>
            <p:nvPr/>
          </p:nvSpPr>
          <p:spPr bwMode="auto">
            <a:xfrm>
              <a:off x="2463808" y="2346327"/>
              <a:ext cx="66675" cy="84138"/>
            </a:xfrm>
            <a:custGeom>
              <a:avLst/>
              <a:gdLst>
                <a:gd name="T0" fmla="*/ 2 w 35"/>
                <a:gd name="T1" fmla="*/ 19 h 44"/>
                <a:gd name="T2" fmla="*/ 3 w 35"/>
                <a:gd name="T3" fmla="*/ 34 h 44"/>
                <a:gd name="T4" fmla="*/ 0 w 35"/>
                <a:gd name="T5" fmla="*/ 40 h 44"/>
                <a:gd name="T6" fmla="*/ 10 w 35"/>
                <a:gd name="T7" fmla="*/ 42 h 44"/>
                <a:gd name="T8" fmla="*/ 22 w 35"/>
                <a:gd name="T9" fmla="*/ 37 h 44"/>
                <a:gd name="T10" fmla="*/ 35 w 35"/>
                <a:gd name="T11" fmla="*/ 19 h 44"/>
                <a:gd name="T12" fmla="*/ 35 w 35"/>
                <a:gd name="T13" fmla="*/ 19 h 44"/>
                <a:gd name="T14" fmla="*/ 16 w 35"/>
                <a:gd name="T15" fmla="*/ 4 h 44"/>
                <a:gd name="T16" fmla="*/ 6 w 35"/>
                <a:gd name="T17" fmla="*/ 0 h 44"/>
                <a:gd name="T18" fmla="*/ 4 w 35"/>
                <a:gd name="T19" fmla="*/ 6 h 44"/>
                <a:gd name="T20" fmla="*/ 2 w 35"/>
                <a:gd name="T21" fmla="*/ 19 h 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"/>
                <a:gd name="T34" fmla="*/ 0 h 44"/>
                <a:gd name="T35" fmla="*/ 35 w 35"/>
                <a:gd name="T36" fmla="*/ 44 h 4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4" name="Freeform 120"/>
            <p:cNvSpPr>
              <a:spLocks noChangeArrowheads="1"/>
            </p:cNvSpPr>
            <p:nvPr/>
          </p:nvSpPr>
          <p:spPr bwMode="auto">
            <a:xfrm>
              <a:off x="1806581" y="1952627"/>
              <a:ext cx="227014" cy="80963"/>
            </a:xfrm>
            <a:custGeom>
              <a:avLst/>
              <a:gdLst>
                <a:gd name="T0" fmla="*/ 96 w 119"/>
                <a:gd name="T1" fmla="*/ 27 h 43"/>
                <a:gd name="T2" fmla="*/ 42 w 119"/>
                <a:gd name="T3" fmla="*/ 5 h 43"/>
                <a:gd name="T4" fmla="*/ 2 w 119"/>
                <a:gd name="T5" fmla="*/ 19 h 43"/>
                <a:gd name="T6" fmla="*/ 21 w 119"/>
                <a:gd name="T7" fmla="*/ 10 h 43"/>
                <a:gd name="T8" fmla="*/ 32 w 119"/>
                <a:gd name="T9" fmla="*/ 15 h 43"/>
                <a:gd name="T10" fmla="*/ 51 w 119"/>
                <a:gd name="T11" fmla="*/ 19 h 43"/>
                <a:gd name="T12" fmla="*/ 75 w 119"/>
                <a:gd name="T13" fmla="*/ 32 h 43"/>
                <a:gd name="T14" fmla="*/ 81 w 119"/>
                <a:gd name="T15" fmla="*/ 41 h 43"/>
                <a:gd name="T16" fmla="*/ 117 w 119"/>
                <a:gd name="T17" fmla="*/ 40 h 43"/>
                <a:gd name="T18" fmla="*/ 96 w 119"/>
                <a:gd name="T19" fmla="*/ 27 h 4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9"/>
                <a:gd name="T31" fmla="*/ 0 h 43"/>
                <a:gd name="T32" fmla="*/ 119 w 119"/>
                <a:gd name="T33" fmla="*/ 43 h 4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5" name="Freeform 121"/>
            <p:cNvSpPr>
              <a:spLocks noChangeArrowheads="1"/>
            </p:cNvSpPr>
            <p:nvPr/>
          </p:nvSpPr>
          <p:spPr bwMode="auto">
            <a:xfrm>
              <a:off x="1936756" y="2060578"/>
              <a:ext cx="52388" cy="25400"/>
            </a:xfrm>
            <a:custGeom>
              <a:avLst/>
              <a:gdLst>
                <a:gd name="T0" fmla="*/ 3 w 28"/>
                <a:gd name="T1" fmla="*/ 5 h 13"/>
                <a:gd name="T2" fmla="*/ 26 w 28"/>
                <a:gd name="T3" fmla="*/ 9 h 13"/>
                <a:gd name="T4" fmla="*/ 3 w 28"/>
                <a:gd name="T5" fmla="*/ 5 h 13"/>
                <a:gd name="T6" fmla="*/ 0 60000 65536"/>
                <a:gd name="T7" fmla="*/ 0 60000 65536"/>
                <a:gd name="T8" fmla="*/ 0 60000 65536"/>
                <a:gd name="T9" fmla="*/ 0 w 28"/>
                <a:gd name="T10" fmla="*/ 0 h 13"/>
                <a:gd name="T11" fmla="*/ 28 w 2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6" name="Freeform 122"/>
            <p:cNvSpPr>
              <a:spLocks noChangeArrowheads="1"/>
            </p:cNvSpPr>
            <p:nvPr/>
          </p:nvSpPr>
          <p:spPr bwMode="auto">
            <a:xfrm>
              <a:off x="2179645" y="2058990"/>
              <a:ext cx="47626" cy="26988"/>
            </a:xfrm>
            <a:custGeom>
              <a:avLst/>
              <a:gdLst>
                <a:gd name="T0" fmla="*/ 4 w 25"/>
                <a:gd name="T1" fmla="*/ 7 h 14"/>
                <a:gd name="T2" fmla="*/ 23 w 25"/>
                <a:gd name="T3" fmla="*/ 7 h 14"/>
                <a:gd name="T4" fmla="*/ 4 w 25"/>
                <a:gd name="T5" fmla="*/ 7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7" name="Freeform 123"/>
            <p:cNvSpPr>
              <a:spLocks noEditPoints="1" noChangeArrowheads="1"/>
            </p:cNvSpPr>
            <p:nvPr/>
          </p:nvSpPr>
          <p:spPr bwMode="auto">
            <a:xfrm>
              <a:off x="2065345" y="-1"/>
              <a:ext cx="1322393" cy="985840"/>
            </a:xfrm>
            <a:custGeom>
              <a:avLst/>
              <a:gdLst>
                <a:gd name="T0" fmla="*/ 606 w 691"/>
                <a:gd name="T1" fmla="*/ 59 h 516"/>
                <a:gd name="T2" fmla="*/ 555 w 691"/>
                <a:gd name="T3" fmla="*/ 83 h 516"/>
                <a:gd name="T4" fmla="*/ 552 w 691"/>
                <a:gd name="T5" fmla="*/ 52 h 516"/>
                <a:gd name="T6" fmla="*/ 494 w 691"/>
                <a:gd name="T7" fmla="*/ 47 h 516"/>
                <a:gd name="T8" fmla="*/ 551 w 691"/>
                <a:gd name="T9" fmla="*/ 38 h 516"/>
                <a:gd name="T10" fmla="*/ 546 w 691"/>
                <a:gd name="T11" fmla="*/ 17 h 516"/>
                <a:gd name="T12" fmla="*/ 467 w 691"/>
                <a:gd name="T13" fmla="*/ 1 h 516"/>
                <a:gd name="T14" fmla="*/ 393 w 691"/>
                <a:gd name="T15" fmla="*/ 10 h 516"/>
                <a:gd name="T16" fmla="*/ 337 w 691"/>
                <a:gd name="T17" fmla="*/ 11 h 516"/>
                <a:gd name="T18" fmla="*/ 291 w 691"/>
                <a:gd name="T19" fmla="*/ 31 h 516"/>
                <a:gd name="T20" fmla="*/ 280 w 691"/>
                <a:gd name="T21" fmla="*/ 37 h 516"/>
                <a:gd name="T22" fmla="*/ 247 w 691"/>
                <a:gd name="T23" fmla="*/ 47 h 516"/>
                <a:gd name="T24" fmla="*/ 216 w 691"/>
                <a:gd name="T25" fmla="*/ 58 h 516"/>
                <a:gd name="T26" fmla="*/ 162 w 691"/>
                <a:gd name="T27" fmla="*/ 47 h 516"/>
                <a:gd name="T28" fmla="*/ 133 w 691"/>
                <a:gd name="T29" fmla="*/ 70 h 516"/>
                <a:gd name="T30" fmla="*/ 88 w 691"/>
                <a:gd name="T31" fmla="*/ 99 h 516"/>
                <a:gd name="T32" fmla="*/ 0 w 691"/>
                <a:gd name="T33" fmla="*/ 142 h 516"/>
                <a:gd name="T34" fmla="*/ 56 w 691"/>
                <a:gd name="T35" fmla="*/ 158 h 516"/>
                <a:gd name="T36" fmla="*/ 16 w 691"/>
                <a:gd name="T37" fmla="*/ 172 h 516"/>
                <a:gd name="T38" fmla="*/ 50 w 691"/>
                <a:gd name="T39" fmla="*/ 194 h 516"/>
                <a:gd name="T40" fmla="*/ 95 w 691"/>
                <a:gd name="T41" fmla="*/ 192 h 516"/>
                <a:gd name="T42" fmla="*/ 163 w 691"/>
                <a:gd name="T43" fmla="*/ 211 h 516"/>
                <a:gd name="T44" fmla="*/ 197 w 691"/>
                <a:gd name="T45" fmla="*/ 256 h 516"/>
                <a:gd name="T46" fmla="*/ 202 w 691"/>
                <a:gd name="T47" fmla="*/ 297 h 516"/>
                <a:gd name="T48" fmla="*/ 245 w 691"/>
                <a:gd name="T49" fmla="*/ 312 h 516"/>
                <a:gd name="T50" fmla="*/ 240 w 691"/>
                <a:gd name="T51" fmla="*/ 328 h 516"/>
                <a:gd name="T52" fmla="*/ 234 w 691"/>
                <a:gd name="T53" fmla="*/ 356 h 516"/>
                <a:gd name="T54" fmla="*/ 226 w 691"/>
                <a:gd name="T55" fmla="*/ 390 h 516"/>
                <a:gd name="T56" fmla="*/ 235 w 691"/>
                <a:gd name="T57" fmla="*/ 436 h 516"/>
                <a:gd name="T58" fmla="*/ 256 w 691"/>
                <a:gd name="T59" fmla="*/ 463 h 516"/>
                <a:gd name="T60" fmla="*/ 287 w 691"/>
                <a:gd name="T61" fmla="*/ 498 h 516"/>
                <a:gd name="T62" fmla="*/ 331 w 691"/>
                <a:gd name="T63" fmla="*/ 515 h 516"/>
                <a:gd name="T64" fmla="*/ 344 w 691"/>
                <a:gd name="T65" fmla="*/ 471 h 516"/>
                <a:gd name="T66" fmla="*/ 363 w 691"/>
                <a:gd name="T67" fmla="*/ 449 h 516"/>
                <a:gd name="T68" fmla="*/ 365 w 691"/>
                <a:gd name="T69" fmla="*/ 427 h 516"/>
                <a:gd name="T70" fmla="*/ 384 w 691"/>
                <a:gd name="T71" fmla="*/ 413 h 516"/>
                <a:gd name="T72" fmla="*/ 401 w 691"/>
                <a:gd name="T73" fmla="*/ 409 h 516"/>
                <a:gd name="T74" fmla="*/ 461 w 691"/>
                <a:gd name="T75" fmla="*/ 369 h 516"/>
                <a:gd name="T76" fmla="*/ 500 w 691"/>
                <a:gd name="T77" fmla="*/ 359 h 516"/>
                <a:gd name="T78" fmla="*/ 576 w 691"/>
                <a:gd name="T79" fmla="*/ 325 h 516"/>
                <a:gd name="T80" fmla="*/ 535 w 691"/>
                <a:gd name="T81" fmla="*/ 316 h 516"/>
                <a:gd name="T82" fmla="*/ 577 w 691"/>
                <a:gd name="T83" fmla="*/ 319 h 516"/>
                <a:gd name="T84" fmla="*/ 569 w 691"/>
                <a:gd name="T85" fmla="*/ 280 h 516"/>
                <a:gd name="T86" fmla="*/ 547 w 691"/>
                <a:gd name="T87" fmla="*/ 261 h 516"/>
                <a:gd name="T88" fmla="*/ 596 w 691"/>
                <a:gd name="T89" fmla="*/ 254 h 516"/>
                <a:gd name="T90" fmla="*/ 609 w 691"/>
                <a:gd name="T91" fmla="*/ 230 h 516"/>
                <a:gd name="T92" fmla="*/ 603 w 691"/>
                <a:gd name="T93" fmla="*/ 193 h 516"/>
                <a:gd name="T94" fmla="*/ 590 w 691"/>
                <a:gd name="T95" fmla="*/ 178 h 516"/>
                <a:gd name="T96" fmla="*/ 595 w 691"/>
                <a:gd name="T97" fmla="*/ 162 h 516"/>
                <a:gd name="T98" fmla="*/ 578 w 691"/>
                <a:gd name="T99" fmla="*/ 154 h 516"/>
                <a:gd name="T100" fmla="*/ 624 w 691"/>
                <a:gd name="T101" fmla="*/ 106 h 516"/>
                <a:gd name="T102" fmla="*/ 613 w 691"/>
                <a:gd name="T103" fmla="*/ 94 h 516"/>
                <a:gd name="T104" fmla="*/ 626 w 691"/>
                <a:gd name="T105" fmla="*/ 81 h 516"/>
                <a:gd name="T106" fmla="*/ 691 w 691"/>
                <a:gd name="T107" fmla="*/ 58 h 516"/>
                <a:gd name="T108" fmla="*/ 228 w 691"/>
                <a:gd name="T109" fmla="*/ 329 h 516"/>
                <a:gd name="T110" fmla="*/ 216 w 691"/>
                <a:gd name="T111" fmla="*/ 342 h 5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91"/>
                <a:gd name="T169" fmla="*/ 0 h 516"/>
                <a:gd name="T170" fmla="*/ 691 w 691"/>
                <a:gd name="T171" fmla="*/ 516 h 5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8" name="Freeform 124"/>
            <p:cNvSpPr>
              <a:spLocks noEditPoints="1" noChangeArrowheads="1"/>
            </p:cNvSpPr>
            <p:nvPr/>
          </p:nvSpPr>
          <p:spPr bwMode="auto">
            <a:xfrm>
              <a:off x="584202" y="17461"/>
              <a:ext cx="1920882" cy="1477966"/>
            </a:xfrm>
            <a:custGeom>
              <a:avLst/>
              <a:gdLst>
                <a:gd name="T0" fmla="*/ 205 w 1005"/>
                <a:gd name="T1" fmla="*/ 683 h 774"/>
                <a:gd name="T2" fmla="*/ 189 w 1005"/>
                <a:gd name="T3" fmla="*/ 227 h 774"/>
                <a:gd name="T4" fmla="*/ 387 w 1005"/>
                <a:gd name="T5" fmla="*/ 251 h 774"/>
                <a:gd name="T6" fmla="*/ 257 w 1005"/>
                <a:gd name="T7" fmla="*/ 269 h 774"/>
                <a:gd name="T8" fmla="*/ 386 w 1005"/>
                <a:gd name="T9" fmla="*/ 334 h 774"/>
                <a:gd name="T10" fmla="*/ 237 w 1005"/>
                <a:gd name="T11" fmla="*/ 194 h 774"/>
                <a:gd name="T12" fmla="*/ 208 w 1005"/>
                <a:gd name="T13" fmla="*/ 185 h 774"/>
                <a:gd name="T14" fmla="*/ 369 w 1005"/>
                <a:gd name="T15" fmla="*/ 213 h 774"/>
                <a:gd name="T16" fmla="*/ 297 w 1005"/>
                <a:gd name="T17" fmla="*/ 144 h 774"/>
                <a:gd name="T18" fmla="*/ 413 w 1005"/>
                <a:gd name="T19" fmla="*/ 119 h 774"/>
                <a:gd name="T20" fmla="*/ 416 w 1005"/>
                <a:gd name="T21" fmla="*/ 161 h 774"/>
                <a:gd name="T22" fmla="*/ 420 w 1005"/>
                <a:gd name="T23" fmla="*/ 185 h 774"/>
                <a:gd name="T24" fmla="*/ 543 w 1005"/>
                <a:gd name="T25" fmla="*/ 147 h 774"/>
                <a:gd name="T26" fmla="*/ 492 w 1005"/>
                <a:gd name="T27" fmla="*/ 232 h 774"/>
                <a:gd name="T28" fmla="*/ 687 w 1005"/>
                <a:gd name="T29" fmla="*/ 220 h 774"/>
                <a:gd name="T30" fmla="*/ 580 w 1005"/>
                <a:gd name="T31" fmla="*/ 151 h 774"/>
                <a:gd name="T32" fmla="*/ 598 w 1005"/>
                <a:gd name="T33" fmla="*/ 83 h 774"/>
                <a:gd name="T34" fmla="*/ 587 w 1005"/>
                <a:gd name="T35" fmla="*/ 66 h 774"/>
                <a:gd name="T36" fmla="*/ 634 w 1005"/>
                <a:gd name="T37" fmla="*/ 120 h 774"/>
                <a:gd name="T38" fmla="*/ 698 w 1005"/>
                <a:gd name="T39" fmla="*/ 180 h 774"/>
                <a:gd name="T40" fmla="*/ 795 w 1005"/>
                <a:gd name="T41" fmla="*/ 87 h 774"/>
                <a:gd name="T42" fmla="*/ 760 w 1005"/>
                <a:gd name="T43" fmla="*/ 9 h 774"/>
                <a:gd name="T44" fmla="*/ 569 w 1005"/>
                <a:gd name="T45" fmla="*/ 46 h 774"/>
                <a:gd name="T46" fmla="*/ 624 w 1005"/>
                <a:gd name="T47" fmla="*/ 440 h 774"/>
                <a:gd name="T48" fmla="*/ 827 w 1005"/>
                <a:gd name="T49" fmla="*/ 340 h 774"/>
                <a:gd name="T50" fmla="*/ 746 w 1005"/>
                <a:gd name="T51" fmla="*/ 272 h 774"/>
                <a:gd name="T52" fmla="*/ 624 w 1005"/>
                <a:gd name="T53" fmla="*/ 250 h 774"/>
                <a:gd name="T54" fmla="*/ 704 w 1005"/>
                <a:gd name="T55" fmla="*/ 309 h 774"/>
                <a:gd name="T56" fmla="*/ 736 w 1005"/>
                <a:gd name="T57" fmla="*/ 409 h 774"/>
                <a:gd name="T58" fmla="*/ 850 w 1005"/>
                <a:gd name="T59" fmla="*/ 419 h 774"/>
                <a:gd name="T60" fmla="*/ 682 w 1005"/>
                <a:gd name="T61" fmla="*/ 241 h 774"/>
                <a:gd name="T62" fmla="*/ 963 w 1005"/>
                <a:gd name="T63" fmla="*/ 641 h 774"/>
                <a:gd name="T64" fmla="*/ 110 w 1005"/>
                <a:gd name="T65" fmla="*/ 629 h 774"/>
                <a:gd name="T66" fmla="*/ 821 w 1005"/>
                <a:gd name="T67" fmla="*/ 686 h 774"/>
                <a:gd name="T68" fmla="*/ 963 w 1005"/>
                <a:gd name="T69" fmla="*/ 609 h 774"/>
                <a:gd name="T70" fmla="*/ 895 w 1005"/>
                <a:gd name="T71" fmla="*/ 560 h 774"/>
                <a:gd name="T72" fmla="*/ 844 w 1005"/>
                <a:gd name="T73" fmla="*/ 528 h 774"/>
                <a:gd name="T74" fmla="*/ 763 w 1005"/>
                <a:gd name="T75" fmla="*/ 463 h 774"/>
                <a:gd name="T76" fmla="*/ 727 w 1005"/>
                <a:gd name="T77" fmla="*/ 543 h 774"/>
                <a:gd name="T78" fmla="*/ 666 w 1005"/>
                <a:gd name="T79" fmla="*/ 617 h 774"/>
                <a:gd name="T80" fmla="*/ 538 w 1005"/>
                <a:gd name="T81" fmla="*/ 525 h 774"/>
                <a:gd name="T82" fmla="*/ 579 w 1005"/>
                <a:gd name="T83" fmla="*/ 430 h 774"/>
                <a:gd name="T84" fmla="*/ 649 w 1005"/>
                <a:gd name="T85" fmla="*/ 387 h 774"/>
                <a:gd name="T86" fmla="*/ 636 w 1005"/>
                <a:gd name="T87" fmla="*/ 339 h 774"/>
                <a:gd name="T88" fmla="*/ 580 w 1005"/>
                <a:gd name="T89" fmla="*/ 343 h 774"/>
                <a:gd name="T90" fmla="*/ 537 w 1005"/>
                <a:gd name="T91" fmla="*/ 271 h 774"/>
                <a:gd name="T92" fmla="*/ 518 w 1005"/>
                <a:gd name="T93" fmla="*/ 292 h 774"/>
                <a:gd name="T94" fmla="*/ 508 w 1005"/>
                <a:gd name="T95" fmla="*/ 364 h 774"/>
                <a:gd name="T96" fmla="*/ 492 w 1005"/>
                <a:gd name="T97" fmla="*/ 348 h 774"/>
                <a:gd name="T98" fmla="*/ 399 w 1005"/>
                <a:gd name="T99" fmla="*/ 348 h 774"/>
                <a:gd name="T100" fmla="*/ 268 w 1005"/>
                <a:gd name="T101" fmla="*/ 339 h 774"/>
                <a:gd name="T102" fmla="*/ 97 w 1005"/>
                <a:gd name="T103" fmla="*/ 340 h 774"/>
                <a:gd name="T104" fmla="*/ 47 w 1005"/>
                <a:gd name="T105" fmla="*/ 341 h 774"/>
                <a:gd name="T106" fmla="*/ 127 w 1005"/>
                <a:gd name="T107" fmla="*/ 588 h 774"/>
                <a:gd name="T108" fmla="*/ 182 w 1005"/>
                <a:gd name="T109" fmla="*/ 658 h 774"/>
                <a:gd name="T110" fmla="*/ 623 w 1005"/>
                <a:gd name="T111" fmla="*/ 689 h 774"/>
                <a:gd name="T112" fmla="*/ 701 w 1005"/>
                <a:gd name="T113" fmla="*/ 766 h 774"/>
                <a:gd name="T114" fmla="*/ 866 w 1005"/>
                <a:gd name="T115" fmla="*/ 722 h 774"/>
                <a:gd name="T116" fmla="*/ 243 w 1005"/>
                <a:gd name="T117" fmla="*/ 407 h 774"/>
                <a:gd name="T118" fmla="*/ 241 w 1005"/>
                <a:gd name="T119" fmla="*/ 392 h 774"/>
                <a:gd name="T120" fmla="*/ 503 w 1005"/>
                <a:gd name="T121" fmla="*/ 656 h 77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05"/>
                <a:gd name="T184" fmla="*/ 0 h 774"/>
                <a:gd name="T185" fmla="*/ 1005 w 1005"/>
                <a:gd name="T186" fmla="*/ 774 h 77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19" name="Freeform 125"/>
            <p:cNvSpPr>
              <a:spLocks noEditPoints="1" noChangeArrowheads="1"/>
            </p:cNvSpPr>
            <p:nvPr/>
          </p:nvSpPr>
          <p:spPr bwMode="auto">
            <a:xfrm>
              <a:off x="0" y="574675"/>
              <a:ext cx="2192345" cy="1346202"/>
            </a:xfrm>
            <a:custGeom>
              <a:avLst/>
              <a:gdLst>
                <a:gd name="T0" fmla="*/ 350 w 1147"/>
                <a:gd name="T1" fmla="*/ 230 h 705"/>
                <a:gd name="T2" fmla="*/ 306 w 1147"/>
                <a:gd name="T3" fmla="*/ 35 h 705"/>
                <a:gd name="T4" fmla="*/ 185 w 1147"/>
                <a:gd name="T5" fmla="*/ 21 h 705"/>
                <a:gd name="T6" fmla="*/ 135 w 1147"/>
                <a:gd name="T7" fmla="*/ 10 h 705"/>
                <a:gd name="T8" fmla="*/ 93 w 1147"/>
                <a:gd name="T9" fmla="*/ 21 h 705"/>
                <a:gd name="T10" fmla="*/ 19 w 1147"/>
                <a:gd name="T11" fmla="*/ 59 h 705"/>
                <a:gd name="T12" fmla="*/ 71 w 1147"/>
                <a:gd name="T13" fmla="*/ 103 h 705"/>
                <a:gd name="T14" fmla="*/ 17 w 1147"/>
                <a:gd name="T15" fmla="*/ 106 h 705"/>
                <a:gd name="T16" fmla="*/ 59 w 1147"/>
                <a:gd name="T17" fmla="*/ 136 h 705"/>
                <a:gd name="T18" fmla="*/ 43 w 1147"/>
                <a:gd name="T19" fmla="*/ 158 h 705"/>
                <a:gd name="T20" fmla="*/ 45 w 1147"/>
                <a:gd name="T21" fmla="*/ 219 h 705"/>
                <a:gd name="T22" fmla="*/ 96 w 1147"/>
                <a:gd name="T23" fmla="*/ 236 h 705"/>
                <a:gd name="T24" fmla="*/ 102 w 1147"/>
                <a:gd name="T25" fmla="*/ 269 h 705"/>
                <a:gd name="T26" fmla="*/ 84 w 1147"/>
                <a:gd name="T27" fmla="*/ 287 h 705"/>
                <a:gd name="T28" fmla="*/ 147 w 1147"/>
                <a:gd name="T29" fmla="*/ 250 h 705"/>
                <a:gd name="T30" fmla="*/ 173 w 1147"/>
                <a:gd name="T31" fmla="*/ 213 h 705"/>
                <a:gd name="T32" fmla="*/ 191 w 1147"/>
                <a:gd name="T33" fmla="*/ 201 h 705"/>
                <a:gd name="T34" fmla="*/ 226 w 1147"/>
                <a:gd name="T35" fmla="*/ 215 h 705"/>
                <a:gd name="T36" fmla="*/ 248 w 1147"/>
                <a:gd name="T37" fmla="*/ 202 h 705"/>
                <a:gd name="T38" fmla="*/ 276 w 1147"/>
                <a:gd name="T39" fmla="*/ 213 h 705"/>
                <a:gd name="T40" fmla="*/ 340 w 1147"/>
                <a:gd name="T41" fmla="*/ 232 h 705"/>
                <a:gd name="T42" fmla="*/ 375 w 1147"/>
                <a:gd name="T43" fmla="*/ 248 h 705"/>
                <a:gd name="T44" fmla="*/ 376 w 1147"/>
                <a:gd name="T45" fmla="*/ 261 h 705"/>
                <a:gd name="T46" fmla="*/ 389 w 1147"/>
                <a:gd name="T47" fmla="*/ 263 h 705"/>
                <a:gd name="T48" fmla="*/ 401 w 1147"/>
                <a:gd name="T49" fmla="*/ 274 h 705"/>
                <a:gd name="T50" fmla="*/ 396 w 1147"/>
                <a:gd name="T51" fmla="*/ 300 h 705"/>
                <a:gd name="T52" fmla="*/ 421 w 1147"/>
                <a:gd name="T53" fmla="*/ 299 h 705"/>
                <a:gd name="T54" fmla="*/ 15 w 1147"/>
                <a:gd name="T55" fmla="*/ 313 h 705"/>
                <a:gd name="T56" fmla="*/ 178 w 1147"/>
                <a:gd name="T57" fmla="*/ 240 h 705"/>
                <a:gd name="T58" fmla="*/ 177 w 1147"/>
                <a:gd name="T59" fmla="*/ 256 h 705"/>
                <a:gd name="T60" fmla="*/ 25 w 1147"/>
                <a:gd name="T61" fmla="*/ 219 h 705"/>
                <a:gd name="T62" fmla="*/ 1094 w 1147"/>
                <a:gd name="T63" fmla="*/ 443 h 705"/>
                <a:gd name="T64" fmla="*/ 1010 w 1147"/>
                <a:gd name="T65" fmla="*/ 472 h 705"/>
                <a:gd name="T66" fmla="*/ 970 w 1147"/>
                <a:gd name="T67" fmla="*/ 473 h 705"/>
                <a:gd name="T68" fmla="*/ 926 w 1147"/>
                <a:gd name="T69" fmla="*/ 471 h 705"/>
                <a:gd name="T70" fmla="*/ 954 w 1147"/>
                <a:gd name="T71" fmla="*/ 426 h 705"/>
                <a:gd name="T72" fmla="*/ 902 w 1147"/>
                <a:gd name="T73" fmla="*/ 410 h 705"/>
                <a:gd name="T74" fmla="*/ 864 w 1147"/>
                <a:gd name="T75" fmla="*/ 397 h 705"/>
                <a:gd name="T76" fmla="*/ 516 w 1147"/>
                <a:gd name="T77" fmla="*/ 388 h 705"/>
                <a:gd name="T78" fmla="*/ 510 w 1147"/>
                <a:gd name="T79" fmla="*/ 395 h 705"/>
                <a:gd name="T80" fmla="*/ 501 w 1147"/>
                <a:gd name="T81" fmla="*/ 436 h 705"/>
                <a:gd name="T82" fmla="*/ 513 w 1147"/>
                <a:gd name="T83" fmla="*/ 539 h 705"/>
                <a:gd name="T84" fmla="*/ 557 w 1147"/>
                <a:gd name="T85" fmla="*/ 590 h 705"/>
                <a:gd name="T86" fmla="*/ 647 w 1147"/>
                <a:gd name="T87" fmla="*/ 625 h 705"/>
                <a:gd name="T88" fmla="*/ 724 w 1147"/>
                <a:gd name="T89" fmla="*/ 647 h 705"/>
                <a:gd name="T90" fmla="*/ 783 w 1147"/>
                <a:gd name="T91" fmla="*/ 685 h 705"/>
                <a:gd name="T92" fmla="*/ 818 w 1147"/>
                <a:gd name="T93" fmla="*/ 658 h 705"/>
                <a:gd name="T94" fmla="*/ 862 w 1147"/>
                <a:gd name="T95" fmla="*/ 644 h 705"/>
                <a:gd name="T96" fmla="*/ 889 w 1147"/>
                <a:gd name="T97" fmla="*/ 641 h 705"/>
                <a:gd name="T98" fmla="*/ 944 w 1147"/>
                <a:gd name="T99" fmla="*/ 645 h 705"/>
                <a:gd name="T100" fmla="*/ 983 w 1147"/>
                <a:gd name="T101" fmla="*/ 699 h 705"/>
                <a:gd name="T102" fmla="*/ 994 w 1147"/>
                <a:gd name="T103" fmla="*/ 608 h 705"/>
                <a:gd name="T104" fmla="*/ 1036 w 1147"/>
                <a:gd name="T105" fmla="*/ 571 h 705"/>
                <a:gd name="T106" fmla="*/ 1032 w 1147"/>
                <a:gd name="T107" fmla="*/ 539 h 705"/>
                <a:gd name="T108" fmla="*/ 1049 w 1147"/>
                <a:gd name="T109" fmla="*/ 541 h 705"/>
                <a:gd name="T110" fmla="*/ 1088 w 1147"/>
                <a:gd name="T111" fmla="*/ 499 h 705"/>
                <a:gd name="T112" fmla="*/ 1102 w 1147"/>
                <a:gd name="T113" fmla="*/ 475 h 705"/>
                <a:gd name="T114" fmla="*/ 1137 w 1147"/>
                <a:gd name="T115" fmla="*/ 413 h 70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47"/>
                <a:gd name="T175" fmla="*/ 0 h 705"/>
                <a:gd name="T176" fmla="*/ 1147 w 1147"/>
                <a:gd name="T177" fmla="*/ 705 h 70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0" name="Freeform 126"/>
            <p:cNvSpPr>
              <a:spLocks noEditPoints="1" noChangeArrowheads="1"/>
            </p:cNvSpPr>
            <p:nvPr/>
          </p:nvSpPr>
          <p:spPr bwMode="auto">
            <a:xfrm>
              <a:off x="3444886" y="1455738"/>
              <a:ext cx="276226" cy="196851"/>
            </a:xfrm>
            <a:custGeom>
              <a:avLst/>
              <a:gdLst>
                <a:gd name="T0" fmla="*/ 143 w 145"/>
                <a:gd name="T1" fmla="*/ 18 h 103"/>
                <a:gd name="T2" fmla="*/ 132 w 145"/>
                <a:gd name="T3" fmla="*/ 18 h 103"/>
                <a:gd name="T4" fmla="*/ 118 w 145"/>
                <a:gd name="T5" fmla="*/ 15 h 103"/>
                <a:gd name="T6" fmla="*/ 113 w 145"/>
                <a:gd name="T7" fmla="*/ 13 h 103"/>
                <a:gd name="T8" fmla="*/ 104 w 145"/>
                <a:gd name="T9" fmla="*/ 14 h 103"/>
                <a:gd name="T10" fmla="*/ 93 w 145"/>
                <a:gd name="T11" fmla="*/ 9 h 103"/>
                <a:gd name="T12" fmla="*/ 87 w 145"/>
                <a:gd name="T13" fmla="*/ 6 h 103"/>
                <a:gd name="T14" fmla="*/ 67 w 145"/>
                <a:gd name="T15" fmla="*/ 4 h 103"/>
                <a:gd name="T16" fmla="*/ 30 w 145"/>
                <a:gd name="T17" fmla="*/ 3 h 103"/>
                <a:gd name="T18" fmla="*/ 16 w 145"/>
                <a:gd name="T19" fmla="*/ 0 h 103"/>
                <a:gd name="T20" fmla="*/ 7 w 145"/>
                <a:gd name="T21" fmla="*/ 6 h 103"/>
                <a:gd name="T22" fmla="*/ 5 w 145"/>
                <a:gd name="T23" fmla="*/ 14 h 103"/>
                <a:gd name="T24" fmla="*/ 7 w 145"/>
                <a:gd name="T25" fmla="*/ 25 h 103"/>
                <a:gd name="T26" fmla="*/ 10 w 145"/>
                <a:gd name="T27" fmla="*/ 23 h 103"/>
                <a:gd name="T28" fmla="*/ 14 w 145"/>
                <a:gd name="T29" fmla="*/ 24 h 103"/>
                <a:gd name="T30" fmla="*/ 21 w 145"/>
                <a:gd name="T31" fmla="*/ 25 h 103"/>
                <a:gd name="T32" fmla="*/ 25 w 145"/>
                <a:gd name="T33" fmla="*/ 25 h 103"/>
                <a:gd name="T34" fmla="*/ 32 w 145"/>
                <a:gd name="T35" fmla="*/ 27 h 103"/>
                <a:gd name="T36" fmla="*/ 35 w 145"/>
                <a:gd name="T37" fmla="*/ 31 h 103"/>
                <a:gd name="T38" fmla="*/ 27 w 145"/>
                <a:gd name="T39" fmla="*/ 38 h 103"/>
                <a:gd name="T40" fmla="*/ 28 w 145"/>
                <a:gd name="T41" fmla="*/ 48 h 103"/>
                <a:gd name="T42" fmla="*/ 26 w 145"/>
                <a:gd name="T43" fmla="*/ 56 h 103"/>
                <a:gd name="T44" fmla="*/ 23 w 145"/>
                <a:gd name="T45" fmla="*/ 60 h 103"/>
                <a:gd name="T46" fmla="*/ 27 w 145"/>
                <a:gd name="T47" fmla="*/ 66 h 103"/>
                <a:gd name="T48" fmla="*/ 24 w 145"/>
                <a:gd name="T49" fmla="*/ 73 h 103"/>
                <a:gd name="T50" fmla="*/ 26 w 145"/>
                <a:gd name="T51" fmla="*/ 78 h 103"/>
                <a:gd name="T52" fmla="*/ 22 w 145"/>
                <a:gd name="T53" fmla="*/ 85 h 103"/>
                <a:gd name="T54" fmla="*/ 23 w 145"/>
                <a:gd name="T55" fmla="*/ 89 h 103"/>
                <a:gd name="T56" fmla="*/ 29 w 145"/>
                <a:gd name="T57" fmla="*/ 89 h 103"/>
                <a:gd name="T58" fmla="*/ 43 w 145"/>
                <a:gd name="T59" fmla="*/ 102 h 103"/>
                <a:gd name="T60" fmla="*/ 46 w 145"/>
                <a:gd name="T61" fmla="*/ 99 h 103"/>
                <a:gd name="T62" fmla="*/ 52 w 145"/>
                <a:gd name="T63" fmla="*/ 98 h 103"/>
                <a:gd name="T64" fmla="*/ 63 w 145"/>
                <a:gd name="T65" fmla="*/ 94 h 103"/>
                <a:gd name="T66" fmla="*/ 77 w 145"/>
                <a:gd name="T67" fmla="*/ 94 h 103"/>
                <a:gd name="T68" fmla="*/ 85 w 145"/>
                <a:gd name="T69" fmla="*/ 90 h 103"/>
                <a:gd name="T70" fmla="*/ 94 w 145"/>
                <a:gd name="T71" fmla="*/ 84 h 103"/>
                <a:gd name="T72" fmla="*/ 98 w 145"/>
                <a:gd name="T73" fmla="*/ 76 h 103"/>
                <a:gd name="T74" fmla="*/ 106 w 145"/>
                <a:gd name="T75" fmla="*/ 67 h 103"/>
                <a:gd name="T76" fmla="*/ 107 w 145"/>
                <a:gd name="T77" fmla="*/ 51 h 103"/>
                <a:gd name="T78" fmla="*/ 116 w 145"/>
                <a:gd name="T79" fmla="*/ 40 h 103"/>
                <a:gd name="T80" fmla="*/ 126 w 145"/>
                <a:gd name="T81" fmla="*/ 34 h 103"/>
                <a:gd name="T82" fmla="*/ 139 w 145"/>
                <a:gd name="T83" fmla="*/ 28 h 103"/>
                <a:gd name="T84" fmla="*/ 143 w 145"/>
                <a:gd name="T85" fmla="*/ 18 h 103"/>
                <a:gd name="T86" fmla="*/ 144 w 145"/>
                <a:gd name="T87" fmla="*/ 55 h 103"/>
                <a:gd name="T88" fmla="*/ 134 w 145"/>
                <a:gd name="T89" fmla="*/ 58 h 103"/>
                <a:gd name="T90" fmla="*/ 144 w 145"/>
                <a:gd name="T91" fmla="*/ 55 h 10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45"/>
                <a:gd name="T139" fmla="*/ 0 h 103"/>
                <a:gd name="T140" fmla="*/ 145 w 145"/>
                <a:gd name="T141" fmla="*/ 103 h 10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1" name="Freeform 127"/>
            <p:cNvSpPr>
              <a:spLocks noEditPoints="1" noChangeArrowheads="1"/>
            </p:cNvSpPr>
            <p:nvPr/>
          </p:nvSpPr>
          <p:spPr bwMode="auto">
            <a:xfrm>
              <a:off x="4075127" y="1506539"/>
              <a:ext cx="136526" cy="169864"/>
            </a:xfrm>
            <a:custGeom>
              <a:avLst/>
              <a:gdLst>
                <a:gd name="T0" fmla="*/ 70 w 71"/>
                <a:gd name="T1" fmla="*/ 0 h 89"/>
                <a:gd name="T2" fmla="*/ 65 w 71"/>
                <a:gd name="T3" fmla="*/ 2 h 89"/>
                <a:gd name="T4" fmla="*/ 61 w 71"/>
                <a:gd name="T5" fmla="*/ 5 h 89"/>
                <a:gd name="T6" fmla="*/ 49 w 71"/>
                <a:gd name="T7" fmla="*/ 3 h 89"/>
                <a:gd name="T8" fmla="*/ 34 w 71"/>
                <a:gd name="T9" fmla="*/ 3 h 89"/>
                <a:gd name="T10" fmla="*/ 33 w 71"/>
                <a:gd name="T11" fmla="*/ 3 h 89"/>
                <a:gd name="T12" fmla="*/ 23 w 71"/>
                <a:gd name="T13" fmla="*/ 8 h 89"/>
                <a:gd name="T14" fmla="*/ 18 w 71"/>
                <a:gd name="T15" fmla="*/ 11 h 89"/>
                <a:gd name="T16" fmla="*/ 10 w 71"/>
                <a:gd name="T17" fmla="*/ 12 h 89"/>
                <a:gd name="T18" fmla="*/ 6 w 71"/>
                <a:gd name="T19" fmla="*/ 19 h 89"/>
                <a:gd name="T20" fmla="*/ 3 w 71"/>
                <a:gd name="T21" fmla="*/ 23 h 89"/>
                <a:gd name="T22" fmla="*/ 0 w 71"/>
                <a:gd name="T23" fmla="*/ 29 h 89"/>
                <a:gd name="T24" fmla="*/ 0 w 71"/>
                <a:gd name="T25" fmla="*/ 29 h 89"/>
                <a:gd name="T26" fmla="*/ 6 w 71"/>
                <a:gd name="T27" fmla="*/ 39 h 89"/>
                <a:gd name="T28" fmla="*/ 14 w 71"/>
                <a:gd name="T29" fmla="*/ 42 h 89"/>
                <a:gd name="T30" fmla="*/ 25 w 71"/>
                <a:gd name="T31" fmla="*/ 45 h 89"/>
                <a:gd name="T32" fmla="*/ 13 w 71"/>
                <a:gd name="T33" fmla="*/ 46 h 89"/>
                <a:gd name="T34" fmla="*/ 15 w 71"/>
                <a:gd name="T35" fmla="*/ 56 h 89"/>
                <a:gd name="T36" fmla="*/ 21 w 71"/>
                <a:gd name="T37" fmla="*/ 64 h 89"/>
                <a:gd name="T38" fmla="*/ 31 w 71"/>
                <a:gd name="T39" fmla="*/ 69 h 89"/>
                <a:gd name="T40" fmla="*/ 29 w 71"/>
                <a:gd name="T41" fmla="*/ 57 h 89"/>
                <a:gd name="T42" fmla="*/ 37 w 71"/>
                <a:gd name="T43" fmla="*/ 57 h 89"/>
                <a:gd name="T44" fmla="*/ 32 w 71"/>
                <a:gd name="T45" fmla="*/ 53 h 89"/>
                <a:gd name="T46" fmla="*/ 36 w 71"/>
                <a:gd name="T47" fmla="*/ 50 h 89"/>
                <a:gd name="T48" fmla="*/ 44 w 71"/>
                <a:gd name="T49" fmla="*/ 49 h 89"/>
                <a:gd name="T50" fmla="*/ 40 w 71"/>
                <a:gd name="T51" fmla="*/ 40 h 89"/>
                <a:gd name="T52" fmla="*/ 31 w 71"/>
                <a:gd name="T53" fmla="*/ 41 h 89"/>
                <a:gd name="T54" fmla="*/ 35 w 71"/>
                <a:gd name="T55" fmla="*/ 35 h 89"/>
                <a:gd name="T56" fmla="*/ 26 w 71"/>
                <a:gd name="T57" fmla="*/ 22 h 89"/>
                <a:gd name="T58" fmla="*/ 31 w 71"/>
                <a:gd name="T59" fmla="*/ 19 h 89"/>
                <a:gd name="T60" fmla="*/ 40 w 71"/>
                <a:gd name="T61" fmla="*/ 20 h 89"/>
                <a:gd name="T62" fmla="*/ 43 w 71"/>
                <a:gd name="T63" fmla="*/ 12 h 89"/>
                <a:gd name="T64" fmla="*/ 49 w 71"/>
                <a:gd name="T65" fmla="*/ 14 h 89"/>
                <a:gd name="T66" fmla="*/ 58 w 71"/>
                <a:gd name="T67" fmla="*/ 10 h 89"/>
                <a:gd name="T68" fmla="*/ 65 w 71"/>
                <a:gd name="T69" fmla="*/ 13 h 89"/>
                <a:gd name="T70" fmla="*/ 68 w 71"/>
                <a:gd name="T71" fmla="*/ 9 h 89"/>
                <a:gd name="T72" fmla="*/ 71 w 71"/>
                <a:gd name="T73" fmla="*/ 4 h 89"/>
                <a:gd name="T74" fmla="*/ 70 w 71"/>
                <a:gd name="T75" fmla="*/ 0 h 89"/>
                <a:gd name="T76" fmla="*/ 61 w 71"/>
                <a:gd name="T77" fmla="*/ 84 h 89"/>
                <a:gd name="T78" fmla="*/ 43 w 71"/>
                <a:gd name="T79" fmla="*/ 82 h 89"/>
                <a:gd name="T80" fmla="*/ 36 w 71"/>
                <a:gd name="T81" fmla="*/ 85 h 89"/>
                <a:gd name="T82" fmla="*/ 53 w 71"/>
                <a:gd name="T83" fmla="*/ 89 h 89"/>
                <a:gd name="T84" fmla="*/ 68 w 71"/>
                <a:gd name="T85" fmla="*/ 84 h 89"/>
                <a:gd name="T86" fmla="*/ 61 w 71"/>
                <a:gd name="T87" fmla="*/ 84 h 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"/>
                <a:gd name="T133" fmla="*/ 0 h 89"/>
                <a:gd name="T134" fmla="*/ 71 w 71"/>
                <a:gd name="T135" fmla="*/ 89 h 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2" name="Freeform 128"/>
            <p:cNvSpPr>
              <a:spLocks noChangeArrowheads="1"/>
            </p:cNvSpPr>
            <p:nvPr/>
          </p:nvSpPr>
          <p:spPr bwMode="auto">
            <a:xfrm>
              <a:off x="4329128" y="1654176"/>
              <a:ext cx="55564" cy="34925"/>
            </a:xfrm>
            <a:custGeom>
              <a:avLst/>
              <a:gdLst>
                <a:gd name="T0" fmla="*/ 20 w 29"/>
                <a:gd name="T1" fmla="*/ 11 h 18"/>
                <a:gd name="T2" fmla="*/ 26 w 29"/>
                <a:gd name="T3" fmla="*/ 4 h 18"/>
                <a:gd name="T4" fmla="*/ 25 w 29"/>
                <a:gd name="T5" fmla="*/ 2 h 18"/>
                <a:gd name="T6" fmla="*/ 9 w 29"/>
                <a:gd name="T7" fmla="*/ 7 h 18"/>
                <a:gd name="T8" fmla="*/ 4 w 29"/>
                <a:gd name="T9" fmla="*/ 15 h 18"/>
                <a:gd name="T10" fmla="*/ 20 w 29"/>
                <a:gd name="T11" fmla="*/ 11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18"/>
                <a:gd name="T20" fmla="*/ 29 w 29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3" name="Freeform 129"/>
            <p:cNvSpPr>
              <a:spLocks noChangeArrowheads="1"/>
            </p:cNvSpPr>
            <p:nvPr/>
          </p:nvSpPr>
          <p:spPr bwMode="auto">
            <a:xfrm>
              <a:off x="3122624" y="754062"/>
              <a:ext cx="231776" cy="117475"/>
            </a:xfrm>
            <a:custGeom>
              <a:avLst/>
              <a:gdLst>
                <a:gd name="T0" fmla="*/ 102 w 121"/>
                <a:gd name="T1" fmla="*/ 44 h 61"/>
                <a:gd name="T2" fmla="*/ 111 w 121"/>
                <a:gd name="T3" fmla="*/ 36 h 61"/>
                <a:gd name="T4" fmla="*/ 120 w 121"/>
                <a:gd name="T5" fmla="*/ 28 h 61"/>
                <a:gd name="T6" fmla="*/ 114 w 121"/>
                <a:gd name="T7" fmla="*/ 19 h 61"/>
                <a:gd name="T8" fmla="*/ 108 w 121"/>
                <a:gd name="T9" fmla="*/ 13 h 61"/>
                <a:gd name="T10" fmla="*/ 106 w 121"/>
                <a:gd name="T11" fmla="*/ 6 h 61"/>
                <a:gd name="T12" fmla="*/ 98 w 121"/>
                <a:gd name="T13" fmla="*/ 7 h 61"/>
                <a:gd name="T14" fmla="*/ 87 w 121"/>
                <a:gd name="T15" fmla="*/ 2 h 61"/>
                <a:gd name="T16" fmla="*/ 86 w 121"/>
                <a:gd name="T17" fmla="*/ 8 h 61"/>
                <a:gd name="T18" fmla="*/ 79 w 121"/>
                <a:gd name="T19" fmla="*/ 9 h 61"/>
                <a:gd name="T20" fmla="*/ 75 w 121"/>
                <a:gd name="T21" fmla="*/ 9 h 61"/>
                <a:gd name="T22" fmla="*/ 68 w 121"/>
                <a:gd name="T23" fmla="*/ 10 h 61"/>
                <a:gd name="T24" fmla="*/ 62 w 121"/>
                <a:gd name="T25" fmla="*/ 8 h 61"/>
                <a:gd name="T26" fmla="*/ 55 w 121"/>
                <a:gd name="T27" fmla="*/ 13 h 61"/>
                <a:gd name="T28" fmla="*/ 50 w 121"/>
                <a:gd name="T29" fmla="*/ 11 h 61"/>
                <a:gd name="T30" fmla="*/ 45 w 121"/>
                <a:gd name="T31" fmla="*/ 14 h 61"/>
                <a:gd name="T32" fmla="*/ 44 w 121"/>
                <a:gd name="T33" fmla="*/ 20 h 61"/>
                <a:gd name="T34" fmla="*/ 36 w 121"/>
                <a:gd name="T35" fmla="*/ 23 h 61"/>
                <a:gd name="T36" fmla="*/ 33 w 121"/>
                <a:gd name="T37" fmla="*/ 14 h 61"/>
                <a:gd name="T38" fmla="*/ 16 w 121"/>
                <a:gd name="T39" fmla="*/ 3 h 61"/>
                <a:gd name="T40" fmla="*/ 18 w 121"/>
                <a:gd name="T41" fmla="*/ 9 h 61"/>
                <a:gd name="T42" fmla="*/ 14 w 121"/>
                <a:gd name="T43" fmla="*/ 9 h 61"/>
                <a:gd name="T44" fmla="*/ 6 w 121"/>
                <a:gd name="T45" fmla="*/ 11 h 61"/>
                <a:gd name="T46" fmla="*/ 1 w 121"/>
                <a:gd name="T47" fmla="*/ 19 h 61"/>
                <a:gd name="T48" fmla="*/ 12 w 121"/>
                <a:gd name="T49" fmla="*/ 22 h 61"/>
                <a:gd name="T50" fmla="*/ 25 w 121"/>
                <a:gd name="T51" fmla="*/ 22 h 61"/>
                <a:gd name="T52" fmla="*/ 23 w 121"/>
                <a:gd name="T53" fmla="*/ 27 h 61"/>
                <a:gd name="T54" fmla="*/ 17 w 121"/>
                <a:gd name="T55" fmla="*/ 30 h 61"/>
                <a:gd name="T56" fmla="*/ 4 w 121"/>
                <a:gd name="T57" fmla="*/ 34 h 61"/>
                <a:gd name="T58" fmla="*/ 21 w 121"/>
                <a:gd name="T59" fmla="*/ 34 h 61"/>
                <a:gd name="T60" fmla="*/ 25 w 121"/>
                <a:gd name="T61" fmla="*/ 38 h 61"/>
                <a:gd name="T62" fmla="*/ 28 w 121"/>
                <a:gd name="T63" fmla="*/ 42 h 61"/>
                <a:gd name="T64" fmla="*/ 24 w 121"/>
                <a:gd name="T65" fmla="*/ 47 h 61"/>
                <a:gd name="T66" fmla="*/ 19 w 121"/>
                <a:gd name="T67" fmla="*/ 51 h 61"/>
                <a:gd name="T68" fmla="*/ 33 w 121"/>
                <a:gd name="T69" fmla="*/ 50 h 61"/>
                <a:gd name="T70" fmla="*/ 53 w 121"/>
                <a:gd name="T71" fmla="*/ 59 h 61"/>
                <a:gd name="T72" fmla="*/ 73 w 121"/>
                <a:gd name="T73" fmla="*/ 54 h 61"/>
                <a:gd name="T74" fmla="*/ 87 w 121"/>
                <a:gd name="T75" fmla="*/ 49 h 61"/>
                <a:gd name="T76" fmla="*/ 102 w 121"/>
                <a:gd name="T77" fmla="*/ 44 h 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21"/>
                <a:gd name="T118" fmla="*/ 0 h 61"/>
                <a:gd name="T119" fmla="*/ 121 w 121"/>
                <a:gd name="T120" fmla="*/ 61 h 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4" name="Freeform 130"/>
            <p:cNvSpPr>
              <a:spLocks noChangeArrowheads="1"/>
            </p:cNvSpPr>
            <p:nvPr/>
          </p:nvSpPr>
          <p:spPr bwMode="auto">
            <a:xfrm>
              <a:off x="3421075" y="1131887"/>
              <a:ext cx="98426" cy="107950"/>
            </a:xfrm>
            <a:custGeom>
              <a:avLst/>
              <a:gdLst>
                <a:gd name="T0" fmla="*/ 45 w 51"/>
                <a:gd name="T1" fmla="*/ 17 h 56"/>
                <a:gd name="T2" fmla="*/ 42 w 51"/>
                <a:gd name="T3" fmla="*/ 14 h 56"/>
                <a:gd name="T4" fmla="*/ 35 w 51"/>
                <a:gd name="T5" fmla="*/ 16 h 56"/>
                <a:gd name="T6" fmla="*/ 28 w 51"/>
                <a:gd name="T7" fmla="*/ 15 h 56"/>
                <a:gd name="T8" fmla="*/ 31 w 51"/>
                <a:gd name="T9" fmla="*/ 8 h 56"/>
                <a:gd name="T10" fmla="*/ 34 w 51"/>
                <a:gd name="T11" fmla="*/ 2 h 56"/>
                <a:gd name="T12" fmla="*/ 32 w 51"/>
                <a:gd name="T13" fmla="*/ 1 h 56"/>
                <a:gd name="T14" fmla="*/ 21 w 51"/>
                <a:gd name="T15" fmla="*/ 4 h 56"/>
                <a:gd name="T16" fmla="*/ 26 w 51"/>
                <a:gd name="T17" fmla="*/ 9 h 56"/>
                <a:gd name="T18" fmla="*/ 17 w 51"/>
                <a:gd name="T19" fmla="*/ 14 h 56"/>
                <a:gd name="T20" fmla="*/ 5 w 51"/>
                <a:gd name="T21" fmla="*/ 14 h 56"/>
                <a:gd name="T22" fmla="*/ 6 w 51"/>
                <a:gd name="T23" fmla="*/ 22 h 56"/>
                <a:gd name="T24" fmla="*/ 12 w 51"/>
                <a:gd name="T25" fmla="*/ 30 h 56"/>
                <a:gd name="T26" fmla="*/ 9 w 51"/>
                <a:gd name="T27" fmla="*/ 40 h 56"/>
                <a:gd name="T28" fmla="*/ 1 w 51"/>
                <a:gd name="T29" fmla="*/ 47 h 56"/>
                <a:gd name="T30" fmla="*/ 12 w 51"/>
                <a:gd name="T31" fmla="*/ 56 h 56"/>
                <a:gd name="T32" fmla="*/ 32 w 51"/>
                <a:gd name="T33" fmla="*/ 48 h 56"/>
                <a:gd name="T34" fmla="*/ 46 w 51"/>
                <a:gd name="T35" fmla="*/ 45 h 56"/>
                <a:gd name="T36" fmla="*/ 46 w 51"/>
                <a:gd name="T37" fmla="*/ 19 h 56"/>
                <a:gd name="T38" fmla="*/ 45 w 51"/>
                <a:gd name="T39" fmla="*/ 1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6"/>
                <a:gd name="T62" fmla="*/ 51 w 51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5" name="Freeform 131"/>
            <p:cNvSpPr>
              <a:spLocks noEditPoints="1" noChangeArrowheads="1"/>
            </p:cNvSpPr>
            <p:nvPr/>
          </p:nvSpPr>
          <p:spPr bwMode="auto">
            <a:xfrm>
              <a:off x="3468700" y="954088"/>
              <a:ext cx="219076" cy="333376"/>
            </a:xfrm>
            <a:custGeom>
              <a:avLst/>
              <a:gdLst>
                <a:gd name="T0" fmla="*/ 9 w 114"/>
                <a:gd name="T1" fmla="*/ 95 h 174"/>
                <a:gd name="T2" fmla="*/ 3 w 114"/>
                <a:gd name="T3" fmla="*/ 108 h 174"/>
                <a:gd name="T4" fmla="*/ 17 w 114"/>
                <a:gd name="T5" fmla="*/ 107 h 174"/>
                <a:gd name="T6" fmla="*/ 29 w 114"/>
                <a:gd name="T7" fmla="*/ 105 h 174"/>
                <a:gd name="T8" fmla="*/ 114 w 114"/>
                <a:gd name="T9" fmla="*/ 134 h 174"/>
                <a:gd name="T10" fmla="*/ 97 w 114"/>
                <a:gd name="T11" fmla="*/ 127 h 174"/>
                <a:gd name="T12" fmla="*/ 93 w 114"/>
                <a:gd name="T13" fmla="*/ 115 h 174"/>
                <a:gd name="T14" fmla="*/ 77 w 114"/>
                <a:gd name="T15" fmla="*/ 88 h 174"/>
                <a:gd name="T16" fmla="*/ 59 w 114"/>
                <a:gd name="T17" fmla="*/ 80 h 174"/>
                <a:gd name="T18" fmla="*/ 72 w 114"/>
                <a:gd name="T19" fmla="*/ 53 h 174"/>
                <a:gd name="T20" fmla="*/ 47 w 114"/>
                <a:gd name="T21" fmla="*/ 49 h 174"/>
                <a:gd name="T22" fmla="*/ 57 w 114"/>
                <a:gd name="T23" fmla="*/ 33 h 174"/>
                <a:gd name="T24" fmla="*/ 40 w 114"/>
                <a:gd name="T25" fmla="*/ 37 h 174"/>
                <a:gd name="T26" fmla="*/ 28 w 114"/>
                <a:gd name="T27" fmla="*/ 54 h 174"/>
                <a:gd name="T28" fmla="*/ 18 w 114"/>
                <a:gd name="T29" fmla="*/ 55 h 174"/>
                <a:gd name="T30" fmla="*/ 22 w 114"/>
                <a:gd name="T31" fmla="*/ 70 h 174"/>
                <a:gd name="T32" fmla="*/ 19 w 114"/>
                <a:gd name="T33" fmla="*/ 83 h 174"/>
                <a:gd name="T34" fmla="*/ 32 w 114"/>
                <a:gd name="T35" fmla="*/ 87 h 174"/>
                <a:gd name="T36" fmla="*/ 39 w 114"/>
                <a:gd name="T37" fmla="*/ 86 h 174"/>
                <a:gd name="T38" fmla="*/ 51 w 114"/>
                <a:gd name="T39" fmla="*/ 96 h 174"/>
                <a:gd name="T40" fmla="*/ 56 w 114"/>
                <a:gd name="T41" fmla="*/ 106 h 174"/>
                <a:gd name="T42" fmla="*/ 58 w 114"/>
                <a:gd name="T43" fmla="*/ 121 h 174"/>
                <a:gd name="T44" fmla="*/ 43 w 114"/>
                <a:gd name="T45" fmla="*/ 123 h 174"/>
                <a:gd name="T46" fmla="*/ 46 w 114"/>
                <a:gd name="T47" fmla="*/ 134 h 174"/>
                <a:gd name="T48" fmla="*/ 40 w 114"/>
                <a:gd name="T49" fmla="*/ 147 h 174"/>
                <a:gd name="T50" fmla="*/ 58 w 114"/>
                <a:gd name="T51" fmla="*/ 150 h 174"/>
                <a:gd name="T52" fmla="*/ 47 w 114"/>
                <a:gd name="T53" fmla="*/ 154 h 174"/>
                <a:gd name="T54" fmla="*/ 41 w 114"/>
                <a:gd name="T55" fmla="*/ 167 h 174"/>
                <a:gd name="T56" fmla="*/ 54 w 114"/>
                <a:gd name="T57" fmla="*/ 164 h 174"/>
                <a:gd name="T58" fmla="*/ 71 w 114"/>
                <a:gd name="T59" fmla="*/ 160 h 174"/>
                <a:gd name="T60" fmla="*/ 93 w 114"/>
                <a:gd name="T61" fmla="*/ 160 h 174"/>
                <a:gd name="T62" fmla="*/ 104 w 114"/>
                <a:gd name="T63" fmla="*/ 151 h 174"/>
                <a:gd name="T64" fmla="*/ 114 w 114"/>
                <a:gd name="T65" fmla="*/ 134 h 174"/>
                <a:gd name="T66" fmla="*/ 21 w 114"/>
                <a:gd name="T67" fmla="*/ 40 h 174"/>
                <a:gd name="T68" fmla="*/ 78 w 114"/>
                <a:gd name="T69" fmla="*/ 14 h 174"/>
                <a:gd name="T70" fmla="*/ 78 w 114"/>
                <a:gd name="T71" fmla="*/ 14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6" name="Freeform 132"/>
            <p:cNvSpPr>
              <a:spLocks noEditPoints="1" noChangeArrowheads="1"/>
            </p:cNvSpPr>
            <p:nvPr/>
          </p:nvSpPr>
          <p:spPr bwMode="auto">
            <a:xfrm>
              <a:off x="3468700" y="954088"/>
              <a:ext cx="219076" cy="333376"/>
            </a:xfrm>
            <a:custGeom>
              <a:avLst/>
              <a:gdLst>
                <a:gd name="T0" fmla="*/ 9 w 114"/>
                <a:gd name="T1" fmla="*/ 95 h 174"/>
                <a:gd name="T2" fmla="*/ 3 w 114"/>
                <a:gd name="T3" fmla="*/ 108 h 174"/>
                <a:gd name="T4" fmla="*/ 17 w 114"/>
                <a:gd name="T5" fmla="*/ 107 h 174"/>
                <a:gd name="T6" fmla="*/ 29 w 114"/>
                <a:gd name="T7" fmla="*/ 105 h 174"/>
                <a:gd name="T8" fmla="*/ 114 w 114"/>
                <a:gd name="T9" fmla="*/ 134 h 174"/>
                <a:gd name="T10" fmla="*/ 97 w 114"/>
                <a:gd name="T11" fmla="*/ 127 h 174"/>
                <a:gd name="T12" fmla="*/ 93 w 114"/>
                <a:gd name="T13" fmla="*/ 115 h 174"/>
                <a:gd name="T14" fmla="*/ 77 w 114"/>
                <a:gd name="T15" fmla="*/ 88 h 174"/>
                <a:gd name="T16" fmla="*/ 59 w 114"/>
                <a:gd name="T17" fmla="*/ 80 h 174"/>
                <a:gd name="T18" fmla="*/ 72 w 114"/>
                <a:gd name="T19" fmla="*/ 53 h 174"/>
                <a:gd name="T20" fmla="*/ 47 w 114"/>
                <a:gd name="T21" fmla="*/ 49 h 174"/>
                <a:gd name="T22" fmla="*/ 57 w 114"/>
                <a:gd name="T23" fmla="*/ 33 h 174"/>
                <a:gd name="T24" fmla="*/ 40 w 114"/>
                <a:gd name="T25" fmla="*/ 37 h 174"/>
                <a:gd name="T26" fmla="*/ 28 w 114"/>
                <a:gd name="T27" fmla="*/ 54 h 174"/>
                <a:gd name="T28" fmla="*/ 18 w 114"/>
                <a:gd name="T29" fmla="*/ 55 h 174"/>
                <a:gd name="T30" fmla="*/ 22 w 114"/>
                <a:gd name="T31" fmla="*/ 70 h 174"/>
                <a:gd name="T32" fmla="*/ 19 w 114"/>
                <a:gd name="T33" fmla="*/ 83 h 174"/>
                <a:gd name="T34" fmla="*/ 32 w 114"/>
                <a:gd name="T35" fmla="*/ 87 h 174"/>
                <a:gd name="T36" fmla="*/ 39 w 114"/>
                <a:gd name="T37" fmla="*/ 86 h 174"/>
                <a:gd name="T38" fmla="*/ 51 w 114"/>
                <a:gd name="T39" fmla="*/ 96 h 174"/>
                <a:gd name="T40" fmla="*/ 56 w 114"/>
                <a:gd name="T41" fmla="*/ 106 h 174"/>
                <a:gd name="T42" fmla="*/ 58 w 114"/>
                <a:gd name="T43" fmla="*/ 121 h 174"/>
                <a:gd name="T44" fmla="*/ 43 w 114"/>
                <a:gd name="T45" fmla="*/ 123 h 174"/>
                <a:gd name="T46" fmla="*/ 46 w 114"/>
                <a:gd name="T47" fmla="*/ 134 h 174"/>
                <a:gd name="T48" fmla="*/ 40 w 114"/>
                <a:gd name="T49" fmla="*/ 147 h 174"/>
                <a:gd name="T50" fmla="*/ 58 w 114"/>
                <a:gd name="T51" fmla="*/ 150 h 174"/>
                <a:gd name="T52" fmla="*/ 47 w 114"/>
                <a:gd name="T53" fmla="*/ 154 h 174"/>
                <a:gd name="T54" fmla="*/ 41 w 114"/>
                <a:gd name="T55" fmla="*/ 167 h 174"/>
                <a:gd name="T56" fmla="*/ 54 w 114"/>
                <a:gd name="T57" fmla="*/ 164 h 174"/>
                <a:gd name="T58" fmla="*/ 71 w 114"/>
                <a:gd name="T59" fmla="*/ 160 h 174"/>
                <a:gd name="T60" fmla="*/ 93 w 114"/>
                <a:gd name="T61" fmla="*/ 160 h 174"/>
                <a:gd name="T62" fmla="*/ 104 w 114"/>
                <a:gd name="T63" fmla="*/ 151 h 174"/>
                <a:gd name="T64" fmla="*/ 114 w 114"/>
                <a:gd name="T65" fmla="*/ 134 h 174"/>
                <a:gd name="T66" fmla="*/ 21 w 114"/>
                <a:gd name="T67" fmla="*/ 40 h 174"/>
                <a:gd name="T68" fmla="*/ 78 w 114"/>
                <a:gd name="T69" fmla="*/ 14 h 174"/>
                <a:gd name="T70" fmla="*/ 78 w 114"/>
                <a:gd name="T71" fmla="*/ 14 h 17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174"/>
                <a:gd name="T110" fmla="*/ 114 w 114"/>
                <a:gd name="T111" fmla="*/ 174 h 17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7" name="Freeform 133"/>
            <p:cNvSpPr>
              <a:spLocks noEditPoints="1" noChangeArrowheads="1"/>
            </p:cNvSpPr>
            <p:nvPr/>
          </p:nvSpPr>
          <p:spPr bwMode="auto">
            <a:xfrm>
              <a:off x="3821126" y="1050926"/>
              <a:ext cx="103188" cy="98425"/>
            </a:xfrm>
            <a:custGeom>
              <a:avLst/>
              <a:gdLst>
                <a:gd name="T0" fmla="*/ 27 w 54"/>
                <a:gd name="T1" fmla="*/ 20 h 52"/>
                <a:gd name="T2" fmla="*/ 27 w 54"/>
                <a:gd name="T3" fmla="*/ 12 h 52"/>
                <a:gd name="T4" fmla="*/ 28 w 54"/>
                <a:gd name="T5" fmla="*/ 2 h 52"/>
                <a:gd name="T6" fmla="*/ 20 w 54"/>
                <a:gd name="T7" fmla="*/ 7 h 52"/>
                <a:gd name="T8" fmla="*/ 13 w 54"/>
                <a:gd name="T9" fmla="*/ 10 h 52"/>
                <a:gd name="T10" fmla="*/ 14 w 54"/>
                <a:gd name="T11" fmla="*/ 15 h 52"/>
                <a:gd name="T12" fmla="*/ 7 w 54"/>
                <a:gd name="T13" fmla="*/ 12 h 52"/>
                <a:gd name="T14" fmla="*/ 2 w 54"/>
                <a:gd name="T15" fmla="*/ 20 h 52"/>
                <a:gd name="T16" fmla="*/ 2 w 54"/>
                <a:gd name="T17" fmla="*/ 33 h 52"/>
                <a:gd name="T18" fmla="*/ 6 w 54"/>
                <a:gd name="T19" fmla="*/ 43 h 52"/>
                <a:gd name="T20" fmla="*/ 8 w 54"/>
                <a:gd name="T21" fmla="*/ 48 h 52"/>
                <a:gd name="T22" fmla="*/ 18 w 54"/>
                <a:gd name="T23" fmla="*/ 49 h 52"/>
                <a:gd name="T24" fmla="*/ 22 w 54"/>
                <a:gd name="T25" fmla="*/ 48 h 52"/>
                <a:gd name="T26" fmla="*/ 18 w 54"/>
                <a:gd name="T27" fmla="*/ 42 h 52"/>
                <a:gd name="T28" fmla="*/ 24 w 54"/>
                <a:gd name="T29" fmla="*/ 44 h 52"/>
                <a:gd name="T30" fmla="*/ 32 w 54"/>
                <a:gd name="T31" fmla="*/ 43 h 52"/>
                <a:gd name="T32" fmla="*/ 28 w 54"/>
                <a:gd name="T33" fmla="*/ 36 h 52"/>
                <a:gd name="T34" fmla="*/ 22 w 54"/>
                <a:gd name="T35" fmla="*/ 36 h 52"/>
                <a:gd name="T36" fmla="*/ 26 w 54"/>
                <a:gd name="T37" fmla="*/ 29 h 52"/>
                <a:gd name="T38" fmla="*/ 33 w 54"/>
                <a:gd name="T39" fmla="*/ 25 h 52"/>
                <a:gd name="T40" fmla="*/ 27 w 54"/>
                <a:gd name="T41" fmla="*/ 20 h 52"/>
                <a:gd name="T42" fmla="*/ 53 w 54"/>
                <a:gd name="T43" fmla="*/ 30 h 52"/>
                <a:gd name="T44" fmla="*/ 49 w 54"/>
                <a:gd name="T45" fmla="*/ 32 h 52"/>
                <a:gd name="T46" fmla="*/ 45 w 54"/>
                <a:gd name="T47" fmla="*/ 30 h 52"/>
                <a:gd name="T48" fmla="*/ 38 w 54"/>
                <a:gd name="T49" fmla="*/ 33 h 52"/>
                <a:gd name="T50" fmla="*/ 42 w 54"/>
                <a:gd name="T51" fmla="*/ 43 h 52"/>
                <a:gd name="T52" fmla="*/ 39 w 54"/>
                <a:gd name="T53" fmla="*/ 46 h 52"/>
                <a:gd name="T54" fmla="*/ 42 w 54"/>
                <a:gd name="T55" fmla="*/ 51 h 52"/>
                <a:gd name="T56" fmla="*/ 50 w 54"/>
                <a:gd name="T57" fmla="*/ 42 h 52"/>
                <a:gd name="T58" fmla="*/ 53 w 54"/>
                <a:gd name="T59" fmla="*/ 3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52"/>
                <a:gd name="T92" fmla="*/ 54 w 54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8" name="Freeform 134"/>
            <p:cNvSpPr>
              <a:spLocks noEditPoints="1" noChangeArrowheads="1"/>
            </p:cNvSpPr>
            <p:nvPr/>
          </p:nvSpPr>
          <p:spPr bwMode="auto">
            <a:xfrm>
              <a:off x="3892563" y="657225"/>
              <a:ext cx="266701" cy="471488"/>
            </a:xfrm>
            <a:custGeom>
              <a:avLst/>
              <a:gdLst>
                <a:gd name="T0" fmla="*/ 137 w 140"/>
                <a:gd name="T1" fmla="*/ 53 h 247"/>
                <a:gd name="T2" fmla="*/ 135 w 140"/>
                <a:gd name="T3" fmla="*/ 33 h 247"/>
                <a:gd name="T4" fmla="*/ 118 w 140"/>
                <a:gd name="T5" fmla="*/ 12 h 247"/>
                <a:gd name="T6" fmla="*/ 98 w 140"/>
                <a:gd name="T7" fmla="*/ 11 h 247"/>
                <a:gd name="T8" fmla="*/ 79 w 140"/>
                <a:gd name="T9" fmla="*/ 11 h 247"/>
                <a:gd name="T10" fmla="*/ 68 w 140"/>
                <a:gd name="T11" fmla="*/ 23 h 247"/>
                <a:gd name="T12" fmla="*/ 56 w 140"/>
                <a:gd name="T13" fmla="*/ 37 h 247"/>
                <a:gd name="T14" fmla="*/ 47 w 140"/>
                <a:gd name="T15" fmla="*/ 51 h 247"/>
                <a:gd name="T16" fmla="*/ 37 w 140"/>
                <a:gd name="T17" fmla="*/ 60 h 247"/>
                <a:gd name="T18" fmla="*/ 29 w 140"/>
                <a:gd name="T19" fmla="*/ 85 h 247"/>
                <a:gd name="T20" fmla="*/ 31 w 140"/>
                <a:gd name="T21" fmla="*/ 97 h 247"/>
                <a:gd name="T22" fmla="*/ 12 w 140"/>
                <a:gd name="T23" fmla="*/ 105 h 247"/>
                <a:gd name="T24" fmla="*/ 11 w 140"/>
                <a:gd name="T25" fmla="*/ 127 h 247"/>
                <a:gd name="T26" fmla="*/ 18 w 140"/>
                <a:gd name="T27" fmla="*/ 146 h 247"/>
                <a:gd name="T28" fmla="*/ 15 w 140"/>
                <a:gd name="T29" fmla="*/ 157 h 247"/>
                <a:gd name="T30" fmla="*/ 8 w 140"/>
                <a:gd name="T31" fmla="*/ 171 h 247"/>
                <a:gd name="T32" fmla="*/ 3 w 140"/>
                <a:gd name="T33" fmla="*/ 187 h 247"/>
                <a:gd name="T34" fmla="*/ 0 w 140"/>
                <a:gd name="T35" fmla="*/ 188 h 247"/>
                <a:gd name="T36" fmla="*/ 9 w 140"/>
                <a:gd name="T37" fmla="*/ 211 h 247"/>
                <a:gd name="T38" fmla="*/ 17 w 140"/>
                <a:gd name="T39" fmla="*/ 230 h 247"/>
                <a:gd name="T40" fmla="*/ 20 w 140"/>
                <a:gd name="T41" fmla="*/ 244 h 247"/>
                <a:gd name="T42" fmla="*/ 33 w 140"/>
                <a:gd name="T43" fmla="*/ 238 h 247"/>
                <a:gd name="T44" fmla="*/ 46 w 140"/>
                <a:gd name="T45" fmla="*/ 233 h 247"/>
                <a:gd name="T46" fmla="*/ 57 w 140"/>
                <a:gd name="T47" fmla="*/ 230 h 247"/>
                <a:gd name="T48" fmla="*/ 59 w 140"/>
                <a:gd name="T49" fmla="*/ 220 h 247"/>
                <a:gd name="T50" fmla="*/ 61 w 140"/>
                <a:gd name="T51" fmla="*/ 196 h 247"/>
                <a:gd name="T52" fmla="*/ 77 w 140"/>
                <a:gd name="T53" fmla="*/ 179 h 247"/>
                <a:gd name="T54" fmla="*/ 73 w 140"/>
                <a:gd name="T55" fmla="*/ 158 h 247"/>
                <a:gd name="T56" fmla="*/ 64 w 140"/>
                <a:gd name="T57" fmla="*/ 144 h 247"/>
                <a:gd name="T58" fmla="*/ 71 w 140"/>
                <a:gd name="T59" fmla="*/ 124 h 247"/>
                <a:gd name="T60" fmla="*/ 84 w 140"/>
                <a:gd name="T61" fmla="*/ 110 h 247"/>
                <a:gd name="T62" fmla="*/ 112 w 140"/>
                <a:gd name="T63" fmla="*/ 91 h 247"/>
                <a:gd name="T64" fmla="*/ 115 w 140"/>
                <a:gd name="T65" fmla="*/ 71 h 247"/>
                <a:gd name="T66" fmla="*/ 134 w 140"/>
                <a:gd name="T67" fmla="*/ 64 h 247"/>
                <a:gd name="T68" fmla="*/ 139 w 140"/>
                <a:gd name="T69" fmla="*/ 58 h 247"/>
                <a:gd name="T70" fmla="*/ 75 w 140"/>
                <a:gd name="T71" fmla="*/ 220 h 24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"/>
                <a:gd name="T109" fmla="*/ 0 h 247"/>
                <a:gd name="T110" fmla="*/ 140 w 140"/>
                <a:gd name="T111" fmla="*/ 247 h 24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29" name="Freeform 135"/>
            <p:cNvSpPr>
              <a:spLocks noEditPoints="1" noChangeArrowheads="1"/>
            </p:cNvSpPr>
            <p:nvPr/>
          </p:nvSpPr>
          <p:spPr bwMode="auto">
            <a:xfrm>
              <a:off x="4111639" y="989012"/>
              <a:ext cx="136526" cy="66675"/>
            </a:xfrm>
            <a:custGeom>
              <a:avLst/>
              <a:gdLst>
                <a:gd name="T0" fmla="*/ 66 w 71"/>
                <a:gd name="T1" fmla="*/ 10 h 35"/>
                <a:gd name="T2" fmla="*/ 69 w 71"/>
                <a:gd name="T3" fmla="*/ 2 h 35"/>
                <a:gd name="T4" fmla="*/ 66 w 71"/>
                <a:gd name="T5" fmla="*/ 4 h 35"/>
                <a:gd name="T6" fmla="*/ 45 w 71"/>
                <a:gd name="T7" fmla="*/ 1 h 35"/>
                <a:gd name="T8" fmla="*/ 24 w 71"/>
                <a:gd name="T9" fmla="*/ 6 h 35"/>
                <a:gd name="T10" fmla="*/ 17 w 71"/>
                <a:gd name="T11" fmla="*/ 12 h 35"/>
                <a:gd name="T12" fmla="*/ 19 w 71"/>
                <a:gd name="T13" fmla="*/ 19 h 35"/>
                <a:gd name="T14" fmla="*/ 26 w 71"/>
                <a:gd name="T15" fmla="*/ 23 h 35"/>
                <a:gd name="T16" fmla="*/ 28 w 71"/>
                <a:gd name="T17" fmla="*/ 28 h 35"/>
                <a:gd name="T18" fmla="*/ 28 w 71"/>
                <a:gd name="T19" fmla="*/ 28 h 35"/>
                <a:gd name="T20" fmla="*/ 40 w 71"/>
                <a:gd name="T21" fmla="*/ 28 h 35"/>
                <a:gd name="T22" fmla="*/ 52 w 71"/>
                <a:gd name="T23" fmla="*/ 34 h 35"/>
                <a:gd name="T24" fmla="*/ 62 w 71"/>
                <a:gd name="T25" fmla="*/ 35 h 35"/>
                <a:gd name="T26" fmla="*/ 63 w 71"/>
                <a:gd name="T27" fmla="*/ 32 h 35"/>
                <a:gd name="T28" fmla="*/ 66 w 71"/>
                <a:gd name="T29" fmla="*/ 28 h 35"/>
                <a:gd name="T30" fmla="*/ 63 w 71"/>
                <a:gd name="T31" fmla="*/ 22 h 35"/>
                <a:gd name="T32" fmla="*/ 63 w 71"/>
                <a:gd name="T33" fmla="*/ 16 h 35"/>
                <a:gd name="T34" fmla="*/ 66 w 71"/>
                <a:gd name="T35" fmla="*/ 10 h 35"/>
                <a:gd name="T36" fmla="*/ 7 w 71"/>
                <a:gd name="T37" fmla="*/ 18 h 35"/>
                <a:gd name="T38" fmla="*/ 3 w 71"/>
                <a:gd name="T39" fmla="*/ 28 h 35"/>
                <a:gd name="T40" fmla="*/ 15 w 71"/>
                <a:gd name="T41" fmla="*/ 20 h 35"/>
                <a:gd name="T42" fmla="*/ 7 w 71"/>
                <a:gd name="T43" fmla="*/ 18 h 35"/>
                <a:gd name="T44" fmla="*/ 12 w 71"/>
                <a:gd name="T45" fmla="*/ 13 h 35"/>
                <a:gd name="T46" fmla="*/ 5 w 71"/>
                <a:gd name="T47" fmla="*/ 14 h 35"/>
                <a:gd name="T48" fmla="*/ 12 w 71"/>
                <a:gd name="T49" fmla="*/ 13 h 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1"/>
                <a:gd name="T76" fmla="*/ 0 h 35"/>
                <a:gd name="T77" fmla="*/ 71 w 71"/>
                <a:gd name="T78" fmla="*/ 35 h 3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0" name="Freeform 136"/>
            <p:cNvSpPr>
              <a:spLocks noChangeArrowheads="1"/>
            </p:cNvSpPr>
            <p:nvPr/>
          </p:nvSpPr>
          <p:spPr bwMode="auto">
            <a:xfrm>
              <a:off x="4362464" y="2362203"/>
              <a:ext cx="173039" cy="211138"/>
            </a:xfrm>
            <a:custGeom>
              <a:avLst/>
              <a:gdLst>
                <a:gd name="T0" fmla="*/ 80 w 91"/>
                <a:gd name="T1" fmla="*/ 25 h 110"/>
                <a:gd name="T2" fmla="*/ 85 w 91"/>
                <a:gd name="T3" fmla="*/ 17 h 110"/>
                <a:gd name="T4" fmla="*/ 91 w 91"/>
                <a:gd name="T5" fmla="*/ 9 h 110"/>
                <a:gd name="T6" fmla="*/ 85 w 91"/>
                <a:gd name="T7" fmla="*/ 11 h 110"/>
                <a:gd name="T8" fmla="*/ 80 w 91"/>
                <a:gd name="T9" fmla="*/ 8 h 110"/>
                <a:gd name="T10" fmla="*/ 70 w 91"/>
                <a:gd name="T11" fmla="*/ 10 h 110"/>
                <a:gd name="T12" fmla="*/ 62 w 91"/>
                <a:gd name="T13" fmla="*/ 16 h 110"/>
                <a:gd name="T14" fmla="*/ 49 w 91"/>
                <a:gd name="T15" fmla="*/ 14 h 110"/>
                <a:gd name="T16" fmla="*/ 36 w 91"/>
                <a:gd name="T17" fmla="*/ 7 h 110"/>
                <a:gd name="T18" fmla="*/ 25 w 91"/>
                <a:gd name="T19" fmla="*/ 4 h 110"/>
                <a:gd name="T20" fmla="*/ 18 w 91"/>
                <a:gd name="T21" fmla="*/ 1 h 110"/>
                <a:gd name="T22" fmla="*/ 12 w 91"/>
                <a:gd name="T23" fmla="*/ 0 h 110"/>
                <a:gd name="T24" fmla="*/ 3 w 91"/>
                <a:gd name="T25" fmla="*/ 6 h 110"/>
                <a:gd name="T26" fmla="*/ 1 w 91"/>
                <a:gd name="T27" fmla="*/ 8 h 110"/>
                <a:gd name="T28" fmla="*/ 6 w 91"/>
                <a:gd name="T29" fmla="*/ 13 h 110"/>
                <a:gd name="T30" fmla="*/ 7 w 91"/>
                <a:gd name="T31" fmla="*/ 21 h 110"/>
                <a:gd name="T32" fmla="*/ 12 w 91"/>
                <a:gd name="T33" fmla="*/ 25 h 110"/>
                <a:gd name="T34" fmla="*/ 11 w 91"/>
                <a:gd name="T35" fmla="*/ 34 h 110"/>
                <a:gd name="T36" fmla="*/ 4 w 91"/>
                <a:gd name="T37" fmla="*/ 47 h 110"/>
                <a:gd name="T38" fmla="*/ 1 w 91"/>
                <a:gd name="T39" fmla="*/ 54 h 110"/>
                <a:gd name="T40" fmla="*/ 8 w 91"/>
                <a:gd name="T41" fmla="*/ 59 h 110"/>
                <a:gd name="T42" fmla="*/ 0 w 91"/>
                <a:gd name="T43" fmla="*/ 66 h 110"/>
                <a:gd name="T44" fmla="*/ 0 w 91"/>
                <a:gd name="T45" fmla="*/ 67 h 110"/>
                <a:gd name="T46" fmla="*/ 43 w 91"/>
                <a:gd name="T47" fmla="*/ 90 h 110"/>
                <a:gd name="T48" fmla="*/ 42 w 91"/>
                <a:gd name="T49" fmla="*/ 96 h 110"/>
                <a:gd name="T50" fmla="*/ 61 w 91"/>
                <a:gd name="T51" fmla="*/ 110 h 110"/>
                <a:gd name="T52" fmla="*/ 72 w 91"/>
                <a:gd name="T53" fmla="*/ 85 h 110"/>
                <a:gd name="T54" fmla="*/ 79 w 91"/>
                <a:gd name="T55" fmla="*/ 80 h 110"/>
                <a:gd name="T56" fmla="*/ 85 w 91"/>
                <a:gd name="T57" fmla="*/ 76 h 110"/>
                <a:gd name="T58" fmla="*/ 86 w 91"/>
                <a:gd name="T59" fmla="*/ 74 h 110"/>
                <a:gd name="T60" fmla="*/ 81 w 91"/>
                <a:gd name="T61" fmla="*/ 65 h 110"/>
                <a:gd name="T62" fmla="*/ 80 w 91"/>
                <a:gd name="T63" fmla="*/ 25 h 11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1"/>
                <a:gd name="T97" fmla="*/ 0 h 110"/>
                <a:gd name="T98" fmla="*/ 91 w 91"/>
                <a:gd name="T99" fmla="*/ 110 h 11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1" name="Freeform 137"/>
            <p:cNvSpPr>
              <a:spLocks noChangeArrowheads="1"/>
            </p:cNvSpPr>
            <p:nvPr/>
          </p:nvSpPr>
          <p:spPr bwMode="auto">
            <a:xfrm>
              <a:off x="4267214" y="2378078"/>
              <a:ext cx="117475" cy="122238"/>
            </a:xfrm>
            <a:custGeom>
              <a:avLst/>
              <a:gdLst>
                <a:gd name="T0" fmla="*/ 57 w 62"/>
                <a:gd name="T1" fmla="*/ 13 h 64"/>
                <a:gd name="T2" fmla="*/ 56 w 62"/>
                <a:gd name="T3" fmla="*/ 5 h 64"/>
                <a:gd name="T4" fmla="*/ 51 w 62"/>
                <a:gd name="T5" fmla="*/ 0 h 64"/>
                <a:gd name="T6" fmla="*/ 47 w 62"/>
                <a:gd name="T7" fmla="*/ 4 h 64"/>
                <a:gd name="T8" fmla="*/ 40 w 62"/>
                <a:gd name="T9" fmla="*/ 4 h 64"/>
                <a:gd name="T10" fmla="*/ 32 w 62"/>
                <a:gd name="T11" fmla="*/ 7 h 64"/>
                <a:gd name="T12" fmla="*/ 25 w 62"/>
                <a:gd name="T13" fmla="*/ 5 h 64"/>
                <a:gd name="T14" fmla="*/ 17 w 62"/>
                <a:gd name="T15" fmla="*/ 7 h 64"/>
                <a:gd name="T16" fmla="*/ 16 w 62"/>
                <a:gd name="T17" fmla="*/ 17 h 64"/>
                <a:gd name="T18" fmla="*/ 19 w 62"/>
                <a:gd name="T19" fmla="*/ 22 h 64"/>
                <a:gd name="T20" fmla="*/ 16 w 62"/>
                <a:gd name="T21" fmla="*/ 28 h 64"/>
                <a:gd name="T22" fmla="*/ 11 w 62"/>
                <a:gd name="T23" fmla="*/ 31 h 64"/>
                <a:gd name="T24" fmla="*/ 7 w 62"/>
                <a:gd name="T25" fmla="*/ 38 h 64"/>
                <a:gd name="T26" fmla="*/ 4 w 62"/>
                <a:gd name="T27" fmla="*/ 46 h 64"/>
                <a:gd name="T28" fmla="*/ 2 w 62"/>
                <a:gd name="T29" fmla="*/ 55 h 64"/>
                <a:gd name="T30" fmla="*/ 0 w 62"/>
                <a:gd name="T31" fmla="*/ 63 h 64"/>
                <a:gd name="T32" fmla="*/ 6 w 62"/>
                <a:gd name="T33" fmla="*/ 62 h 64"/>
                <a:gd name="T34" fmla="*/ 18 w 62"/>
                <a:gd name="T35" fmla="*/ 59 h 64"/>
                <a:gd name="T36" fmla="*/ 27 w 62"/>
                <a:gd name="T37" fmla="*/ 58 h 64"/>
                <a:gd name="T38" fmla="*/ 36 w 62"/>
                <a:gd name="T39" fmla="*/ 46 h 64"/>
                <a:gd name="T40" fmla="*/ 51 w 62"/>
                <a:gd name="T41" fmla="*/ 46 h 64"/>
                <a:gd name="T42" fmla="*/ 54 w 62"/>
                <a:gd name="T43" fmla="*/ 39 h 64"/>
                <a:gd name="T44" fmla="*/ 61 w 62"/>
                <a:gd name="T45" fmla="*/ 26 h 64"/>
                <a:gd name="T46" fmla="*/ 62 w 62"/>
                <a:gd name="T47" fmla="*/ 17 h 64"/>
                <a:gd name="T48" fmla="*/ 57 w 62"/>
                <a:gd name="T49" fmla="*/ 13 h 6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2"/>
                <a:gd name="T76" fmla="*/ 0 h 64"/>
                <a:gd name="T77" fmla="*/ 62 w 62"/>
                <a:gd name="T78" fmla="*/ 64 h 6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2" name="Freeform 138"/>
            <p:cNvSpPr>
              <a:spLocks noChangeArrowheads="1"/>
            </p:cNvSpPr>
            <p:nvPr/>
          </p:nvSpPr>
          <p:spPr bwMode="auto">
            <a:xfrm>
              <a:off x="4848241" y="1408113"/>
              <a:ext cx="382589" cy="220663"/>
            </a:xfrm>
            <a:custGeom>
              <a:avLst/>
              <a:gdLst>
                <a:gd name="T0" fmla="*/ 194 w 200"/>
                <a:gd name="T1" fmla="*/ 65 h 116"/>
                <a:gd name="T2" fmla="*/ 179 w 200"/>
                <a:gd name="T3" fmla="*/ 58 h 116"/>
                <a:gd name="T4" fmla="*/ 170 w 200"/>
                <a:gd name="T5" fmla="*/ 59 h 116"/>
                <a:gd name="T6" fmla="*/ 159 w 200"/>
                <a:gd name="T7" fmla="*/ 55 h 116"/>
                <a:gd name="T8" fmla="*/ 148 w 200"/>
                <a:gd name="T9" fmla="*/ 64 h 116"/>
                <a:gd name="T10" fmla="*/ 142 w 200"/>
                <a:gd name="T11" fmla="*/ 66 h 116"/>
                <a:gd name="T12" fmla="*/ 133 w 200"/>
                <a:gd name="T13" fmla="*/ 60 h 116"/>
                <a:gd name="T14" fmla="*/ 123 w 200"/>
                <a:gd name="T15" fmla="*/ 58 h 116"/>
                <a:gd name="T16" fmla="*/ 117 w 200"/>
                <a:gd name="T17" fmla="*/ 46 h 116"/>
                <a:gd name="T18" fmla="*/ 114 w 200"/>
                <a:gd name="T19" fmla="*/ 35 h 116"/>
                <a:gd name="T20" fmla="*/ 105 w 200"/>
                <a:gd name="T21" fmla="*/ 29 h 116"/>
                <a:gd name="T22" fmla="*/ 83 w 200"/>
                <a:gd name="T23" fmla="*/ 28 h 116"/>
                <a:gd name="T24" fmla="*/ 68 w 200"/>
                <a:gd name="T25" fmla="*/ 29 h 116"/>
                <a:gd name="T26" fmla="*/ 55 w 200"/>
                <a:gd name="T27" fmla="*/ 14 h 116"/>
                <a:gd name="T28" fmla="*/ 51 w 200"/>
                <a:gd name="T29" fmla="*/ 19 h 116"/>
                <a:gd name="T30" fmla="*/ 38 w 200"/>
                <a:gd name="T31" fmla="*/ 17 h 116"/>
                <a:gd name="T32" fmla="*/ 36 w 200"/>
                <a:gd name="T33" fmla="*/ 1 h 116"/>
                <a:gd name="T34" fmla="*/ 32 w 200"/>
                <a:gd name="T35" fmla="*/ 17 h 116"/>
                <a:gd name="T36" fmla="*/ 30 w 200"/>
                <a:gd name="T37" fmla="*/ 0 h 116"/>
                <a:gd name="T38" fmla="*/ 2 w 200"/>
                <a:gd name="T39" fmla="*/ 7 h 116"/>
                <a:gd name="T40" fmla="*/ 0 w 200"/>
                <a:gd name="T41" fmla="*/ 57 h 116"/>
                <a:gd name="T42" fmla="*/ 0 w 200"/>
                <a:gd name="T43" fmla="*/ 57 h 116"/>
                <a:gd name="T44" fmla="*/ 8 w 200"/>
                <a:gd name="T45" fmla="*/ 59 h 116"/>
                <a:gd name="T46" fmla="*/ 12 w 200"/>
                <a:gd name="T47" fmla="*/ 54 h 116"/>
                <a:gd name="T48" fmla="*/ 20 w 200"/>
                <a:gd name="T49" fmla="*/ 48 h 116"/>
                <a:gd name="T50" fmla="*/ 24 w 200"/>
                <a:gd name="T51" fmla="*/ 44 h 116"/>
                <a:gd name="T52" fmla="*/ 29 w 200"/>
                <a:gd name="T53" fmla="*/ 41 h 116"/>
                <a:gd name="T54" fmla="*/ 37 w 200"/>
                <a:gd name="T55" fmla="*/ 43 h 116"/>
                <a:gd name="T56" fmla="*/ 45 w 200"/>
                <a:gd name="T57" fmla="*/ 46 h 116"/>
                <a:gd name="T58" fmla="*/ 49 w 200"/>
                <a:gd name="T59" fmla="*/ 58 h 116"/>
                <a:gd name="T60" fmla="*/ 66 w 200"/>
                <a:gd name="T61" fmla="*/ 60 h 116"/>
                <a:gd name="T62" fmla="*/ 71 w 200"/>
                <a:gd name="T63" fmla="*/ 68 h 116"/>
                <a:gd name="T64" fmla="*/ 76 w 200"/>
                <a:gd name="T65" fmla="*/ 77 h 116"/>
                <a:gd name="T66" fmla="*/ 87 w 200"/>
                <a:gd name="T67" fmla="*/ 85 h 116"/>
                <a:gd name="T68" fmla="*/ 100 w 200"/>
                <a:gd name="T69" fmla="*/ 93 h 116"/>
                <a:gd name="T70" fmla="*/ 112 w 200"/>
                <a:gd name="T71" fmla="*/ 101 h 116"/>
                <a:gd name="T72" fmla="*/ 122 w 200"/>
                <a:gd name="T73" fmla="*/ 104 h 116"/>
                <a:gd name="T74" fmla="*/ 123 w 200"/>
                <a:gd name="T75" fmla="*/ 111 h 116"/>
                <a:gd name="T76" fmla="*/ 124 w 200"/>
                <a:gd name="T77" fmla="*/ 111 h 116"/>
                <a:gd name="T78" fmla="*/ 133 w 200"/>
                <a:gd name="T79" fmla="*/ 114 h 116"/>
                <a:gd name="T80" fmla="*/ 137 w 200"/>
                <a:gd name="T81" fmla="*/ 116 h 116"/>
                <a:gd name="T82" fmla="*/ 142 w 200"/>
                <a:gd name="T83" fmla="*/ 105 h 116"/>
                <a:gd name="T84" fmla="*/ 141 w 200"/>
                <a:gd name="T85" fmla="*/ 95 h 116"/>
                <a:gd name="T86" fmla="*/ 134 w 200"/>
                <a:gd name="T87" fmla="*/ 86 h 116"/>
                <a:gd name="T88" fmla="*/ 144 w 200"/>
                <a:gd name="T89" fmla="*/ 82 h 116"/>
                <a:gd name="T90" fmla="*/ 148 w 200"/>
                <a:gd name="T91" fmla="*/ 76 h 116"/>
                <a:gd name="T92" fmla="*/ 153 w 200"/>
                <a:gd name="T93" fmla="*/ 70 h 116"/>
                <a:gd name="T94" fmla="*/ 162 w 200"/>
                <a:gd name="T95" fmla="*/ 68 h 116"/>
                <a:gd name="T96" fmla="*/ 170 w 200"/>
                <a:gd name="T97" fmla="*/ 66 h 116"/>
                <a:gd name="T98" fmla="*/ 166 w 200"/>
                <a:gd name="T99" fmla="*/ 75 h 116"/>
                <a:gd name="T100" fmla="*/ 179 w 200"/>
                <a:gd name="T101" fmla="*/ 73 h 116"/>
                <a:gd name="T102" fmla="*/ 189 w 200"/>
                <a:gd name="T103" fmla="*/ 71 h 116"/>
                <a:gd name="T104" fmla="*/ 194 w 200"/>
                <a:gd name="T105" fmla="*/ 65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00"/>
                <a:gd name="T160" fmla="*/ 0 h 116"/>
                <a:gd name="T161" fmla="*/ 200 w 200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3" name="Freeform 139"/>
            <p:cNvSpPr>
              <a:spLocks noEditPoints="1" noChangeArrowheads="1"/>
            </p:cNvSpPr>
            <p:nvPr/>
          </p:nvSpPr>
          <p:spPr bwMode="auto">
            <a:xfrm>
              <a:off x="3754451" y="160336"/>
              <a:ext cx="558802" cy="882651"/>
            </a:xfrm>
            <a:custGeom>
              <a:avLst/>
              <a:gdLst>
                <a:gd name="T0" fmla="*/ 276 w 292"/>
                <a:gd name="T1" fmla="*/ 242 h 462"/>
                <a:gd name="T2" fmla="*/ 277 w 292"/>
                <a:gd name="T3" fmla="*/ 228 h 462"/>
                <a:gd name="T4" fmla="*/ 261 w 292"/>
                <a:gd name="T5" fmla="*/ 226 h 462"/>
                <a:gd name="T6" fmla="*/ 243 w 292"/>
                <a:gd name="T7" fmla="*/ 225 h 462"/>
                <a:gd name="T8" fmla="*/ 234 w 292"/>
                <a:gd name="T9" fmla="*/ 224 h 462"/>
                <a:gd name="T10" fmla="*/ 216 w 292"/>
                <a:gd name="T11" fmla="*/ 228 h 462"/>
                <a:gd name="T12" fmla="*/ 202 w 292"/>
                <a:gd name="T13" fmla="*/ 243 h 462"/>
                <a:gd name="T14" fmla="*/ 202 w 292"/>
                <a:gd name="T15" fmla="*/ 226 h 462"/>
                <a:gd name="T16" fmla="*/ 182 w 292"/>
                <a:gd name="T17" fmla="*/ 238 h 462"/>
                <a:gd name="T18" fmla="*/ 174 w 292"/>
                <a:gd name="T19" fmla="*/ 242 h 462"/>
                <a:gd name="T20" fmla="*/ 165 w 292"/>
                <a:gd name="T21" fmla="*/ 240 h 462"/>
                <a:gd name="T22" fmla="*/ 150 w 292"/>
                <a:gd name="T23" fmla="*/ 251 h 462"/>
                <a:gd name="T24" fmla="*/ 139 w 292"/>
                <a:gd name="T25" fmla="*/ 260 h 462"/>
                <a:gd name="T26" fmla="*/ 129 w 292"/>
                <a:gd name="T27" fmla="*/ 265 h 462"/>
                <a:gd name="T28" fmla="*/ 112 w 292"/>
                <a:gd name="T29" fmla="*/ 269 h 462"/>
                <a:gd name="T30" fmla="*/ 105 w 292"/>
                <a:gd name="T31" fmla="*/ 279 h 462"/>
                <a:gd name="T32" fmla="*/ 129 w 292"/>
                <a:gd name="T33" fmla="*/ 279 h 462"/>
                <a:gd name="T34" fmla="*/ 111 w 292"/>
                <a:gd name="T35" fmla="*/ 292 h 462"/>
                <a:gd name="T36" fmla="*/ 86 w 292"/>
                <a:gd name="T37" fmla="*/ 319 h 462"/>
                <a:gd name="T38" fmla="*/ 70 w 292"/>
                <a:gd name="T39" fmla="*/ 341 h 462"/>
                <a:gd name="T40" fmla="*/ 56 w 292"/>
                <a:gd name="T41" fmla="*/ 361 h 462"/>
                <a:gd name="T42" fmla="*/ 36 w 292"/>
                <a:gd name="T43" fmla="*/ 374 h 462"/>
                <a:gd name="T44" fmla="*/ 16 w 292"/>
                <a:gd name="T45" fmla="*/ 387 h 462"/>
                <a:gd name="T46" fmla="*/ 6 w 292"/>
                <a:gd name="T47" fmla="*/ 404 h 462"/>
                <a:gd name="T48" fmla="*/ 2 w 292"/>
                <a:gd name="T49" fmla="*/ 425 h 462"/>
                <a:gd name="T50" fmla="*/ 12 w 292"/>
                <a:gd name="T51" fmla="*/ 432 h 462"/>
                <a:gd name="T52" fmla="*/ 10 w 292"/>
                <a:gd name="T53" fmla="*/ 440 h 462"/>
                <a:gd name="T54" fmla="*/ 20 w 292"/>
                <a:gd name="T55" fmla="*/ 458 h 462"/>
                <a:gd name="T56" fmla="*/ 65 w 292"/>
                <a:gd name="T57" fmla="*/ 436 h 462"/>
                <a:gd name="T58" fmla="*/ 78 w 292"/>
                <a:gd name="T59" fmla="*/ 440 h 462"/>
                <a:gd name="T60" fmla="*/ 86 w 292"/>
                <a:gd name="T61" fmla="*/ 412 h 462"/>
                <a:gd name="T62" fmla="*/ 83 w 292"/>
                <a:gd name="T63" fmla="*/ 376 h 462"/>
                <a:gd name="T64" fmla="*/ 103 w 292"/>
                <a:gd name="T65" fmla="*/ 351 h 462"/>
                <a:gd name="T66" fmla="*/ 117 w 292"/>
                <a:gd name="T67" fmla="*/ 318 h 462"/>
                <a:gd name="T68" fmla="*/ 131 w 292"/>
                <a:gd name="T69" fmla="*/ 289 h 462"/>
                <a:gd name="T70" fmla="*/ 163 w 292"/>
                <a:gd name="T71" fmla="*/ 273 h 462"/>
                <a:gd name="T72" fmla="*/ 185 w 292"/>
                <a:gd name="T73" fmla="*/ 258 h 462"/>
                <a:gd name="T74" fmla="*/ 225 w 292"/>
                <a:gd name="T75" fmla="*/ 270 h 462"/>
                <a:gd name="T76" fmla="*/ 250 w 292"/>
                <a:gd name="T77" fmla="*/ 243 h 462"/>
                <a:gd name="T78" fmla="*/ 276 w 292"/>
                <a:gd name="T79" fmla="*/ 255 h 462"/>
                <a:gd name="T80" fmla="*/ 81 w 292"/>
                <a:gd name="T81" fmla="*/ 34 h 462"/>
                <a:gd name="T82" fmla="*/ 108 w 292"/>
                <a:gd name="T83" fmla="*/ 49 h 462"/>
                <a:gd name="T84" fmla="*/ 129 w 292"/>
                <a:gd name="T85" fmla="*/ 54 h 462"/>
                <a:gd name="T86" fmla="*/ 131 w 292"/>
                <a:gd name="T87" fmla="*/ 69 h 462"/>
                <a:gd name="T88" fmla="*/ 111 w 292"/>
                <a:gd name="T89" fmla="*/ 87 h 462"/>
                <a:gd name="T90" fmla="*/ 133 w 292"/>
                <a:gd name="T91" fmla="*/ 96 h 462"/>
                <a:gd name="T92" fmla="*/ 160 w 292"/>
                <a:gd name="T93" fmla="*/ 52 h 462"/>
                <a:gd name="T94" fmla="*/ 181 w 292"/>
                <a:gd name="T95" fmla="*/ 63 h 462"/>
                <a:gd name="T96" fmla="*/ 210 w 292"/>
                <a:gd name="T97" fmla="*/ 75 h 462"/>
                <a:gd name="T98" fmla="*/ 201 w 292"/>
                <a:gd name="T99" fmla="*/ 60 h 462"/>
                <a:gd name="T100" fmla="*/ 176 w 292"/>
                <a:gd name="T101" fmla="*/ 39 h 462"/>
                <a:gd name="T102" fmla="*/ 150 w 292"/>
                <a:gd name="T103" fmla="*/ 26 h 462"/>
                <a:gd name="T104" fmla="*/ 126 w 292"/>
                <a:gd name="T105" fmla="*/ 12 h 462"/>
                <a:gd name="T106" fmla="*/ 117 w 292"/>
                <a:gd name="T107" fmla="*/ 26 h 462"/>
                <a:gd name="T108" fmla="*/ 93 w 292"/>
                <a:gd name="T109" fmla="*/ 24 h 462"/>
                <a:gd name="T110" fmla="*/ 78 w 292"/>
                <a:gd name="T111" fmla="*/ 19 h 462"/>
                <a:gd name="T112" fmla="*/ 71 w 292"/>
                <a:gd name="T113" fmla="*/ 54 h 462"/>
                <a:gd name="T114" fmla="*/ 71 w 292"/>
                <a:gd name="T115" fmla="*/ 54 h 462"/>
                <a:gd name="T116" fmla="*/ 167 w 292"/>
                <a:gd name="T117" fmla="*/ 27 h 462"/>
                <a:gd name="T118" fmla="*/ 234 w 292"/>
                <a:gd name="T119" fmla="*/ 25 h 462"/>
                <a:gd name="T120" fmla="*/ 204 w 292"/>
                <a:gd name="T121" fmla="*/ 10 h 462"/>
                <a:gd name="T122" fmla="*/ 177 w 292"/>
                <a:gd name="T123" fmla="*/ 8 h 462"/>
                <a:gd name="T124" fmla="*/ 158 w 292"/>
                <a:gd name="T125" fmla="*/ 10 h 4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92"/>
                <a:gd name="T190" fmla="*/ 0 h 462"/>
                <a:gd name="T191" fmla="*/ 292 w 292"/>
                <a:gd name="T192" fmla="*/ 462 h 4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4" name="Freeform 140"/>
            <p:cNvSpPr>
              <a:spLocks noChangeArrowheads="1"/>
            </p:cNvSpPr>
            <p:nvPr/>
          </p:nvSpPr>
          <p:spPr bwMode="auto">
            <a:xfrm>
              <a:off x="7694639" y="865187"/>
              <a:ext cx="73025" cy="26988"/>
            </a:xfrm>
            <a:custGeom>
              <a:avLst/>
              <a:gdLst>
                <a:gd name="T0" fmla="*/ 17 w 38"/>
                <a:gd name="T1" fmla="*/ 2 h 14"/>
                <a:gd name="T2" fmla="*/ 3 w 38"/>
                <a:gd name="T3" fmla="*/ 6 h 14"/>
                <a:gd name="T4" fmla="*/ 24 w 38"/>
                <a:gd name="T5" fmla="*/ 11 h 14"/>
                <a:gd name="T6" fmla="*/ 38 w 38"/>
                <a:gd name="T7" fmla="*/ 9 h 14"/>
                <a:gd name="T8" fmla="*/ 17 w 38"/>
                <a:gd name="T9" fmla="*/ 2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14"/>
                <a:gd name="T17" fmla="*/ 38 w 3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5" name="Freeform 141"/>
            <p:cNvSpPr>
              <a:spLocks noEditPoints="1" noChangeArrowheads="1"/>
            </p:cNvSpPr>
            <p:nvPr/>
          </p:nvSpPr>
          <p:spPr bwMode="auto">
            <a:xfrm>
              <a:off x="6416696" y="1409701"/>
              <a:ext cx="369889" cy="368300"/>
            </a:xfrm>
            <a:custGeom>
              <a:avLst/>
              <a:gdLst>
                <a:gd name="T0" fmla="*/ 171 w 193"/>
                <a:gd name="T1" fmla="*/ 24 h 193"/>
                <a:gd name="T2" fmla="*/ 139 w 193"/>
                <a:gd name="T3" fmla="*/ 9 h 193"/>
                <a:gd name="T4" fmla="*/ 135 w 193"/>
                <a:gd name="T5" fmla="*/ 31 h 193"/>
                <a:gd name="T6" fmla="*/ 121 w 193"/>
                <a:gd name="T7" fmla="*/ 41 h 193"/>
                <a:gd name="T8" fmla="*/ 119 w 193"/>
                <a:gd name="T9" fmla="*/ 57 h 193"/>
                <a:gd name="T10" fmla="*/ 131 w 193"/>
                <a:gd name="T11" fmla="*/ 53 h 193"/>
                <a:gd name="T12" fmla="*/ 134 w 193"/>
                <a:gd name="T13" fmla="*/ 44 h 193"/>
                <a:gd name="T14" fmla="*/ 158 w 193"/>
                <a:gd name="T15" fmla="*/ 45 h 193"/>
                <a:gd name="T16" fmla="*/ 180 w 193"/>
                <a:gd name="T17" fmla="*/ 32 h 193"/>
                <a:gd name="T18" fmla="*/ 182 w 193"/>
                <a:gd name="T19" fmla="*/ 21 h 193"/>
                <a:gd name="T20" fmla="*/ 119 w 193"/>
                <a:gd name="T21" fmla="*/ 82 h 193"/>
                <a:gd name="T22" fmla="*/ 106 w 193"/>
                <a:gd name="T23" fmla="*/ 108 h 193"/>
                <a:gd name="T24" fmla="*/ 89 w 193"/>
                <a:gd name="T25" fmla="*/ 112 h 193"/>
                <a:gd name="T26" fmla="*/ 73 w 193"/>
                <a:gd name="T27" fmla="*/ 132 h 193"/>
                <a:gd name="T28" fmla="*/ 53 w 193"/>
                <a:gd name="T29" fmla="*/ 136 h 193"/>
                <a:gd name="T30" fmla="*/ 19 w 193"/>
                <a:gd name="T31" fmla="*/ 150 h 193"/>
                <a:gd name="T32" fmla="*/ 31 w 193"/>
                <a:gd name="T33" fmla="*/ 154 h 193"/>
                <a:gd name="T34" fmla="*/ 64 w 193"/>
                <a:gd name="T35" fmla="*/ 157 h 193"/>
                <a:gd name="T36" fmla="*/ 81 w 193"/>
                <a:gd name="T37" fmla="*/ 149 h 193"/>
                <a:gd name="T38" fmla="*/ 99 w 193"/>
                <a:gd name="T39" fmla="*/ 146 h 193"/>
                <a:gd name="T40" fmla="*/ 114 w 193"/>
                <a:gd name="T41" fmla="*/ 140 h 193"/>
                <a:gd name="T42" fmla="*/ 128 w 193"/>
                <a:gd name="T43" fmla="*/ 122 h 193"/>
                <a:gd name="T44" fmla="*/ 141 w 193"/>
                <a:gd name="T45" fmla="*/ 93 h 193"/>
                <a:gd name="T46" fmla="*/ 121 w 193"/>
                <a:gd name="T47" fmla="*/ 67 h 193"/>
                <a:gd name="T48" fmla="*/ 37 w 193"/>
                <a:gd name="T49" fmla="*/ 156 h 193"/>
                <a:gd name="T50" fmla="*/ 42 w 193"/>
                <a:gd name="T51" fmla="*/ 168 h 193"/>
                <a:gd name="T52" fmla="*/ 59 w 193"/>
                <a:gd name="T53" fmla="*/ 155 h 193"/>
                <a:gd name="T54" fmla="*/ 25 w 193"/>
                <a:gd name="T55" fmla="*/ 166 h 193"/>
                <a:gd name="T56" fmla="*/ 7 w 193"/>
                <a:gd name="T57" fmla="*/ 163 h 193"/>
                <a:gd name="T58" fmla="*/ 8 w 193"/>
                <a:gd name="T59" fmla="*/ 168 h 193"/>
                <a:gd name="T60" fmla="*/ 14 w 193"/>
                <a:gd name="T61" fmla="*/ 193 h 193"/>
                <a:gd name="T62" fmla="*/ 25 w 193"/>
                <a:gd name="T63" fmla="*/ 166 h 19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93"/>
                <a:gd name="T97" fmla="*/ 0 h 193"/>
                <a:gd name="T98" fmla="*/ 193 w 193"/>
                <a:gd name="T99" fmla="*/ 193 h 19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6" name="Freeform 142"/>
            <p:cNvSpPr>
              <a:spLocks noEditPoints="1" noChangeArrowheads="1"/>
            </p:cNvSpPr>
            <p:nvPr/>
          </p:nvSpPr>
          <p:spPr bwMode="auto">
            <a:xfrm>
              <a:off x="5240356" y="1185863"/>
              <a:ext cx="1293818" cy="896939"/>
            </a:xfrm>
            <a:custGeom>
              <a:avLst/>
              <a:gdLst>
                <a:gd name="T0" fmla="*/ 643 w 677"/>
                <a:gd name="T1" fmla="*/ 87 h 469"/>
                <a:gd name="T2" fmla="*/ 610 w 677"/>
                <a:gd name="T3" fmla="*/ 63 h 469"/>
                <a:gd name="T4" fmla="*/ 583 w 677"/>
                <a:gd name="T5" fmla="*/ 26 h 469"/>
                <a:gd name="T6" fmla="*/ 544 w 677"/>
                <a:gd name="T7" fmla="*/ 1 h 469"/>
                <a:gd name="T8" fmla="*/ 517 w 677"/>
                <a:gd name="T9" fmla="*/ 21 h 469"/>
                <a:gd name="T10" fmla="*/ 495 w 677"/>
                <a:gd name="T11" fmla="*/ 54 h 469"/>
                <a:gd name="T12" fmla="*/ 461 w 677"/>
                <a:gd name="T13" fmla="*/ 73 h 469"/>
                <a:gd name="T14" fmla="*/ 482 w 677"/>
                <a:gd name="T15" fmla="*/ 86 h 469"/>
                <a:gd name="T16" fmla="*/ 481 w 677"/>
                <a:gd name="T17" fmla="*/ 105 h 469"/>
                <a:gd name="T18" fmla="*/ 422 w 677"/>
                <a:gd name="T19" fmla="*/ 126 h 469"/>
                <a:gd name="T20" fmla="*/ 380 w 677"/>
                <a:gd name="T21" fmla="*/ 162 h 469"/>
                <a:gd name="T22" fmla="*/ 315 w 677"/>
                <a:gd name="T23" fmla="*/ 166 h 469"/>
                <a:gd name="T24" fmla="*/ 241 w 677"/>
                <a:gd name="T25" fmla="*/ 156 h 469"/>
                <a:gd name="T26" fmla="*/ 210 w 677"/>
                <a:gd name="T27" fmla="*/ 125 h 469"/>
                <a:gd name="T28" fmla="*/ 182 w 677"/>
                <a:gd name="T29" fmla="*/ 90 h 469"/>
                <a:gd name="T30" fmla="*/ 153 w 677"/>
                <a:gd name="T31" fmla="*/ 65 h 469"/>
                <a:gd name="T32" fmla="*/ 137 w 677"/>
                <a:gd name="T33" fmla="*/ 76 h 469"/>
                <a:gd name="T34" fmla="*/ 111 w 677"/>
                <a:gd name="T35" fmla="*/ 96 h 469"/>
                <a:gd name="T36" fmla="*/ 88 w 677"/>
                <a:gd name="T37" fmla="*/ 121 h 469"/>
                <a:gd name="T38" fmla="*/ 78 w 677"/>
                <a:gd name="T39" fmla="*/ 150 h 469"/>
                <a:gd name="T40" fmla="*/ 52 w 677"/>
                <a:gd name="T41" fmla="*/ 175 h 469"/>
                <a:gd name="T42" fmla="*/ 19 w 677"/>
                <a:gd name="T43" fmla="*/ 186 h 469"/>
                <a:gd name="T44" fmla="*/ 0 w 677"/>
                <a:gd name="T45" fmla="*/ 200 h 469"/>
                <a:gd name="T46" fmla="*/ 15 w 677"/>
                <a:gd name="T47" fmla="*/ 232 h 469"/>
                <a:gd name="T48" fmla="*/ 39 w 677"/>
                <a:gd name="T49" fmla="*/ 254 h 469"/>
                <a:gd name="T50" fmla="*/ 59 w 677"/>
                <a:gd name="T51" fmla="*/ 247 h 469"/>
                <a:gd name="T52" fmla="*/ 56 w 677"/>
                <a:gd name="T53" fmla="*/ 276 h 469"/>
                <a:gd name="T54" fmla="*/ 56 w 677"/>
                <a:gd name="T55" fmla="*/ 304 h 469"/>
                <a:gd name="T56" fmla="*/ 77 w 677"/>
                <a:gd name="T57" fmla="*/ 322 h 469"/>
                <a:gd name="T58" fmla="*/ 138 w 677"/>
                <a:gd name="T59" fmla="*/ 347 h 469"/>
                <a:gd name="T60" fmla="*/ 162 w 677"/>
                <a:gd name="T61" fmla="*/ 353 h 469"/>
                <a:gd name="T62" fmla="*/ 183 w 677"/>
                <a:gd name="T63" fmla="*/ 347 h 469"/>
                <a:gd name="T64" fmla="*/ 210 w 677"/>
                <a:gd name="T65" fmla="*/ 340 h 469"/>
                <a:gd name="T66" fmla="*/ 243 w 677"/>
                <a:gd name="T67" fmla="*/ 340 h 469"/>
                <a:gd name="T68" fmla="*/ 261 w 677"/>
                <a:gd name="T69" fmla="*/ 352 h 469"/>
                <a:gd name="T70" fmla="*/ 256 w 677"/>
                <a:gd name="T71" fmla="*/ 395 h 469"/>
                <a:gd name="T72" fmla="*/ 274 w 677"/>
                <a:gd name="T73" fmla="*/ 419 h 469"/>
                <a:gd name="T74" fmla="*/ 298 w 677"/>
                <a:gd name="T75" fmla="*/ 430 h 469"/>
                <a:gd name="T76" fmla="*/ 316 w 677"/>
                <a:gd name="T77" fmla="*/ 412 h 469"/>
                <a:gd name="T78" fmla="*/ 352 w 677"/>
                <a:gd name="T79" fmla="*/ 410 h 469"/>
                <a:gd name="T80" fmla="*/ 375 w 677"/>
                <a:gd name="T81" fmla="*/ 425 h 469"/>
                <a:gd name="T82" fmla="*/ 393 w 677"/>
                <a:gd name="T83" fmla="*/ 440 h 469"/>
                <a:gd name="T84" fmla="*/ 445 w 677"/>
                <a:gd name="T85" fmla="*/ 413 h 469"/>
                <a:gd name="T86" fmla="*/ 484 w 677"/>
                <a:gd name="T87" fmla="*/ 392 h 469"/>
                <a:gd name="T88" fmla="*/ 504 w 677"/>
                <a:gd name="T89" fmla="*/ 368 h 469"/>
                <a:gd name="T90" fmla="*/ 523 w 677"/>
                <a:gd name="T91" fmla="*/ 345 h 469"/>
                <a:gd name="T92" fmla="*/ 527 w 677"/>
                <a:gd name="T93" fmla="*/ 323 h 469"/>
                <a:gd name="T94" fmla="*/ 522 w 677"/>
                <a:gd name="T95" fmla="*/ 306 h 469"/>
                <a:gd name="T96" fmla="*/ 519 w 677"/>
                <a:gd name="T97" fmla="*/ 290 h 469"/>
                <a:gd name="T98" fmla="*/ 505 w 677"/>
                <a:gd name="T99" fmla="*/ 252 h 469"/>
                <a:gd name="T100" fmla="*/ 536 w 677"/>
                <a:gd name="T101" fmla="*/ 234 h 469"/>
                <a:gd name="T102" fmla="*/ 496 w 677"/>
                <a:gd name="T103" fmla="*/ 223 h 469"/>
                <a:gd name="T104" fmla="*/ 512 w 677"/>
                <a:gd name="T105" fmla="*/ 192 h 469"/>
                <a:gd name="T106" fmla="*/ 529 w 677"/>
                <a:gd name="T107" fmla="*/ 208 h 469"/>
                <a:gd name="T108" fmla="*/ 580 w 677"/>
                <a:gd name="T109" fmla="*/ 179 h 469"/>
                <a:gd name="T110" fmla="*/ 606 w 677"/>
                <a:gd name="T111" fmla="*/ 168 h 469"/>
                <a:gd name="T112" fmla="*/ 633 w 677"/>
                <a:gd name="T113" fmla="*/ 157 h 469"/>
                <a:gd name="T114" fmla="*/ 636 w 677"/>
                <a:gd name="T115" fmla="*/ 127 h 469"/>
                <a:gd name="T116" fmla="*/ 667 w 677"/>
                <a:gd name="T117" fmla="*/ 107 h 469"/>
                <a:gd name="T118" fmla="*/ 516 w 677"/>
                <a:gd name="T119" fmla="*/ 418 h 469"/>
                <a:gd name="T120" fmla="*/ 380 w 677"/>
                <a:gd name="T121" fmla="*/ 460 h 4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677"/>
                <a:gd name="T184" fmla="*/ 0 h 469"/>
                <a:gd name="T185" fmla="*/ 677 w 677"/>
                <a:gd name="T186" fmla="*/ 469 h 4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7" name="Freeform 143"/>
            <p:cNvSpPr>
              <a:spLocks noEditPoints="1" noChangeArrowheads="1"/>
            </p:cNvSpPr>
            <p:nvPr/>
          </p:nvSpPr>
          <p:spPr bwMode="auto">
            <a:xfrm>
              <a:off x="6148409" y="2065339"/>
              <a:ext cx="207964" cy="292101"/>
            </a:xfrm>
            <a:custGeom>
              <a:avLst/>
              <a:gdLst>
                <a:gd name="T0" fmla="*/ 58 w 109"/>
                <a:gd name="T1" fmla="*/ 59 h 153"/>
                <a:gd name="T2" fmla="*/ 72 w 109"/>
                <a:gd name="T3" fmla="*/ 69 h 153"/>
                <a:gd name="T4" fmla="*/ 75 w 109"/>
                <a:gd name="T5" fmla="*/ 79 h 153"/>
                <a:gd name="T6" fmla="*/ 80 w 109"/>
                <a:gd name="T7" fmla="*/ 84 h 153"/>
                <a:gd name="T8" fmla="*/ 85 w 109"/>
                <a:gd name="T9" fmla="*/ 98 h 153"/>
                <a:gd name="T10" fmla="*/ 89 w 109"/>
                <a:gd name="T11" fmla="*/ 95 h 153"/>
                <a:gd name="T12" fmla="*/ 94 w 109"/>
                <a:gd name="T13" fmla="*/ 88 h 153"/>
                <a:gd name="T14" fmla="*/ 91 w 109"/>
                <a:gd name="T15" fmla="*/ 75 h 153"/>
                <a:gd name="T16" fmla="*/ 78 w 109"/>
                <a:gd name="T17" fmla="*/ 66 h 153"/>
                <a:gd name="T18" fmla="*/ 71 w 109"/>
                <a:gd name="T19" fmla="*/ 56 h 153"/>
                <a:gd name="T20" fmla="*/ 55 w 109"/>
                <a:gd name="T21" fmla="*/ 53 h 153"/>
                <a:gd name="T22" fmla="*/ 49 w 109"/>
                <a:gd name="T23" fmla="*/ 43 h 153"/>
                <a:gd name="T24" fmla="*/ 57 w 109"/>
                <a:gd name="T25" fmla="*/ 27 h 153"/>
                <a:gd name="T26" fmla="*/ 56 w 109"/>
                <a:gd name="T27" fmla="*/ 8 h 153"/>
                <a:gd name="T28" fmla="*/ 54 w 109"/>
                <a:gd name="T29" fmla="*/ 4 h 153"/>
                <a:gd name="T30" fmla="*/ 38 w 109"/>
                <a:gd name="T31" fmla="*/ 3 h 153"/>
                <a:gd name="T32" fmla="*/ 36 w 109"/>
                <a:gd name="T33" fmla="*/ 29 h 153"/>
                <a:gd name="T34" fmla="*/ 30 w 109"/>
                <a:gd name="T35" fmla="*/ 28 h 153"/>
                <a:gd name="T36" fmla="*/ 33 w 109"/>
                <a:gd name="T37" fmla="*/ 43 h 153"/>
                <a:gd name="T38" fmla="*/ 36 w 109"/>
                <a:gd name="T39" fmla="*/ 52 h 153"/>
                <a:gd name="T40" fmla="*/ 48 w 109"/>
                <a:gd name="T41" fmla="*/ 56 h 153"/>
                <a:gd name="T42" fmla="*/ 58 w 109"/>
                <a:gd name="T43" fmla="*/ 59 h 153"/>
                <a:gd name="T44" fmla="*/ 37 w 109"/>
                <a:gd name="T45" fmla="*/ 62 h 153"/>
                <a:gd name="T46" fmla="*/ 47 w 109"/>
                <a:gd name="T47" fmla="*/ 74 h 153"/>
                <a:gd name="T48" fmla="*/ 37 w 109"/>
                <a:gd name="T49" fmla="*/ 62 h 153"/>
                <a:gd name="T50" fmla="*/ 55 w 109"/>
                <a:gd name="T51" fmla="*/ 94 h 153"/>
                <a:gd name="T52" fmla="*/ 61 w 109"/>
                <a:gd name="T53" fmla="*/ 91 h 153"/>
                <a:gd name="T54" fmla="*/ 62 w 109"/>
                <a:gd name="T55" fmla="*/ 100 h 153"/>
                <a:gd name="T56" fmla="*/ 64 w 109"/>
                <a:gd name="T57" fmla="*/ 112 h 153"/>
                <a:gd name="T58" fmla="*/ 76 w 109"/>
                <a:gd name="T59" fmla="*/ 94 h 153"/>
                <a:gd name="T60" fmla="*/ 72 w 109"/>
                <a:gd name="T61" fmla="*/ 92 h 153"/>
                <a:gd name="T62" fmla="*/ 55 w 109"/>
                <a:gd name="T63" fmla="*/ 79 h 153"/>
                <a:gd name="T64" fmla="*/ 55 w 109"/>
                <a:gd name="T65" fmla="*/ 94 h 153"/>
                <a:gd name="T66" fmla="*/ 16 w 109"/>
                <a:gd name="T67" fmla="*/ 101 h 153"/>
                <a:gd name="T68" fmla="*/ 2 w 109"/>
                <a:gd name="T69" fmla="*/ 119 h 153"/>
                <a:gd name="T70" fmla="*/ 22 w 109"/>
                <a:gd name="T71" fmla="*/ 100 h 153"/>
                <a:gd name="T72" fmla="*/ 25 w 109"/>
                <a:gd name="T73" fmla="*/ 88 h 153"/>
                <a:gd name="T74" fmla="*/ 16 w 109"/>
                <a:gd name="T75" fmla="*/ 101 h 153"/>
                <a:gd name="T76" fmla="*/ 75 w 109"/>
                <a:gd name="T77" fmla="*/ 107 h 153"/>
                <a:gd name="T78" fmla="*/ 84 w 109"/>
                <a:gd name="T79" fmla="*/ 102 h 153"/>
                <a:gd name="T80" fmla="*/ 75 w 109"/>
                <a:gd name="T81" fmla="*/ 107 h 153"/>
                <a:gd name="T82" fmla="*/ 105 w 109"/>
                <a:gd name="T83" fmla="*/ 133 h 153"/>
                <a:gd name="T84" fmla="*/ 103 w 109"/>
                <a:gd name="T85" fmla="*/ 108 h 153"/>
                <a:gd name="T86" fmla="*/ 95 w 109"/>
                <a:gd name="T87" fmla="*/ 108 h 153"/>
                <a:gd name="T88" fmla="*/ 88 w 109"/>
                <a:gd name="T89" fmla="*/ 114 h 153"/>
                <a:gd name="T90" fmla="*/ 82 w 109"/>
                <a:gd name="T91" fmla="*/ 119 h 153"/>
                <a:gd name="T92" fmla="*/ 72 w 109"/>
                <a:gd name="T93" fmla="*/ 116 h 153"/>
                <a:gd name="T94" fmla="*/ 59 w 109"/>
                <a:gd name="T95" fmla="*/ 124 h 153"/>
                <a:gd name="T96" fmla="*/ 54 w 109"/>
                <a:gd name="T97" fmla="*/ 136 h 153"/>
                <a:gd name="T98" fmla="*/ 64 w 109"/>
                <a:gd name="T99" fmla="*/ 130 h 153"/>
                <a:gd name="T100" fmla="*/ 73 w 109"/>
                <a:gd name="T101" fmla="*/ 127 h 153"/>
                <a:gd name="T102" fmla="*/ 82 w 109"/>
                <a:gd name="T103" fmla="*/ 147 h 153"/>
                <a:gd name="T104" fmla="*/ 94 w 109"/>
                <a:gd name="T105" fmla="*/ 153 h 153"/>
                <a:gd name="T106" fmla="*/ 93 w 109"/>
                <a:gd name="T107" fmla="*/ 138 h 153"/>
                <a:gd name="T108" fmla="*/ 105 w 109"/>
                <a:gd name="T109" fmla="*/ 133 h 1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09"/>
                <a:gd name="T166" fmla="*/ 0 h 153"/>
                <a:gd name="T167" fmla="*/ 109 w 109"/>
                <a:gd name="T168" fmla="*/ 153 h 1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8" name="Freeform 144"/>
            <p:cNvSpPr>
              <a:spLocks noEditPoints="1" noChangeArrowheads="1"/>
            </p:cNvSpPr>
            <p:nvPr/>
          </p:nvSpPr>
          <p:spPr bwMode="auto">
            <a:xfrm>
              <a:off x="6664347" y="2535240"/>
              <a:ext cx="273051" cy="173039"/>
            </a:xfrm>
            <a:custGeom>
              <a:avLst/>
              <a:gdLst>
                <a:gd name="T0" fmla="*/ 102 w 143"/>
                <a:gd name="T1" fmla="*/ 84 h 91"/>
                <a:gd name="T2" fmla="*/ 94 w 143"/>
                <a:gd name="T3" fmla="*/ 76 h 91"/>
                <a:gd name="T4" fmla="*/ 83 w 143"/>
                <a:gd name="T5" fmla="*/ 71 h 91"/>
                <a:gd name="T6" fmla="*/ 75 w 143"/>
                <a:gd name="T7" fmla="*/ 56 h 91"/>
                <a:gd name="T8" fmla="*/ 72 w 143"/>
                <a:gd name="T9" fmla="*/ 47 h 91"/>
                <a:gd name="T10" fmla="*/ 75 w 143"/>
                <a:gd name="T11" fmla="*/ 39 h 91"/>
                <a:gd name="T12" fmla="*/ 52 w 143"/>
                <a:gd name="T13" fmla="*/ 27 h 91"/>
                <a:gd name="T14" fmla="*/ 8 w 143"/>
                <a:gd name="T15" fmla="*/ 3 h 91"/>
                <a:gd name="T16" fmla="*/ 0 w 143"/>
                <a:gd name="T17" fmla="*/ 0 h 91"/>
                <a:gd name="T18" fmla="*/ 0 w 143"/>
                <a:gd name="T19" fmla="*/ 71 h 91"/>
                <a:gd name="T20" fmla="*/ 12 w 143"/>
                <a:gd name="T21" fmla="*/ 75 h 91"/>
                <a:gd name="T22" fmla="*/ 25 w 143"/>
                <a:gd name="T23" fmla="*/ 68 h 91"/>
                <a:gd name="T24" fmla="*/ 32 w 143"/>
                <a:gd name="T25" fmla="*/ 59 h 91"/>
                <a:gd name="T26" fmla="*/ 56 w 143"/>
                <a:gd name="T27" fmla="*/ 65 h 91"/>
                <a:gd name="T28" fmla="*/ 80 w 143"/>
                <a:gd name="T29" fmla="*/ 87 h 91"/>
                <a:gd name="T30" fmla="*/ 104 w 143"/>
                <a:gd name="T31" fmla="*/ 91 h 91"/>
                <a:gd name="T32" fmla="*/ 102 w 143"/>
                <a:gd name="T33" fmla="*/ 84 h 91"/>
                <a:gd name="T34" fmla="*/ 121 w 143"/>
                <a:gd name="T35" fmla="*/ 25 h 91"/>
                <a:gd name="T36" fmla="*/ 108 w 143"/>
                <a:gd name="T37" fmla="*/ 33 h 91"/>
                <a:gd name="T38" fmla="*/ 84 w 143"/>
                <a:gd name="T39" fmla="*/ 34 h 91"/>
                <a:gd name="T40" fmla="*/ 102 w 143"/>
                <a:gd name="T41" fmla="*/ 42 h 91"/>
                <a:gd name="T42" fmla="*/ 125 w 143"/>
                <a:gd name="T43" fmla="*/ 30 h 91"/>
                <a:gd name="T44" fmla="*/ 129 w 143"/>
                <a:gd name="T45" fmla="*/ 20 h 91"/>
                <a:gd name="T46" fmla="*/ 121 w 143"/>
                <a:gd name="T47" fmla="*/ 25 h 91"/>
                <a:gd name="T48" fmla="*/ 133 w 143"/>
                <a:gd name="T49" fmla="*/ 12 h 91"/>
                <a:gd name="T50" fmla="*/ 129 w 143"/>
                <a:gd name="T51" fmla="*/ 13 h 91"/>
                <a:gd name="T52" fmla="*/ 136 w 143"/>
                <a:gd name="T53" fmla="*/ 23 h 91"/>
                <a:gd name="T54" fmla="*/ 133 w 143"/>
                <a:gd name="T55" fmla="*/ 12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43"/>
                <a:gd name="T85" fmla="*/ 0 h 91"/>
                <a:gd name="T86" fmla="*/ 143 w 143"/>
                <a:gd name="T87" fmla="*/ 91 h 9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39" name="Freeform 145"/>
            <p:cNvSpPr>
              <a:spLocks noChangeArrowheads="1"/>
            </p:cNvSpPr>
            <p:nvPr/>
          </p:nvSpPr>
          <p:spPr bwMode="auto">
            <a:xfrm>
              <a:off x="5362593" y="2263778"/>
              <a:ext cx="46038" cy="88900"/>
            </a:xfrm>
            <a:custGeom>
              <a:avLst/>
              <a:gdLst>
                <a:gd name="T0" fmla="*/ 5 w 24"/>
                <a:gd name="T1" fmla="*/ 0 h 47"/>
                <a:gd name="T2" fmla="*/ 1 w 24"/>
                <a:gd name="T3" fmla="*/ 11 h 47"/>
                <a:gd name="T4" fmla="*/ 1 w 24"/>
                <a:gd name="T5" fmla="*/ 26 h 47"/>
                <a:gd name="T6" fmla="*/ 6 w 24"/>
                <a:gd name="T7" fmla="*/ 43 h 47"/>
                <a:gd name="T8" fmla="*/ 24 w 24"/>
                <a:gd name="T9" fmla="*/ 27 h 47"/>
                <a:gd name="T10" fmla="*/ 5 w 24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47"/>
                <a:gd name="T20" fmla="*/ 24 w 24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0" name="Freeform 146"/>
            <p:cNvSpPr>
              <a:spLocks noChangeArrowheads="1"/>
            </p:cNvSpPr>
            <p:nvPr/>
          </p:nvSpPr>
          <p:spPr bwMode="auto">
            <a:xfrm>
              <a:off x="4559315" y="2724154"/>
              <a:ext cx="160339" cy="317501"/>
            </a:xfrm>
            <a:custGeom>
              <a:avLst/>
              <a:gdLst>
                <a:gd name="T0" fmla="*/ 71 w 84"/>
                <a:gd name="T1" fmla="*/ 5 h 166"/>
                <a:gd name="T2" fmla="*/ 67 w 84"/>
                <a:gd name="T3" fmla="*/ 9 h 166"/>
                <a:gd name="T4" fmla="*/ 65 w 84"/>
                <a:gd name="T5" fmla="*/ 17 h 166"/>
                <a:gd name="T6" fmla="*/ 59 w 84"/>
                <a:gd name="T7" fmla="*/ 22 h 166"/>
                <a:gd name="T8" fmla="*/ 53 w 84"/>
                <a:gd name="T9" fmla="*/ 27 h 166"/>
                <a:gd name="T10" fmla="*/ 53 w 84"/>
                <a:gd name="T11" fmla="*/ 33 h 166"/>
                <a:gd name="T12" fmla="*/ 44 w 84"/>
                <a:gd name="T13" fmla="*/ 40 h 166"/>
                <a:gd name="T14" fmla="*/ 29 w 84"/>
                <a:gd name="T15" fmla="*/ 48 h 166"/>
                <a:gd name="T16" fmla="*/ 14 w 84"/>
                <a:gd name="T17" fmla="*/ 50 h 166"/>
                <a:gd name="T18" fmla="*/ 10 w 84"/>
                <a:gd name="T19" fmla="*/ 65 h 166"/>
                <a:gd name="T20" fmla="*/ 11 w 84"/>
                <a:gd name="T21" fmla="*/ 86 h 166"/>
                <a:gd name="T22" fmla="*/ 8 w 84"/>
                <a:gd name="T23" fmla="*/ 109 h 166"/>
                <a:gd name="T24" fmla="*/ 4 w 84"/>
                <a:gd name="T25" fmla="*/ 136 h 166"/>
                <a:gd name="T26" fmla="*/ 11 w 84"/>
                <a:gd name="T27" fmla="*/ 157 h 166"/>
                <a:gd name="T28" fmla="*/ 31 w 84"/>
                <a:gd name="T29" fmla="*/ 162 h 166"/>
                <a:gd name="T30" fmla="*/ 43 w 84"/>
                <a:gd name="T31" fmla="*/ 158 h 166"/>
                <a:gd name="T32" fmla="*/ 59 w 84"/>
                <a:gd name="T33" fmla="*/ 110 h 166"/>
                <a:gd name="T34" fmla="*/ 72 w 84"/>
                <a:gd name="T35" fmla="*/ 66 h 166"/>
                <a:gd name="T36" fmla="*/ 74 w 84"/>
                <a:gd name="T37" fmla="*/ 54 h 166"/>
                <a:gd name="T38" fmla="*/ 77 w 84"/>
                <a:gd name="T39" fmla="*/ 47 h 166"/>
                <a:gd name="T40" fmla="*/ 83 w 84"/>
                <a:gd name="T41" fmla="*/ 45 h 166"/>
                <a:gd name="T42" fmla="*/ 79 w 84"/>
                <a:gd name="T43" fmla="*/ 24 h 166"/>
                <a:gd name="T44" fmla="*/ 71 w 84"/>
                <a:gd name="T45" fmla="*/ 5 h 16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4"/>
                <a:gd name="T70" fmla="*/ 0 h 166"/>
                <a:gd name="T71" fmla="*/ 84 w 84"/>
                <a:gd name="T72" fmla="*/ 166 h 16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1" name="Freeform 147"/>
            <p:cNvSpPr>
              <a:spLocks noEditPoints="1" noChangeArrowheads="1"/>
            </p:cNvSpPr>
            <p:nvPr/>
          </p:nvSpPr>
          <p:spPr bwMode="auto">
            <a:xfrm>
              <a:off x="4552965" y="2052640"/>
              <a:ext cx="258764" cy="157163"/>
            </a:xfrm>
            <a:custGeom>
              <a:avLst/>
              <a:gdLst>
                <a:gd name="T0" fmla="*/ 95 w 135"/>
                <a:gd name="T1" fmla="*/ 3 h 82"/>
                <a:gd name="T2" fmla="*/ 73 w 135"/>
                <a:gd name="T3" fmla="*/ 4 h 82"/>
                <a:gd name="T4" fmla="*/ 56 w 135"/>
                <a:gd name="T5" fmla="*/ 19 h 82"/>
                <a:gd name="T6" fmla="*/ 48 w 135"/>
                <a:gd name="T7" fmla="*/ 22 h 82"/>
                <a:gd name="T8" fmla="*/ 32 w 135"/>
                <a:gd name="T9" fmla="*/ 20 h 82"/>
                <a:gd name="T10" fmla="*/ 18 w 135"/>
                <a:gd name="T11" fmla="*/ 19 h 82"/>
                <a:gd name="T12" fmla="*/ 10 w 135"/>
                <a:gd name="T13" fmla="*/ 17 h 82"/>
                <a:gd name="T14" fmla="*/ 5 w 135"/>
                <a:gd name="T15" fmla="*/ 21 h 82"/>
                <a:gd name="T16" fmla="*/ 6 w 135"/>
                <a:gd name="T17" fmla="*/ 28 h 82"/>
                <a:gd name="T18" fmla="*/ 0 w 135"/>
                <a:gd name="T19" fmla="*/ 30 h 82"/>
                <a:gd name="T20" fmla="*/ 1 w 135"/>
                <a:gd name="T21" fmla="*/ 37 h 82"/>
                <a:gd name="T22" fmla="*/ 5 w 135"/>
                <a:gd name="T23" fmla="*/ 55 h 82"/>
                <a:gd name="T24" fmla="*/ 9 w 135"/>
                <a:gd name="T25" fmla="*/ 72 h 82"/>
                <a:gd name="T26" fmla="*/ 29 w 135"/>
                <a:gd name="T27" fmla="*/ 70 h 82"/>
                <a:gd name="T28" fmla="*/ 44 w 135"/>
                <a:gd name="T29" fmla="*/ 65 h 82"/>
                <a:gd name="T30" fmla="*/ 56 w 135"/>
                <a:gd name="T31" fmla="*/ 59 h 82"/>
                <a:gd name="T32" fmla="*/ 67 w 135"/>
                <a:gd name="T33" fmla="*/ 57 h 82"/>
                <a:gd name="T34" fmla="*/ 76 w 135"/>
                <a:gd name="T35" fmla="*/ 51 h 82"/>
                <a:gd name="T36" fmla="*/ 100 w 135"/>
                <a:gd name="T37" fmla="*/ 43 h 82"/>
                <a:gd name="T38" fmla="*/ 111 w 135"/>
                <a:gd name="T39" fmla="*/ 32 h 82"/>
                <a:gd name="T40" fmla="*/ 120 w 135"/>
                <a:gd name="T41" fmla="*/ 28 h 82"/>
                <a:gd name="T42" fmla="*/ 106 w 135"/>
                <a:gd name="T43" fmla="*/ 0 h 82"/>
                <a:gd name="T44" fmla="*/ 95 w 135"/>
                <a:gd name="T45" fmla="*/ 3 h 82"/>
                <a:gd name="T46" fmla="*/ 123 w 135"/>
                <a:gd name="T47" fmla="*/ 78 h 82"/>
                <a:gd name="T48" fmla="*/ 134 w 135"/>
                <a:gd name="T49" fmla="*/ 76 h 82"/>
                <a:gd name="T50" fmla="*/ 123 w 135"/>
                <a:gd name="T51" fmla="*/ 78 h 8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35"/>
                <a:gd name="T79" fmla="*/ 0 h 82"/>
                <a:gd name="T80" fmla="*/ 135 w 135"/>
                <a:gd name="T81" fmla="*/ 82 h 8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2" name="Freeform 148"/>
            <p:cNvSpPr>
              <a:spLocks noEditPoints="1" noChangeArrowheads="1"/>
            </p:cNvSpPr>
            <p:nvPr/>
          </p:nvSpPr>
          <p:spPr bwMode="auto">
            <a:xfrm>
              <a:off x="6961211" y="2592391"/>
              <a:ext cx="174626" cy="125413"/>
            </a:xfrm>
            <a:custGeom>
              <a:avLst/>
              <a:gdLst>
                <a:gd name="T0" fmla="*/ 1 w 92"/>
                <a:gd name="T1" fmla="*/ 3 h 66"/>
                <a:gd name="T2" fmla="*/ 15 w 92"/>
                <a:gd name="T3" fmla="*/ 19 h 66"/>
                <a:gd name="T4" fmla="*/ 1 w 92"/>
                <a:gd name="T5" fmla="*/ 3 h 66"/>
                <a:gd name="T6" fmla="*/ 22 w 92"/>
                <a:gd name="T7" fmla="*/ 17 h 66"/>
                <a:gd name="T8" fmla="*/ 32 w 92"/>
                <a:gd name="T9" fmla="*/ 24 h 66"/>
                <a:gd name="T10" fmla="*/ 22 w 92"/>
                <a:gd name="T11" fmla="*/ 17 h 66"/>
                <a:gd name="T12" fmla="*/ 60 w 92"/>
                <a:gd name="T13" fmla="*/ 37 h 66"/>
                <a:gd name="T14" fmla="*/ 44 w 92"/>
                <a:gd name="T15" fmla="*/ 28 h 66"/>
                <a:gd name="T16" fmla="*/ 60 w 92"/>
                <a:gd name="T17" fmla="*/ 37 h 66"/>
                <a:gd name="T18" fmla="*/ 58 w 92"/>
                <a:gd name="T19" fmla="*/ 47 h 66"/>
                <a:gd name="T20" fmla="*/ 69 w 92"/>
                <a:gd name="T21" fmla="*/ 54 h 66"/>
                <a:gd name="T22" fmla="*/ 58 w 92"/>
                <a:gd name="T23" fmla="*/ 47 h 66"/>
                <a:gd name="T24" fmla="*/ 78 w 92"/>
                <a:gd name="T25" fmla="*/ 58 h 66"/>
                <a:gd name="T26" fmla="*/ 89 w 92"/>
                <a:gd name="T27" fmla="*/ 63 h 66"/>
                <a:gd name="T28" fmla="*/ 78 w 92"/>
                <a:gd name="T29" fmla="*/ 58 h 66"/>
                <a:gd name="T30" fmla="*/ 70 w 92"/>
                <a:gd name="T31" fmla="*/ 36 h 66"/>
                <a:gd name="T32" fmla="*/ 79 w 92"/>
                <a:gd name="T33" fmla="*/ 51 h 66"/>
                <a:gd name="T34" fmla="*/ 70 w 92"/>
                <a:gd name="T35" fmla="*/ 3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3" name="Freeform 149"/>
            <p:cNvSpPr>
              <a:spLocks noEditPoints="1" noChangeArrowheads="1"/>
            </p:cNvSpPr>
            <p:nvPr/>
          </p:nvSpPr>
          <p:spPr bwMode="auto">
            <a:xfrm>
              <a:off x="6961211" y="2592391"/>
              <a:ext cx="174626" cy="125413"/>
            </a:xfrm>
            <a:custGeom>
              <a:avLst/>
              <a:gdLst>
                <a:gd name="T0" fmla="*/ 1 w 92"/>
                <a:gd name="T1" fmla="*/ 3 h 66"/>
                <a:gd name="T2" fmla="*/ 15 w 92"/>
                <a:gd name="T3" fmla="*/ 19 h 66"/>
                <a:gd name="T4" fmla="*/ 1 w 92"/>
                <a:gd name="T5" fmla="*/ 3 h 66"/>
                <a:gd name="T6" fmla="*/ 22 w 92"/>
                <a:gd name="T7" fmla="*/ 17 h 66"/>
                <a:gd name="T8" fmla="*/ 32 w 92"/>
                <a:gd name="T9" fmla="*/ 24 h 66"/>
                <a:gd name="T10" fmla="*/ 22 w 92"/>
                <a:gd name="T11" fmla="*/ 17 h 66"/>
                <a:gd name="T12" fmla="*/ 60 w 92"/>
                <a:gd name="T13" fmla="*/ 37 h 66"/>
                <a:gd name="T14" fmla="*/ 44 w 92"/>
                <a:gd name="T15" fmla="*/ 28 h 66"/>
                <a:gd name="T16" fmla="*/ 60 w 92"/>
                <a:gd name="T17" fmla="*/ 37 h 66"/>
                <a:gd name="T18" fmla="*/ 58 w 92"/>
                <a:gd name="T19" fmla="*/ 47 h 66"/>
                <a:gd name="T20" fmla="*/ 69 w 92"/>
                <a:gd name="T21" fmla="*/ 54 h 66"/>
                <a:gd name="T22" fmla="*/ 58 w 92"/>
                <a:gd name="T23" fmla="*/ 47 h 66"/>
                <a:gd name="T24" fmla="*/ 78 w 92"/>
                <a:gd name="T25" fmla="*/ 58 h 66"/>
                <a:gd name="T26" fmla="*/ 89 w 92"/>
                <a:gd name="T27" fmla="*/ 63 h 66"/>
                <a:gd name="T28" fmla="*/ 78 w 92"/>
                <a:gd name="T29" fmla="*/ 58 h 66"/>
                <a:gd name="T30" fmla="*/ 70 w 92"/>
                <a:gd name="T31" fmla="*/ 36 h 66"/>
                <a:gd name="T32" fmla="*/ 79 w 92"/>
                <a:gd name="T33" fmla="*/ 51 h 66"/>
                <a:gd name="T34" fmla="*/ 70 w 92"/>
                <a:gd name="T35" fmla="*/ 36 h 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2"/>
                <a:gd name="T55" fmla="*/ 0 h 66"/>
                <a:gd name="T56" fmla="*/ 92 w 92"/>
                <a:gd name="T57" fmla="*/ 66 h 6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4" name="Freeform 150"/>
            <p:cNvSpPr>
              <a:spLocks noEditPoints="1" noChangeArrowheads="1"/>
            </p:cNvSpPr>
            <p:nvPr/>
          </p:nvSpPr>
          <p:spPr bwMode="auto">
            <a:xfrm>
              <a:off x="6054746" y="2706691"/>
              <a:ext cx="884241" cy="787401"/>
            </a:xfrm>
            <a:custGeom>
              <a:avLst/>
              <a:gdLst>
                <a:gd name="T0" fmla="*/ 457 w 463"/>
                <a:gd name="T1" fmla="*/ 180 h 412"/>
                <a:gd name="T2" fmla="*/ 438 w 463"/>
                <a:gd name="T3" fmla="*/ 160 h 412"/>
                <a:gd name="T4" fmla="*/ 424 w 463"/>
                <a:gd name="T5" fmla="*/ 139 h 412"/>
                <a:gd name="T6" fmla="*/ 410 w 463"/>
                <a:gd name="T7" fmla="*/ 124 h 412"/>
                <a:gd name="T8" fmla="*/ 378 w 463"/>
                <a:gd name="T9" fmla="*/ 93 h 412"/>
                <a:gd name="T10" fmla="*/ 367 w 463"/>
                <a:gd name="T11" fmla="*/ 53 h 412"/>
                <a:gd name="T12" fmla="*/ 347 w 463"/>
                <a:gd name="T13" fmla="*/ 33 h 412"/>
                <a:gd name="T14" fmla="*/ 329 w 463"/>
                <a:gd name="T15" fmla="*/ 10 h 412"/>
                <a:gd name="T16" fmla="*/ 324 w 463"/>
                <a:gd name="T17" fmla="*/ 51 h 412"/>
                <a:gd name="T18" fmla="*/ 297 w 463"/>
                <a:gd name="T19" fmla="*/ 76 h 412"/>
                <a:gd name="T20" fmla="*/ 265 w 463"/>
                <a:gd name="T21" fmla="*/ 59 h 412"/>
                <a:gd name="T22" fmla="*/ 259 w 463"/>
                <a:gd name="T23" fmla="*/ 35 h 412"/>
                <a:gd name="T24" fmla="*/ 268 w 463"/>
                <a:gd name="T25" fmla="*/ 17 h 412"/>
                <a:gd name="T26" fmla="*/ 251 w 463"/>
                <a:gd name="T27" fmla="*/ 19 h 412"/>
                <a:gd name="T28" fmla="*/ 222 w 463"/>
                <a:gd name="T29" fmla="*/ 13 h 412"/>
                <a:gd name="T30" fmla="*/ 194 w 463"/>
                <a:gd name="T31" fmla="*/ 32 h 412"/>
                <a:gd name="T32" fmla="*/ 184 w 463"/>
                <a:gd name="T33" fmla="*/ 51 h 412"/>
                <a:gd name="T34" fmla="*/ 167 w 463"/>
                <a:gd name="T35" fmla="*/ 44 h 412"/>
                <a:gd name="T36" fmla="*/ 147 w 463"/>
                <a:gd name="T37" fmla="*/ 46 h 412"/>
                <a:gd name="T38" fmla="*/ 131 w 463"/>
                <a:gd name="T39" fmla="*/ 55 h 412"/>
                <a:gd name="T40" fmla="*/ 123 w 463"/>
                <a:gd name="T41" fmla="*/ 73 h 412"/>
                <a:gd name="T42" fmla="*/ 106 w 463"/>
                <a:gd name="T43" fmla="*/ 75 h 412"/>
                <a:gd name="T44" fmla="*/ 69 w 463"/>
                <a:gd name="T45" fmla="*/ 110 h 412"/>
                <a:gd name="T46" fmla="*/ 34 w 463"/>
                <a:gd name="T47" fmla="*/ 121 h 412"/>
                <a:gd name="T48" fmla="*/ 13 w 463"/>
                <a:gd name="T49" fmla="*/ 130 h 412"/>
                <a:gd name="T50" fmla="*/ 6 w 463"/>
                <a:gd name="T51" fmla="*/ 169 h 412"/>
                <a:gd name="T52" fmla="*/ 9 w 463"/>
                <a:gd name="T53" fmla="*/ 187 h 412"/>
                <a:gd name="T54" fmla="*/ 22 w 463"/>
                <a:gd name="T55" fmla="*/ 227 h 412"/>
                <a:gd name="T56" fmla="*/ 23 w 463"/>
                <a:gd name="T57" fmla="*/ 277 h 412"/>
                <a:gd name="T58" fmla="*/ 56 w 463"/>
                <a:gd name="T59" fmla="*/ 294 h 412"/>
                <a:gd name="T60" fmla="*/ 104 w 463"/>
                <a:gd name="T61" fmla="*/ 280 h 412"/>
                <a:gd name="T62" fmla="*/ 157 w 463"/>
                <a:gd name="T63" fmla="*/ 260 h 412"/>
                <a:gd name="T64" fmla="*/ 219 w 463"/>
                <a:gd name="T65" fmla="*/ 256 h 412"/>
                <a:gd name="T66" fmla="*/ 240 w 463"/>
                <a:gd name="T67" fmla="*/ 268 h 412"/>
                <a:gd name="T68" fmla="*/ 262 w 463"/>
                <a:gd name="T69" fmla="*/ 287 h 412"/>
                <a:gd name="T70" fmla="*/ 278 w 463"/>
                <a:gd name="T71" fmla="*/ 285 h 412"/>
                <a:gd name="T72" fmla="*/ 288 w 463"/>
                <a:gd name="T73" fmla="*/ 289 h 412"/>
                <a:gd name="T74" fmla="*/ 304 w 463"/>
                <a:gd name="T75" fmla="*/ 317 h 412"/>
                <a:gd name="T76" fmla="*/ 344 w 463"/>
                <a:gd name="T77" fmla="*/ 344 h 412"/>
                <a:gd name="T78" fmla="*/ 365 w 463"/>
                <a:gd name="T79" fmla="*/ 341 h 412"/>
                <a:gd name="T80" fmla="*/ 379 w 463"/>
                <a:gd name="T81" fmla="*/ 348 h 412"/>
                <a:gd name="T82" fmla="*/ 419 w 463"/>
                <a:gd name="T83" fmla="*/ 330 h 412"/>
                <a:gd name="T84" fmla="*/ 443 w 463"/>
                <a:gd name="T85" fmla="*/ 266 h 412"/>
                <a:gd name="T86" fmla="*/ 458 w 463"/>
                <a:gd name="T87" fmla="*/ 228 h 412"/>
                <a:gd name="T88" fmla="*/ 210 w 463"/>
                <a:gd name="T89" fmla="*/ 11 h 412"/>
                <a:gd name="T90" fmla="*/ 266 w 463"/>
                <a:gd name="T91" fmla="*/ 307 h 412"/>
                <a:gd name="T92" fmla="*/ 379 w 463"/>
                <a:gd name="T93" fmla="*/ 376 h 412"/>
                <a:gd name="T94" fmla="*/ 380 w 463"/>
                <a:gd name="T95" fmla="*/ 411 h 412"/>
                <a:gd name="T96" fmla="*/ 395 w 463"/>
                <a:gd name="T97" fmla="*/ 402 h 412"/>
                <a:gd name="T98" fmla="*/ 379 w 463"/>
                <a:gd name="T99" fmla="*/ 376 h 41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63"/>
                <a:gd name="T151" fmla="*/ 0 h 412"/>
                <a:gd name="T152" fmla="*/ 463 w 463"/>
                <a:gd name="T153" fmla="*/ 412 h 41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5" name="Freeform 151"/>
            <p:cNvSpPr>
              <a:spLocks noEditPoints="1" noChangeArrowheads="1"/>
            </p:cNvSpPr>
            <p:nvPr/>
          </p:nvSpPr>
          <p:spPr bwMode="auto">
            <a:xfrm>
              <a:off x="7212037" y="3267080"/>
              <a:ext cx="269876" cy="320676"/>
            </a:xfrm>
            <a:custGeom>
              <a:avLst/>
              <a:gdLst>
                <a:gd name="T0" fmla="*/ 87 w 141"/>
                <a:gd name="T1" fmla="*/ 81 h 168"/>
                <a:gd name="T2" fmla="*/ 78 w 141"/>
                <a:gd name="T3" fmla="*/ 84 h 168"/>
                <a:gd name="T4" fmla="*/ 67 w 141"/>
                <a:gd name="T5" fmla="*/ 79 h 168"/>
                <a:gd name="T6" fmla="*/ 61 w 141"/>
                <a:gd name="T7" fmla="*/ 89 h 168"/>
                <a:gd name="T8" fmla="*/ 52 w 141"/>
                <a:gd name="T9" fmla="*/ 105 h 168"/>
                <a:gd name="T10" fmla="*/ 21 w 141"/>
                <a:gd name="T11" fmla="*/ 125 h 168"/>
                <a:gd name="T12" fmla="*/ 7 w 141"/>
                <a:gd name="T13" fmla="*/ 139 h 168"/>
                <a:gd name="T14" fmla="*/ 4 w 141"/>
                <a:gd name="T15" fmla="*/ 151 h 168"/>
                <a:gd name="T16" fmla="*/ 14 w 141"/>
                <a:gd name="T17" fmla="*/ 156 h 168"/>
                <a:gd name="T18" fmla="*/ 22 w 141"/>
                <a:gd name="T19" fmla="*/ 159 h 168"/>
                <a:gd name="T20" fmla="*/ 43 w 141"/>
                <a:gd name="T21" fmla="*/ 154 h 168"/>
                <a:gd name="T22" fmla="*/ 50 w 141"/>
                <a:gd name="T23" fmla="*/ 141 h 168"/>
                <a:gd name="T24" fmla="*/ 56 w 141"/>
                <a:gd name="T25" fmla="*/ 129 h 168"/>
                <a:gd name="T26" fmla="*/ 69 w 141"/>
                <a:gd name="T27" fmla="*/ 122 h 168"/>
                <a:gd name="T28" fmla="*/ 72 w 141"/>
                <a:gd name="T29" fmla="*/ 116 h 168"/>
                <a:gd name="T30" fmla="*/ 80 w 141"/>
                <a:gd name="T31" fmla="*/ 105 h 168"/>
                <a:gd name="T32" fmla="*/ 89 w 141"/>
                <a:gd name="T33" fmla="*/ 90 h 168"/>
                <a:gd name="T34" fmla="*/ 87 w 141"/>
                <a:gd name="T35" fmla="*/ 81 h 168"/>
                <a:gd name="T36" fmla="*/ 15 w 141"/>
                <a:gd name="T37" fmla="*/ 167 h 168"/>
                <a:gd name="T38" fmla="*/ 19 w 141"/>
                <a:gd name="T39" fmla="*/ 162 h 168"/>
                <a:gd name="T40" fmla="*/ 15 w 141"/>
                <a:gd name="T41" fmla="*/ 167 h 168"/>
                <a:gd name="T42" fmla="*/ 128 w 141"/>
                <a:gd name="T43" fmla="*/ 41 h 168"/>
                <a:gd name="T44" fmla="*/ 117 w 141"/>
                <a:gd name="T45" fmla="*/ 40 h 168"/>
                <a:gd name="T46" fmla="*/ 110 w 141"/>
                <a:gd name="T47" fmla="*/ 33 h 168"/>
                <a:gd name="T48" fmla="*/ 105 w 141"/>
                <a:gd name="T49" fmla="*/ 24 h 168"/>
                <a:gd name="T50" fmla="*/ 105 w 141"/>
                <a:gd name="T51" fmla="*/ 30 h 168"/>
                <a:gd name="T52" fmla="*/ 100 w 141"/>
                <a:gd name="T53" fmla="*/ 28 h 168"/>
                <a:gd name="T54" fmla="*/ 96 w 141"/>
                <a:gd name="T55" fmla="*/ 20 h 168"/>
                <a:gd name="T56" fmla="*/ 92 w 141"/>
                <a:gd name="T57" fmla="*/ 10 h 168"/>
                <a:gd name="T58" fmla="*/ 78 w 141"/>
                <a:gd name="T59" fmla="*/ 0 h 168"/>
                <a:gd name="T60" fmla="*/ 81 w 141"/>
                <a:gd name="T61" fmla="*/ 12 h 168"/>
                <a:gd name="T62" fmla="*/ 89 w 141"/>
                <a:gd name="T63" fmla="*/ 20 h 168"/>
                <a:gd name="T64" fmla="*/ 96 w 141"/>
                <a:gd name="T65" fmla="*/ 29 h 168"/>
                <a:gd name="T66" fmla="*/ 94 w 141"/>
                <a:gd name="T67" fmla="*/ 46 h 168"/>
                <a:gd name="T68" fmla="*/ 85 w 141"/>
                <a:gd name="T69" fmla="*/ 56 h 168"/>
                <a:gd name="T70" fmla="*/ 100 w 141"/>
                <a:gd name="T71" fmla="*/ 69 h 168"/>
                <a:gd name="T72" fmla="*/ 97 w 141"/>
                <a:gd name="T73" fmla="*/ 87 h 168"/>
                <a:gd name="T74" fmla="*/ 107 w 141"/>
                <a:gd name="T75" fmla="*/ 89 h 168"/>
                <a:gd name="T76" fmla="*/ 119 w 141"/>
                <a:gd name="T77" fmla="*/ 71 h 168"/>
                <a:gd name="T78" fmla="*/ 123 w 141"/>
                <a:gd name="T79" fmla="*/ 60 h 168"/>
                <a:gd name="T80" fmla="*/ 130 w 141"/>
                <a:gd name="T81" fmla="*/ 57 h 168"/>
                <a:gd name="T82" fmla="*/ 135 w 141"/>
                <a:gd name="T83" fmla="*/ 50 h 168"/>
                <a:gd name="T84" fmla="*/ 139 w 141"/>
                <a:gd name="T85" fmla="*/ 40 h 168"/>
                <a:gd name="T86" fmla="*/ 128 w 141"/>
                <a:gd name="T87" fmla="*/ 41 h 16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1"/>
                <a:gd name="T133" fmla="*/ 0 h 168"/>
                <a:gd name="T134" fmla="*/ 141 w 141"/>
                <a:gd name="T135" fmla="*/ 168 h 16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6" name="Freeform 152"/>
            <p:cNvSpPr>
              <a:spLocks noEditPoints="1" noChangeArrowheads="1"/>
            </p:cNvSpPr>
            <p:nvPr/>
          </p:nvSpPr>
          <p:spPr bwMode="auto">
            <a:xfrm>
              <a:off x="7448575" y="2830516"/>
              <a:ext cx="58738" cy="53975"/>
            </a:xfrm>
            <a:custGeom>
              <a:avLst/>
              <a:gdLst>
                <a:gd name="T0" fmla="*/ 4 w 31"/>
                <a:gd name="T1" fmla="*/ 24 h 28"/>
                <a:gd name="T2" fmla="*/ 17 w 31"/>
                <a:gd name="T3" fmla="*/ 20 h 28"/>
                <a:gd name="T4" fmla="*/ 4 w 31"/>
                <a:gd name="T5" fmla="*/ 24 h 28"/>
                <a:gd name="T6" fmla="*/ 20 w 31"/>
                <a:gd name="T7" fmla="*/ 10 h 28"/>
                <a:gd name="T8" fmla="*/ 31 w 31"/>
                <a:gd name="T9" fmla="*/ 4 h 28"/>
                <a:gd name="T10" fmla="*/ 20 w 31"/>
                <a:gd name="T11" fmla="*/ 10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"/>
                <a:gd name="T19" fmla="*/ 0 h 28"/>
                <a:gd name="T20" fmla="*/ 31 w 31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7" name="Freeform 153"/>
            <p:cNvSpPr>
              <a:spLocks noChangeArrowheads="1"/>
            </p:cNvSpPr>
            <p:nvPr/>
          </p:nvSpPr>
          <p:spPr bwMode="auto">
            <a:xfrm>
              <a:off x="4773629" y="1484314"/>
              <a:ext cx="309564" cy="195264"/>
            </a:xfrm>
            <a:custGeom>
              <a:avLst/>
              <a:gdLst>
                <a:gd name="T0" fmla="*/ 161 w 162"/>
                <a:gd name="T1" fmla="*/ 64 h 102"/>
                <a:gd name="T2" fmla="*/ 151 w 162"/>
                <a:gd name="T3" fmla="*/ 61 h 102"/>
                <a:gd name="T4" fmla="*/ 139 w 162"/>
                <a:gd name="T5" fmla="*/ 53 h 102"/>
                <a:gd name="T6" fmla="*/ 126 w 162"/>
                <a:gd name="T7" fmla="*/ 45 h 102"/>
                <a:gd name="T8" fmla="*/ 115 w 162"/>
                <a:gd name="T9" fmla="*/ 37 h 102"/>
                <a:gd name="T10" fmla="*/ 110 w 162"/>
                <a:gd name="T11" fmla="*/ 28 h 102"/>
                <a:gd name="T12" fmla="*/ 105 w 162"/>
                <a:gd name="T13" fmla="*/ 20 h 102"/>
                <a:gd name="T14" fmla="*/ 88 w 162"/>
                <a:gd name="T15" fmla="*/ 18 h 102"/>
                <a:gd name="T16" fmla="*/ 84 w 162"/>
                <a:gd name="T17" fmla="*/ 6 h 102"/>
                <a:gd name="T18" fmla="*/ 76 w 162"/>
                <a:gd name="T19" fmla="*/ 3 h 102"/>
                <a:gd name="T20" fmla="*/ 68 w 162"/>
                <a:gd name="T21" fmla="*/ 1 h 102"/>
                <a:gd name="T22" fmla="*/ 63 w 162"/>
                <a:gd name="T23" fmla="*/ 4 h 102"/>
                <a:gd name="T24" fmla="*/ 59 w 162"/>
                <a:gd name="T25" fmla="*/ 8 h 102"/>
                <a:gd name="T26" fmla="*/ 51 w 162"/>
                <a:gd name="T27" fmla="*/ 14 h 102"/>
                <a:gd name="T28" fmla="*/ 47 w 162"/>
                <a:gd name="T29" fmla="*/ 19 h 102"/>
                <a:gd name="T30" fmla="*/ 39 w 162"/>
                <a:gd name="T31" fmla="*/ 17 h 102"/>
                <a:gd name="T32" fmla="*/ 31 w 162"/>
                <a:gd name="T33" fmla="*/ 15 h 102"/>
                <a:gd name="T34" fmla="*/ 17 w 162"/>
                <a:gd name="T35" fmla="*/ 5 h 102"/>
                <a:gd name="T36" fmla="*/ 6 w 162"/>
                <a:gd name="T37" fmla="*/ 11 h 102"/>
                <a:gd name="T38" fmla="*/ 11 w 162"/>
                <a:gd name="T39" fmla="*/ 9 h 102"/>
                <a:gd name="T40" fmla="*/ 20 w 162"/>
                <a:gd name="T41" fmla="*/ 19 h 102"/>
                <a:gd name="T42" fmla="*/ 25 w 162"/>
                <a:gd name="T43" fmla="*/ 26 h 102"/>
                <a:gd name="T44" fmla="*/ 14 w 162"/>
                <a:gd name="T45" fmla="*/ 28 h 102"/>
                <a:gd name="T46" fmla="*/ 3 w 162"/>
                <a:gd name="T47" fmla="*/ 28 h 102"/>
                <a:gd name="T48" fmla="*/ 6 w 162"/>
                <a:gd name="T49" fmla="*/ 38 h 102"/>
                <a:gd name="T50" fmla="*/ 6 w 162"/>
                <a:gd name="T51" fmla="*/ 45 h 102"/>
                <a:gd name="T52" fmla="*/ 13 w 162"/>
                <a:gd name="T53" fmla="*/ 47 h 102"/>
                <a:gd name="T54" fmla="*/ 15 w 162"/>
                <a:gd name="T55" fmla="*/ 56 h 102"/>
                <a:gd name="T56" fmla="*/ 15 w 162"/>
                <a:gd name="T57" fmla="*/ 71 h 102"/>
                <a:gd name="T58" fmla="*/ 24 w 162"/>
                <a:gd name="T59" fmla="*/ 70 h 102"/>
                <a:gd name="T60" fmla="*/ 34 w 162"/>
                <a:gd name="T61" fmla="*/ 63 h 102"/>
                <a:gd name="T62" fmla="*/ 42 w 162"/>
                <a:gd name="T63" fmla="*/ 62 h 102"/>
                <a:gd name="T64" fmla="*/ 55 w 162"/>
                <a:gd name="T65" fmla="*/ 62 h 102"/>
                <a:gd name="T66" fmla="*/ 64 w 162"/>
                <a:gd name="T67" fmla="*/ 66 h 102"/>
                <a:gd name="T68" fmla="*/ 69 w 162"/>
                <a:gd name="T69" fmla="*/ 68 h 102"/>
                <a:gd name="T70" fmla="*/ 79 w 162"/>
                <a:gd name="T71" fmla="*/ 71 h 102"/>
                <a:gd name="T72" fmla="*/ 84 w 162"/>
                <a:gd name="T73" fmla="*/ 75 h 102"/>
                <a:gd name="T74" fmla="*/ 91 w 162"/>
                <a:gd name="T75" fmla="*/ 82 h 102"/>
                <a:gd name="T76" fmla="*/ 99 w 162"/>
                <a:gd name="T77" fmla="*/ 83 h 102"/>
                <a:gd name="T78" fmla="*/ 101 w 162"/>
                <a:gd name="T79" fmla="*/ 97 h 102"/>
                <a:gd name="T80" fmla="*/ 104 w 162"/>
                <a:gd name="T81" fmla="*/ 96 h 102"/>
                <a:gd name="T82" fmla="*/ 112 w 162"/>
                <a:gd name="T83" fmla="*/ 99 h 102"/>
                <a:gd name="T84" fmla="*/ 122 w 162"/>
                <a:gd name="T85" fmla="*/ 95 h 102"/>
                <a:gd name="T86" fmla="*/ 138 w 162"/>
                <a:gd name="T87" fmla="*/ 86 h 102"/>
                <a:gd name="T88" fmla="*/ 144 w 162"/>
                <a:gd name="T89" fmla="*/ 75 h 102"/>
                <a:gd name="T90" fmla="*/ 153 w 162"/>
                <a:gd name="T91" fmla="*/ 69 h 102"/>
                <a:gd name="T92" fmla="*/ 162 w 162"/>
                <a:gd name="T93" fmla="*/ 71 h 102"/>
                <a:gd name="T94" fmla="*/ 161 w 162"/>
                <a:gd name="T95" fmla="*/ 64 h 1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62"/>
                <a:gd name="T145" fmla="*/ 0 h 102"/>
                <a:gd name="T146" fmla="*/ 162 w 162"/>
                <a:gd name="T147" fmla="*/ 102 h 1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8" name="Freeform 154"/>
            <p:cNvSpPr>
              <a:spLocks noChangeArrowheads="1"/>
            </p:cNvSpPr>
            <p:nvPr/>
          </p:nvSpPr>
          <p:spPr bwMode="auto">
            <a:xfrm>
              <a:off x="4586303" y="1554163"/>
              <a:ext cx="425451" cy="360363"/>
            </a:xfrm>
            <a:custGeom>
              <a:avLst/>
              <a:gdLst>
                <a:gd name="T0" fmla="*/ 217 w 223"/>
                <a:gd name="T1" fmla="*/ 162 h 188"/>
                <a:gd name="T2" fmla="*/ 212 w 223"/>
                <a:gd name="T3" fmla="*/ 150 h 188"/>
                <a:gd name="T4" fmla="*/ 200 w 223"/>
                <a:gd name="T5" fmla="*/ 140 h 188"/>
                <a:gd name="T6" fmla="*/ 192 w 223"/>
                <a:gd name="T7" fmla="*/ 130 h 188"/>
                <a:gd name="T8" fmla="*/ 204 w 223"/>
                <a:gd name="T9" fmla="*/ 114 h 188"/>
                <a:gd name="T10" fmla="*/ 193 w 223"/>
                <a:gd name="T11" fmla="*/ 108 h 188"/>
                <a:gd name="T12" fmla="*/ 191 w 223"/>
                <a:gd name="T13" fmla="*/ 95 h 188"/>
                <a:gd name="T14" fmla="*/ 191 w 223"/>
                <a:gd name="T15" fmla="*/ 83 h 188"/>
                <a:gd name="T16" fmla="*/ 192 w 223"/>
                <a:gd name="T17" fmla="*/ 74 h 188"/>
                <a:gd name="T18" fmla="*/ 197 w 223"/>
                <a:gd name="T19" fmla="*/ 65 h 188"/>
                <a:gd name="T20" fmla="*/ 199 w 223"/>
                <a:gd name="T21" fmla="*/ 60 h 188"/>
                <a:gd name="T22" fmla="*/ 197 w 223"/>
                <a:gd name="T23" fmla="*/ 46 h 188"/>
                <a:gd name="T24" fmla="*/ 189 w 223"/>
                <a:gd name="T25" fmla="*/ 45 h 188"/>
                <a:gd name="T26" fmla="*/ 182 w 223"/>
                <a:gd name="T27" fmla="*/ 38 h 188"/>
                <a:gd name="T28" fmla="*/ 177 w 223"/>
                <a:gd name="T29" fmla="*/ 34 h 188"/>
                <a:gd name="T30" fmla="*/ 167 w 223"/>
                <a:gd name="T31" fmla="*/ 31 h 188"/>
                <a:gd name="T32" fmla="*/ 162 w 223"/>
                <a:gd name="T33" fmla="*/ 29 h 188"/>
                <a:gd name="T34" fmla="*/ 153 w 223"/>
                <a:gd name="T35" fmla="*/ 25 h 188"/>
                <a:gd name="T36" fmla="*/ 140 w 223"/>
                <a:gd name="T37" fmla="*/ 25 h 188"/>
                <a:gd name="T38" fmla="*/ 132 w 223"/>
                <a:gd name="T39" fmla="*/ 26 h 188"/>
                <a:gd name="T40" fmla="*/ 122 w 223"/>
                <a:gd name="T41" fmla="*/ 33 h 188"/>
                <a:gd name="T42" fmla="*/ 113 w 223"/>
                <a:gd name="T43" fmla="*/ 34 h 188"/>
                <a:gd name="T44" fmla="*/ 113 w 223"/>
                <a:gd name="T45" fmla="*/ 40 h 188"/>
                <a:gd name="T46" fmla="*/ 88 w 223"/>
                <a:gd name="T47" fmla="*/ 46 h 188"/>
                <a:gd name="T48" fmla="*/ 68 w 223"/>
                <a:gd name="T49" fmla="*/ 33 h 188"/>
                <a:gd name="T50" fmla="*/ 54 w 223"/>
                <a:gd name="T51" fmla="*/ 20 h 188"/>
                <a:gd name="T52" fmla="*/ 46 w 223"/>
                <a:gd name="T53" fmla="*/ 14 h 188"/>
                <a:gd name="T54" fmla="*/ 44 w 223"/>
                <a:gd name="T55" fmla="*/ 4 h 188"/>
                <a:gd name="T56" fmla="*/ 21 w 223"/>
                <a:gd name="T57" fmla="*/ 14 h 188"/>
                <a:gd name="T58" fmla="*/ 13 w 223"/>
                <a:gd name="T59" fmla="*/ 9 h 188"/>
                <a:gd name="T60" fmla="*/ 7 w 223"/>
                <a:gd name="T61" fmla="*/ 1 h 188"/>
                <a:gd name="T62" fmla="*/ 3 w 223"/>
                <a:gd name="T63" fmla="*/ 6 h 188"/>
                <a:gd name="T64" fmla="*/ 3 w 223"/>
                <a:gd name="T65" fmla="*/ 16 h 188"/>
                <a:gd name="T66" fmla="*/ 3 w 223"/>
                <a:gd name="T67" fmla="*/ 28 h 188"/>
                <a:gd name="T68" fmla="*/ 9 w 223"/>
                <a:gd name="T69" fmla="*/ 37 h 188"/>
                <a:gd name="T70" fmla="*/ 13 w 223"/>
                <a:gd name="T71" fmla="*/ 46 h 188"/>
                <a:gd name="T72" fmla="*/ 19 w 223"/>
                <a:gd name="T73" fmla="*/ 52 h 188"/>
                <a:gd name="T74" fmla="*/ 23 w 223"/>
                <a:gd name="T75" fmla="*/ 56 h 188"/>
                <a:gd name="T76" fmla="*/ 22 w 223"/>
                <a:gd name="T77" fmla="*/ 63 h 188"/>
                <a:gd name="T78" fmla="*/ 17 w 223"/>
                <a:gd name="T79" fmla="*/ 72 h 188"/>
                <a:gd name="T80" fmla="*/ 19 w 223"/>
                <a:gd name="T81" fmla="*/ 82 h 188"/>
                <a:gd name="T82" fmla="*/ 24 w 223"/>
                <a:gd name="T83" fmla="*/ 88 h 188"/>
                <a:gd name="T84" fmla="*/ 37 w 223"/>
                <a:gd name="T85" fmla="*/ 97 h 188"/>
                <a:gd name="T86" fmla="*/ 42 w 223"/>
                <a:gd name="T87" fmla="*/ 103 h 188"/>
                <a:gd name="T88" fmla="*/ 41 w 223"/>
                <a:gd name="T89" fmla="*/ 111 h 188"/>
                <a:gd name="T90" fmla="*/ 45 w 223"/>
                <a:gd name="T91" fmla="*/ 119 h 188"/>
                <a:gd name="T92" fmla="*/ 51 w 223"/>
                <a:gd name="T93" fmla="*/ 127 h 188"/>
                <a:gd name="T94" fmla="*/ 54 w 223"/>
                <a:gd name="T95" fmla="*/ 127 h 188"/>
                <a:gd name="T96" fmla="*/ 59 w 223"/>
                <a:gd name="T97" fmla="*/ 126 h 188"/>
                <a:gd name="T98" fmla="*/ 67 w 223"/>
                <a:gd name="T99" fmla="*/ 125 h 188"/>
                <a:gd name="T100" fmla="*/ 79 w 223"/>
                <a:gd name="T101" fmla="*/ 143 h 188"/>
                <a:gd name="T102" fmla="*/ 85 w 223"/>
                <a:gd name="T103" fmla="*/ 153 h 188"/>
                <a:gd name="T104" fmla="*/ 99 w 223"/>
                <a:gd name="T105" fmla="*/ 160 h 188"/>
                <a:gd name="T106" fmla="*/ 125 w 223"/>
                <a:gd name="T107" fmla="*/ 170 h 188"/>
                <a:gd name="T108" fmla="*/ 143 w 223"/>
                <a:gd name="T109" fmla="*/ 165 h 188"/>
                <a:gd name="T110" fmla="*/ 151 w 223"/>
                <a:gd name="T111" fmla="*/ 180 h 188"/>
                <a:gd name="T112" fmla="*/ 191 w 223"/>
                <a:gd name="T113" fmla="*/ 187 h 188"/>
                <a:gd name="T114" fmla="*/ 202 w 223"/>
                <a:gd name="T115" fmla="*/ 188 h 188"/>
                <a:gd name="T116" fmla="*/ 202 w 223"/>
                <a:gd name="T117" fmla="*/ 185 h 188"/>
                <a:gd name="T118" fmla="*/ 209 w 223"/>
                <a:gd name="T119" fmla="*/ 174 h 188"/>
                <a:gd name="T120" fmla="*/ 220 w 223"/>
                <a:gd name="T121" fmla="*/ 171 h 188"/>
                <a:gd name="T122" fmla="*/ 217 w 223"/>
                <a:gd name="T123" fmla="*/ 162 h 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23"/>
                <a:gd name="T187" fmla="*/ 0 h 188"/>
                <a:gd name="T188" fmla="*/ 223 w 223"/>
                <a:gd name="T189" fmla="*/ 188 h 18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49" name="Freeform 155"/>
            <p:cNvSpPr>
              <a:spLocks noEditPoints="1" noChangeArrowheads="1"/>
            </p:cNvSpPr>
            <p:nvPr/>
          </p:nvSpPr>
          <p:spPr bwMode="auto">
            <a:xfrm>
              <a:off x="4641866" y="1128712"/>
              <a:ext cx="876303" cy="412751"/>
            </a:xfrm>
            <a:custGeom>
              <a:avLst/>
              <a:gdLst>
                <a:gd name="T0" fmla="*/ 444 w 459"/>
                <a:gd name="T1" fmla="*/ 89 h 216"/>
                <a:gd name="T2" fmla="*/ 429 w 459"/>
                <a:gd name="T3" fmla="*/ 75 h 216"/>
                <a:gd name="T4" fmla="*/ 399 w 459"/>
                <a:gd name="T5" fmla="*/ 70 h 216"/>
                <a:gd name="T6" fmla="*/ 372 w 459"/>
                <a:gd name="T7" fmla="*/ 51 h 216"/>
                <a:gd name="T8" fmla="*/ 341 w 459"/>
                <a:gd name="T9" fmla="*/ 17 h 216"/>
                <a:gd name="T10" fmla="*/ 310 w 459"/>
                <a:gd name="T11" fmla="*/ 30 h 216"/>
                <a:gd name="T12" fmla="*/ 302 w 459"/>
                <a:gd name="T13" fmla="*/ 21 h 216"/>
                <a:gd name="T14" fmla="*/ 285 w 459"/>
                <a:gd name="T15" fmla="*/ 19 h 216"/>
                <a:gd name="T16" fmla="*/ 277 w 459"/>
                <a:gd name="T17" fmla="*/ 2 h 216"/>
                <a:gd name="T18" fmla="*/ 237 w 459"/>
                <a:gd name="T19" fmla="*/ 10 h 216"/>
                <a:gd name="T20" fmla="*/ 193 w 459"/>
                <a:gd name="T21" fmla="*/ 20 h 216"/>
                <a:gd name="T22" fmla="*/ 170 w 459"/>
                <a:gd name="T23" fmla="*/ 31 h 216"/>
                <a:gd name="T24" fmla="*/ 166 w 459"/>
                <a:gd name="T25" fmla="*/ 46 h 216"/>
                <a:gd name="T26" fmla="*/ 170 w 459"/>
                <a:gd name="T27" fmla="*/ 61 h 216"/>
                <a:gd name="T28" fmla="*/ 158 w 459"/>
                <a:gd name="T29" fmla="*/ 69 h 216"/>
                <a:gd name="T30" fmla="*/ 141 w 459"/>
                <a:gd name="T31" fmla="*/ 68 h 216"/>
                <a:gd name="T32" fmla="*/ 112 w 459"/>
                <a:gd name="T33" fmla="*/ 70 h 216"/>
                <a:gd name="T34" fmla="*/ 92 w 459"/>
                <a:gd name="T35" fmla="*/ 70 h 216"/>
                <a:gd name="T36" fmla="*/ 62 w 459"/>
                <a:gd name="T37" fmla="*/ 58 h 216"/>
                <a:gd name="T38" fmla="*/ 35 w 459"/>
                <a:gd name="T39" fmla="*/ 66 h 216"/>
                <a:gd name="T40" fmla="*/ 25 w 459"/>
                <a:gd name="T41" fmla="*/ 84 h 216"/>
                <a:gd name="T42" fmla="*/ 4 w 459"/>
                <a:gd name="T43" fmla="*/ 88 h 216"/>
                <a:gd name="T44" fmla="*/ 1 w 459"/>
                <a:gd name="T45" fmla="*/ 104 h 216"/>
                <a:gd name="T46" fmla="*/ 17 w 459"/>
                <a:gd name="T47" fmla="*/ 114 h 216"/>
                <a:gd name="T48" fmla="*/ 28 w 459"/>
                <a:gd name="T49" fmla="*/ 134 h 216"/>
                <a:gd name="T50" fmla="*/ 58 w 459"/>
                <a:gd name="T51" fmla="*/ 127 h 216"/>
                <a:gd name="T52" fmla="*/ 65 w 459"/>
                <a:gd name="T53" fmla="*/ 150 h 216"/>
                <a:gd name="T54" fmla="*/ 44 w 459"/>
                <a:gd name="T55" fmla="*/ 165 h 216"/>
                <a:gd name="T56" fmla="*/ 64 w 459"/>
                <a:gd name="T57" fmla="*/ 185 h 216"/>
                <a:gd name="T58" fmla="*/ 75 w 459"/>
                <a:gd name="T59" fmla="*/ 197 h 216"/>
                <a:gd name="T60" fmla="*/ 108 w 459"/>
                <a:gd name="T61" fmla="*/ 203 h 216"/>
                <a:gd name="T62" fmla="*/ 139 w 459"/>
                <a:gd name="T63" fmla="*/ 144 h 216"/>
                <a:gd name="T64" fmla="*/ 157 w 459"/>
                <a:gd name="T65" fmla="*/ 146 h 216"/>
                <a:gd name="T66" fmla="*/ 191 w 459"/>
                <a:gd name="T67" fmla="*/ 174 h 216"/>
                <a:gd name="T68" fmla="*/ 225 w 459"/>
                <a:gd name="T69" fmla="*/ 192 h 216"/>
                <a:gd name="T70" fmla="*/ 250 w 459"/>
                <a:gd name="T71" fmla="*/ 212 h 216"/>
                <a:gd name="T72" fmla="*/ 274 w 459"/>
                <a:gd name="T73" fmla="*/ 201 h 216"/>
                <a:gd name="T74" fmla="*/ 299 w 459"/>
                <a:gd name="T75" fmla="*/ 187 h 216"/>
                <a:gd name="T76" fmla="*/ 336 w 459"/>
                <a:gd name="T77" fmla="*/ 185 h 216"/>
                <a:gd name="T78" fmla="*/ 385 w 459"/>
                <a:gd name="T79" fmla="*/ 193 h 216"/>
                <a:gd name="T80" fmla="*/ 386 w 459"/>
                <a:gd name="T81" fmla="*/ 167 h 216"/>
                <a:gd name="T82" fmla="*/ 401 w 459"/>
                <a:gd name="T83" fmla="*/ 151 h 216"/>
                <a:gd name="T84" fmla="*/ 416 w 459"/>
                <a:gd name="T85" fmla="*/ 126 h 216"/>
                <a:gd name="T86" fmla="*/ 445 w 459"/>
                <a:gd name="T87" fmla="*/ 123 h 216"/>
                <a:gd name="T88" fmla="*/ 455 w 459"/>
                <a:gd name="T89" fmla="*/ 99 h 216"/>
                <a:gd name="T90" fmla="*/ 171 w 459"/>
                <a:gd name="T91" fmla="*/ 137 h 216"/>
                <a:gd name="T92" fmla="*/ 361 w 459"/>
                <a:gd name="T93" fmla="*/ 136 h 216"/>
                <a:gd name="T94" fmla="*/ 315 w 459"/>
                <a:gd name="T95" fmla="*/ 136 h 216"/>
                <a:gd name="T96" fmla="*/ 361 w 459"/>
                <a:gd name="T97" fmla="*/ 136 h 2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9"/>
                <a:gd name="T148" fmla="*/ 0 h 216"/>
                <a:gd name="T149" fmla="*/ 459 w 459"/>
                <a:gd name="T150" fmla="*/ 216 h 21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0" name="Freeform 156"/>
            <p:cNvSpPr>
              <a:spLocks noEditPoints="1" noChangeArrowheads="1"/>
            </p:cNvSpPr>
            <p:nvPr/>
          </p:nvSpPr>
          <p:spPr bwMode="auto">
            <a:xfrm>
              <a:off x="4064013" y="112711"/>
              <a:ext cx="3681425" cy="1411290"/>
            </a:xfrm>
            <a:custGeom>
              <a:avLst/>
              <a:gdLst>
                <a:gd name="T0" fmla="*/ 814 w 1926"/>
                <a:gd name="T1" fmla="*/ 12 h 739"/>
                <a:gd name="T2" fmla="*/ 840 w 1926"/>
                <a:gd name="T3" fmla="*/ 45 h 739"/>
                <a:gd name="T4" fmla="*/ 912 w 1926"/>
                <a:gd name="T5" fmla="*/ 61 h 739"/>
                <a:gd name="T6" fmla="*/ 822 w 1926"/>
                <a:gd name="T7" fmla="*/ 28 h 739"/>
                <a:gd name="T8" fmla="*/ 1331 w 1926"/>
                <a:gd name="T9" fmla="*/ 168 h 739"/>
                <a:gd name="T10" fmla="*/ 1358 w 1926"/>
                <a:gd name="T11" fmla="*/ 198 h 739"/>
                <a:gd name="T12" fmla="*/ 1388 w 1926"/>
                <a:gd name="T13" fmla="*/ 664 h 739"/>
                <a:gd name="T14" fmla="*/ 355 w 1926"/>
                <a:gd name="T15" fmla="*/ 25 h 739"/>
                <a:gd name="T16" fmla="*/ 1886 w 1926"/>
                <a:gd name="T17" fmla="*/ 330 h 739"/>
                <a:gd name="T18" fmla="*/ 1698 w 1926"/>
                <a:gd name="T19" fmla="*/ 277 h 739"/>
                <a:gd name="T20" fmla="*/ 1580 w 1926"/>
                <a:gd name="T21" fmla="*/ 268 h 739"/>
                <a:gd name="T22" fmla="*/ 1412 w 1926"/>
                <a:gd name="T23" fmla="*/ 221 h 739"/>
                <a:gd name="T24" fmla="*/ 1319 w 1926"/>
                <a:gd name="T25" fmla="*/ 241 h 739"/>
                <a:gd name="T26" fmla="*/ 1224 w 1926"/>
                <a:gd name="T27" fmla="*/ 204 h 739"/>
                <a:gd name="T28" fmla="*/ 1101 w 1926"/>
                <a:gd name="T29" fmla="*/ 196 h 739"/>
                <a:gd name="T30" fmla="*/ 989 w 1926"/>
                <a:gd name="T31" fmla="*/ 193 h 739"/>
                <a:gd name="T32" fmla="*/ 1007 w 1926"/>
                <a:gd name="T33" fmla="*/ 122 h 739"/>
                <a:gd name="T34" fmla="*/ 909 w 1926"/>
                <a:gd name="T35" fmla="*/ 126 h 739"/>
                <a:gd name="T36" fmla="*/ 800 w 1926"/>
                <a:gd name="T37" fmla="*/ 148 h 739"/>
                <a:gd name="T38" fmla="*/ 764 w 1926"/>
                <a:gd name="T39" fmla="*/ 190 h 739"/>
                <a:gd name="T40" fmla="*/ 667 w 1926"/>
                <a:gd name="T41" fmla="*/ 228 h 739"/>
                <a:gd name="T42" fmla="*/ 623 w 1926"/>
                <a:gd name="T43" fmla="*/ 257 h 739"/>
                <a:gd name="T44" fmla="*/ 630 w 1926"/>
                <a:gd name="T45" fmla="*/ 312 h 739"/>
                <a:gd name="T46" fmla="*/ 603 w 1926"/>
                <a:gd name="T47" fmla="*/ 320 h 739"/>
                <a:gd name="T48" fmla="*/ 557 w 1926"/>
                <a:gd name="T49" fmla="*/ 231 h 739"/>
                <a:gd name="T50" fmla="*/ 468 w 1926"/>
                <a:gd name="T51" fmla="*/ 273 h 739"/>
                <a:gd name="T52" fmla="*/ 384 w 1926"/>
                <a:gd name="T53" fmla="*/ 305 h 739"/>
                <a:gd name="T54" fmla="*/ 307 w 1926"/>
                <a:gd name="T55" fmla="*/ 312 h 739"/>
                <a:gd name="T56" fmla="*/ 230 w 1926"/>
                <a:gd name="T57" fmla="*/ 353 h 739"/>
                <a:gd name="T58" fmla="*/ 170 w 1926"/>
                <a:gd name="T59" fmla="*/ 355 h 739"/>
                <a:gd name="T60" fmla="*/ 201 w 1926"/>
                <a:gd name="T61" fmla="*/ 292 h 739"/>
                <a:gd name="T62" fmla="*/ 100 w 1926"/>
                <a:gd name="T63" fmla="*/ 296 h 739"/>
                <a:gd name="T64" fmla="*/ 133 w 1926"/>
                <a:gd name="T65" fmla="*/ 407 h 739"/>
                <a:gd name="T66" fmla="*/ 89 w 1926"/>
                <a:gd name="T67" fmla="*/ 497 h 739"/>
                <a:gd name="T68" fmla="*/ 134 w 1926"/>
                <a:gd name="T69" fmla="*/ 574 h 739"/>
                <a:gd name="T70" fmla="*/ 223 w 1926"/>
                <a:gd name="T71" fmla="*/ 617 h 739"/>
                <a:gd name="T72" fmla="*/ 193 w 1926"/>
                <a:gd name="T73" fmla="*/ 682 h 739"/>
                <a:gd name="T74" fmla="*/ 326 w 1926"/>
                <a:gd name="T75" fmla="*/ 731 h 739"/>
                <a:gd name="T76" fmla="*/ 312 w 1926"/>
                <a:gd name="T77" fmla="*/ 613 h 739"/>
                <a:gd name="T78" fmla="*/ 425 w 1926"/>
                <a:gd name="T79" fmla="*/ 599 h 739"/>
                <a:gd name="T80" fmla="*/ 472 w 1926"/>
                <a:gd name="T81" fmla="*/ 554 h 739"/>
                <a:gd name="T82" fmla="*/ 610 w 1926"/>
                <a:gd name="T83" fmla="*/ 554 h 739"/>
                <a:gd name="T84" fmla="*/ 738 w 1926"/>
                <a:gd name="T85" fmla="*/ 612 h 739"/>
                <a:gd name="T86" fmla="*/ 849 w 1926"/>
                <a:gd name="T87" fmla="*/ 616 h 739"/>
                <a:gd name="T88" fmla="*/ 939 w 1926"/>
                <a:gd name="T89" fmla="*/ 614 h 739"/>
                <a:gd name="T90" fmla="*/ 1099 w 1926"/>
                <a:gd name="T91" fmla="*/ 622 h 739"/>
                <a:gd name="T92" fmla="*/ 1210 w 1926"/>
                <a:gd name="T93" fmla="*/ 615 h 739"/>
                <a:gd name="T94" fmla="*/ 1251 w 1926"/>
                <a:gd name="T95" fmla="*/ 689 h 739"/>
                <a:gd name="T96" fmla="*/ 1365 w 1926"/>
                <a:gd name="T97" fmla="*/ 573 h 739"/>
                <a:gd name="T98" fmla="*/ 1310 w 1926"/>
                <a:gd name="T99" fmla="*/ 530 h 739"/>
                <a:gd name="T100" fmla="*/ 1484 w 1926"/>
                <a:gd name="T101" fmla="*/ 473 h 739"/>
                <a:gd name="T102" fmla="*/ 1584 w 1926"/>
                <a:gd name="T103" fmla="*/ 440 h 739"/>
                <a:gd name="T104" fmla="*/ 1544 w 1926"/>
                <a:gd name="T105" fmla="*/ 494 h 739"/>
                <a:gd name="T106" fmla="*/ 1607 w 1926"/>
                <a:gd name="T107" fmla="*/ 521 h 739"/>
                <a:gd name="T108" fmla="*/ 1697 w 1926"/>
                <a:gd name="T109" fmla="*/ 458 h 739"/>
                <a:gd name="T110" fmla="*/ 1766 w 1926"/>
                <a:gd name="T111" fmla="*/ 373 h 739"/>
                <a:gd name="T112" fmla="*/ 1875 w 1926"/>
                <a:gd name="T113" fmla="*/ 379 h 739"/>
                <a:gd name="T114" fmla="*/ 993 w 1926"/>
                <a:gd name="T115" fmla="*/ 567 h 739"/>
                <a:gd name="T116" fmla="*/ 386 w 1926"/>
                <a:gd name="T117" fmla="*/ 247 h 739"/>
                <a:gd name="T118" fmla="*/ 485 w 1926"/>
                <a:gd name="T119" fmla="*/ 133 h 739"/>
                <a:gd name="T120" fmla="*/ 415 w 1926"/>
                <a:gd name="T121" fmla="*/ 39 h 739"/>
                <a:gd name="T122" fmla="*/ 464 w 1926"/>
                <a:gd name="T123" fmla="*/ 16 h 73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926"/>
                <a:gd name="T187" fmla="*/ 0 h 739"/>
                <a:gd name="T188" fmla="*/ 1926 w 1926"/>
                <a:gd name="T189" fmla="*/ 739 h 73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1" name="Freeform 158"/>
            <p:cNvSpPr>
              <a:spLocks noChangeArrowheads="1"/>
            </p:cNvSpPr>
            <p:nvPr/>
          </p:nvSpPr>
          <p:spPr bwMode="auto">
            <a:xfrm>
              <a:off x="3908438" y="2347914"/>
              <a:ext cx="395289" cy="415926"/>
            </a:xfrm>
            <a:custGeom>
              <a:avLst/>
              <a:gdLst>
                <a:gd name="T0" fmla="*/ 184 w 206"/>
                <a:gd name="T1" fmla="*/ 102 h 218"/>
                <a:gd name="T2" fmla="*/ 184 w 206"/>
                <a:gd name="T3" fmla="*/ 95 h 218"/>
                <a:gd name="T4" fmla="*/ 181 w 206"/>
                <a:gd name="T5" fmla="*/ 91 h 218"/>
                <a:gd name="T6" fmla="*/ 186 w 206"/>
                <a:gd name="T7" fmla="*/ 81 h 218"/>
                <a:gd name="T8" fmla="*/ 189 w 206"/>
                <a:gd name="T9" fmla="*/ 71 h 218"/>
                <a:gd name="T10" fmla="*/ 194 w 206"/>
                <a:gd name="T11" fmla="*/ 54 h 218"/>
                <a:gd name="T12" fmla="*/ 203 w 206"/>
                <a:gd name="T13" fmla="*/ 44 h 218"/>
                <a:gd name="T14" fmla="*/ 203 w 206"/>
                <a:gd name="T15" fmla="*/ 33 h 218"/>
                <a:gd name="T16" fmla="*/ 204 w 206"/>
                <a:gd name="T17" fmla="*/ 23 h 218"/>
                <a:gd name="T18" fmla="*/ 185 w 206"/>
                <a:gd name="T19" fmla="*/ 13 h 218"/>
                <a:gd name="T20" fmla="*/ 172 w 206"/>
                <a:gd name="T21" fmla="*/ 13 h 218"/>
                <a:gd name="T22" fmla="*/ 164 w 206"/>
                <a:gd name="T23" fmla="*/ 4 h 218"/>
                <a:gd name="T24" fmla="*/ 156 w 206"/>
                <a:gd name="T25" fmla="*/ 6 h 218"/>
                <a:gd name="T26" fmla="*/ 134 w 206"/>
                <a:gd name="T27" fmla="*/ 6 h 218"/>
                <a:gd name="T28" fmla="*/ 114 w 206"/>
                <a:gd name="T29" fmla="*/ 9 h 218"/>
                <a:gd name="T30" fmla="*/ 89 w 206"/>
                <a:gd name="T31" fmla="*/ 13 h 218"/>
                <a:gd name="T32" fmla="*/ 68 w 206"/>
                <a:gd name="T33" fmla="*/ 16 h 218"/>
                <a:gd name="T34" fmla="*/ 66 w 206"/>
                <a:gd name="T35" fmla="*/ 35 h 218"/>
                <a:gd name="T36" fmla="*/ 53 w 206"/>
                <a:gd name="T37" fmla="*/ 71 h 218"/>
                <a:gd name="T38" fmla="*/ 43 w 206"/>
                <a:gd name="T39" fmla="*/ 102 h 218"/>
                <a:gd name="T40" fmla="*/ 32 w 206"/>
                <a:gd name="T41" fmla="*/ 117 h 218"/>
                <a:gd name="T42" fmla="*/ 18 w 206"/>
                <a:gd name="T43" fmla="*/ 117 h 218"/>
                <a:gd name="T44" fmla="*/ 0 w 206"/>
                <a:gd name="T45" fmla="*/ 121 h 218"/>
                <a:gd name="T46" fmla="*/ 4 w 206"/>
                <a:gd name="T47" fmla="*/ 135 h 218"/>
                <a:gd name="T48" fmla="*/ 47 w 206"/>
                <a:gd name="T49" fmla="*/ 132 h 218"/>
                <a:gd name="T50" fmla="*/ 53 w 206"/>
                <a:gd name="T51" fmla="*/ 150 h 218"/>
                <a:gd name="T52" fmla="*/ 76 w 206"/>
                <a:gd name="T53" fmla="*/ 155 h 218"/>
                <a:gd name="T54" fmla="*/ 89 w 206"/>
                <a:gd name="T55" fmla="*/ 145 h 218"/>
                <a:gd name="T56" fmla="*/ 102 w 206"/>
                <a:gd name="T57" fmla="*/ 149 h 218"/>
                <a:gd name="T58" fmla="*/ 103 w 206"/>
                <a:gd name="T59" fmla="*/ 174 h 218"/>
                <a:gd name="T60" fmla="*/ 108 w 206"/>
                <a:gd name="T61" fmla="*/ 192 h 218"/>
                <a:gd name="T62" fmla="*/ 124 w 206"/>
                <a:gd name="T63" fmla="*/ 188 h 218"/>
                <a:gd name="T64" fmla="*/ 130 w 206"/>
                <a:gd name="T65" fmla="*/ 191 h 218"/>
                <a:gd name="T66" fmla="*/ 140 w 206"/>
                <a:gd name="T67" fmla="*/ 193 h 218"/>
                <a:gd name="T68" fmla="*/ 153 w 206"/>
                <a:gd name="T69" fmla="*/ 201 h 218"/>
                <a:gd name="T70" fmla="*/ 162 w 206"/>
                <a:gd name="T71" fmla="*/ 198 h 218"/>
                <a:gd name="T72" fmla="*/ 177 w 206"/>
                <a:gd name="T73" fmla="*/ 206 h 218"/>
                <a:gd name="T74" fmla="*/ 189 w 206"/>
                <a:gd name="T75" fmla="*/ 216 h 218"/>
                <a:gd name="T76" fmla="*/ 190 w 206"/>
                <a:gd name="T77" fmla="*/ 203 h 218"/>
                <a:gd name="T78" fmla="*/ 175 w 206"/>
                <a:gd name="T79" fmla="*/ 196 h 218"/>
                <a:gd name="T80" fmla="*/ 178 w 206"/>
                <a:gd name="T81" fmla="*/ 173 h 218"/>
                <a:gd name="T82" fmla="*/ 182 w 206"/>
                <a:gd name="T83" fmla="*/ 160 h 218"/>
                <a:gd name="T84" fmla="*/ 196 w 206"/>
                <a:gd name="T85" fmla="*/ 157 h 218"/>
                <a:gd name="T86" fmla="*/ 189 w 206"/>
                <a:gd name="T87" fmla="*/ 144 h 21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6"/>
                <a:gd name="T133" fmla="*/ 0 h 218"/>
                <a:gd name="T134" fmla="*/ 206 w 206"/>
                <a:gd name="T135" fmla="*/ 218 h 21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2" name="Freeform 159"/>
            <p:cNvSpPr>
              <a:spLocks noChangeArrowheads="1"/>
            </p:cNvSpPr>
            <p:nvPr/>
          </p:nvSpPr>
          <p:spPr bwMode="auto">
            <a:xfrm>
              <a:off x="4260864" y="2520953"/>
              <a:ext cx="34925" cy="46038"/>
            </a:xfrm>
            <a:custGeom>
              <a:avLst/>
              <a:gdLst>
                <a:gd name="T0" fmla="*/ 1 w 18"/>
                <a:gd name="T1" fmla="*/ 12 h 24"/>
                <a:gd name="T2" fmla="*/ 4 w 18"/>
                <a:gd name="T3" fmla="*/ 24 h 24"/>
                <a:gd name="T4" fmla="*/ 9 w 18"/>
                <a:gd name="T5" fmla="*/ 21 h 24"/>
                <a:gd name="T6" fmla="*/ 18 w 18"/>
                <a:gd name="T7" fmla="*/ 8 h 24"/>
                <a:gd name="T8" fmla="*/ 15 w 18"/>
                <a:gd name="T9" fmla="*/ 6 h 24"/>
                <a:gd name="T10" fmla="*/ 14 w 18"/>
                <a:gd name="T11" fmla="*/ 0 h 24"/>
                <a:gd name="T12" fmla="*/ 9 w 18"/>
                <a:gd name="T13" fmla="*/ 0 h 24"/>
                <a:gd name="T14" fmla="*/ 3 w 18"/>
                <a:gd name="T15" fmla="*/ 4 h 24"/>
                <a:gd name="T16" fmla="*/ 0 w 18"/>
                <a:gd name="T17" fmla="*/ 3 h 24"/>
                <a:gd name="T18" fmla="*/ 0 w 18"/>
                <a:gd name="T19" fmla="*/ 4 h 24"/>
                <a:gd name="T20" fmla="*/ 1 w 18"/>
                <a:gd name="T21" fmla="*/ 12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"/>
                <a:gd name="T34" fmla="*/ 0 h 24"/>
                <a:gd name="T35" fmla="*/ 18 w 1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3" name="Freeform 160"/>
            <p:cNvSpPr>
              <a:spLocks noChangeArrowheads="1"/>
            </p:cNvSpPr>
            <p:nvPr/>
          </p:nvSpPr>
          <p:spPr bwMode="auto">
            <a:xfrm>
              <a:off x="4281502" y="2698754"/>
              <a:ext cx="230189" cy="368300"/>
            </a:xfrm>
            <a:custGeom>
              <a:avLst/>
              <a:gdLst>
                <a:gd name="T0" fmla="*/ 119 w 120"/>
                <a:gd name="T1" fmla="*/ 50 h 193"/>
                <a:gd name="T2" fmla="*/ 116 w 120"/>
                <a:gd name="T3" fmla="*/ 28 h 193"/>
                <a:gd name="T4" fmla="*/ 115 w 120"/>
                <a:gd name="T5" fmla="*/ 1 h 193"/>
                <a:gd name="T6" fmla="*/ 115 w 120"/>
                <a:gd name="T7" fmla="*/ 0 h 193"/>
                <a:gd name="T8" fmla="*/ 103 w 120"/>
                <a:gd name="T9" fmla="*/ 7 h 193"/>
                <a:gd name="T10" fmla="*/ 95 w 120"/>
                <a:gd name="T11" fmla="*/ 9 h 193"/>
                <a:gd name="T12" fmla="*/ 89 w 120"/>
                <a:gd name="T13" fmla="*/ 8 h 193"/>
                <a:gd name="T14" fmla="*/ 85 w 120"/>
                <a:gd name="T15" fmla="*/ 13 h 193"/>
                <a:gd name="T16" fmla="*/ 78 w 120"/>
                <a:gd name="T17" fmla="*/ 13 h 193"/>
                <a:gd name="T18" fmla="*/ 69 w 120"/>
                <a:gd name="T19" fmla="*/ 15 h 193"/>
                <a:gd name="T20" fmla="*/ 65 w 120"/>
                <a:gd name="T21" fmla="*/ 11 h 193"/>
                <a:gd name="T22" fmla="*/ 58 w 120"/>
                <a:gd name="T23" fmla="*/ 13 h 193"/>
                <a:gd name="T24" fmla="*/ 52 w 120"/>
                <a:gd name="T25" fmla="*/ 12 h 193"/>
                <a:gd name="T26" fmla="*/ 51 w 120"/>
                <a:gd name="T27" fmla="*/ 16 h 193"/>
                <a:gd name="T28" fmla="*/ 56 w 120"/>
                <a:gd name="T29" fmla="*/ 40 h 193"/>
                <a:gd name="T30" fmla="*/ 63 w 120"/>
                <a:gd name="T31" fmla="*/ 46 h 193"/>
                <a:gd name="T32" fmla="*/ 63 w 120"/>
                <a:gd name="T33" fmla="*/ 58 h 193"/>
                <a:gd name="T34" fmla="*/ 57 w 120"/>
                <a:gd name="T35" fmla="*/ 65 h 193"/>
                <a:gd name="T36" fmla="*/ 56 w 120"/>
                <a:gd name="T37" fmla="*/ 75 h 193"/>
                <a:gd name="T38" fmla="*/ 46 w 120"/>
                <a:gd name="T39" fmla="*/ 62 h 193"/>
                <a:gd name="T40" fmla="*/ 48 w 120"/>
                <a:gd name="T41" fmla="*/ 47 h 193"/>
                <a:gd name="T42" fmla="*/ 39 w 120"/>
                <a:gd name="T43" fmla="*/ 46 h 193"/>
                <a:gd name="T44" fmla="*/ 31 w 120"/>
                <a:gd name="T45" fmla="*/ 40 h 193"/>
                <a:gd name="T46" fmla="*/ 0 w 120"/>
                <a:gd name="T47" fmla="*/ 52 h 193"/>
                <a:gd name="T48" fmla="*/ 2 w 120"/>
                <a:gd name="T49" fmla="*/ 60 h 193"/>
                <a:gd name="T50" fmla="*/ 2 w 120"/>
                <a:gd name="T51" fmla="*/ 60 h 193"/>
                <a:gd name="T52" fmla="*/ 3 w 120"/>
                <a:gd name="T53" fmla="*/ 64 h 193"/>
                <a:gd name="T54" fmla="*/ 18 w 120"/>
                <a:gd name="T55" fmla="*/ 67 h 193"/>
                <a:gd name="T56" fmla="*/ 31 w 120"/>
                <a:gd name="T57" fmla="*/ 72 h 193"/>
                <a:gd name="T58" fmla="*/ 31 w 120"/>
                <a:gd name="T59" fmla="*/ 89 h 193"/>
                <a:gd name="T60" fmla="*/ 28 w 120"/>
                <a:gd name="T61" fmla="*/ 99 h 193"/>
                <a:gd name="T62" fmla="*/ 32 w 120"/>
                <a:gd name="T63" fmla="*/ 108 h 193"/>
                <a:gd name="T64" fmla="*/ 26 w 120"/>
                <a:gd name="T65" fmla="*/ 116 h 193"/>
                <a:gd name="T66" fmla="*/ 23 w 120"/>
                <a:gd name="T67" fmla="*/ 127 h 193"/>
                <a:gd name="T68" fmla="*/ 11 w 120"/>
                <a:gd name="T69" fmla="*/ 138 h 193"/>
                <a:gd name="T70" fmla="*/ 12 w 120"/>
                <a:gd name="T71" fmla="*/ 139 h 193"/>
                <a:gd name="T72" fmla="*/ 19 w 120"/>
                <a:gd name="T73" fmla="*/ 160 h 193"/>
                <a:gd name="T74" fmla="*/ 20 w 120"/>
                <a:gd name="T75" fmla="*/ 180 h 193"/>
                <a:gd name="T76" fmla="*/ 21 w 120"/>
                <a:gd name="T77" fmla="*/ 193 h 193"/>
                <a:gd name="T78" fmla="*/ 30 w 120"/>
                <a:gd name="T79" fmla="*/ 193 h 193"/>
                <a:gd name="T80" fmla="*/ 30 w 120"/>
                <a:gd name="T81" fmla="*/ 187 h 193"/>
                <a:gd name="T82" fmla="*/ 26 w 120"/>
                <a:gd name="T83" fmla="*/ 183 h 193"/>
                <a:gd name="T84" fmla="*/ 43 w 120"/>
                <a:gd name="T85" fmla="*/ 170 h 193"/>
                <a:gd name="T86" fmla="*/ 57 w 120"/>
                <a:gd name="T87" fmla="*/ 161 h 193"/>
                <a:gd name="T88" fmla="*/ 59 w 120"/>
                <a:gd name="T89" fmla="*/ 145 h 193"/>
                <a:gd name="T90" fmla="*/ 57 w 120"/>
                <a:gd name="T91" fmla="*/ 130 h 193"/>
                <a:gd name="T92" fmla="*/ 51 w 120"/>
                <a:gd name="T93" fmla="*/ 116 h 193"/>
                <a:gd name="T94" fmla="*/ 53 w 120"/>
                <a:gd name="T95" fmla="*/ 108 h 193"/>
                <a:gd name="T96" fmla="*/ 58 w 120"/>
                <a:gd name="T97" fmla="*/ 102 h 193"/>
                <a:gd name="T98" fmla="*/ 68 w 120"/>
                <a:gd name="T99" fmla="*/ 96 h 193"/>
                <a:gd name="T100" fmla="*/ 79 w 120"/>
                <a:gd name="T101" fmla="*/ 83 h 193"/>
                <a:gd name="T102" fmla="*/ 101 w 120"/>
                <a:gd name="T103" fmla="*/ 73 h 193"/>
                <a:gd name="T104" fmla="*/ 119 w 120"/>
                <a:gd name="T105" fmla="*/ 50 h 1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0"/>
                <a:gd name="T160" fmla="*/ 0 h 193"/>
                <a:gd name="T161" fmla="*/ 120 w 120"/>
                <a:gd name="T162" fmla="*/ 193 h 1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4" name="Freeform 161"/>
            <p:cNvSpPr>
              <a:spLocks noChangeArrowheads="1"/>
            </p:cNvSpPr>
            <p:nvPr/>
          </p:nvSpPr>
          <p:spPr bwMode="auto">
            <a:xfrm>
              <a:off x="4268802" y="2489204"/>
              <a:ext cx="233364" cy="238125"/>
            </a:xfrm>
            <a:custGeom>
              <a:avLst/>
              <a:gdLst>
                <a:gd name="T0" fmla="*/ 114 w 122"/>
                <a:gd name="T1" fmla="*/ 100 h 125"/>
                <a:gd name="T2" fmla="*/ 110 w 122"/>
                <a:gd name="T3" fmla="*/ 88 h 125"/>
                <a:gd name="T4" fmla="*/ 109 w 122"/>
                <a:gd name="T5" fmla="*/ 79 h 125"/>
                <a:gd name="T6" fmla="*/ 111 w 122"/>
                <a:gd name="T7" fmla="*/ 71 h 125"/>
                <a:gd name="T8" fmla="*/ 105 w 122"/>
                <a:gd name="T9" fmla="*/ 61 h 125"/>
                <a:gd name="T10" fmla="*/ 110 w 122"/>
                <a:gd name="T11" fmla="*/ 44 h 125"/>
                <a:gd name="T12" fmla="*/ 91 w 122"/>
                <a:gd name="T13" fmla="*/ 30 h 125"/>
                <a:gd name="T14" fmla="*/ 92 w 122"/>
                <a:gd name="T15" fmla="*/ 24 h 125"/>
                <a:gd name="T16" fmla="*/ 49 w 122"/>
                <a:gd name="T17" fmla="*/ 1 h 125"/>
                <a:gd name="T18" fmla="*/ 44 w 122"/>
                <a:gd name="T19" fmla="*/ 12 h 125"/>
                <a:gd name="T20" fmla="*/ 44 w 122"/>
                <a:gd name="T21" fmla="*/ 19 h 125"/>
                <a:gd name="T22" fmla="*/ 26 w 122"/>
                <a:gd name="T23" fmla="*/ 18 h 125"/>
                <a:gd name="T24" fmla="*/ 26 w 122"/>
                <a:gd name="T25" fmla="*/ 0 h 125"/>
                <a:gd name="T26" fmla="*/ 17 w 122"/>
                <a:gd name="T27" fmla="*/ 1 h 125"/>
                <a:gd name="T28" fmla="*/ 11 w 122"/>
                <a:gd name="T29" fmla="*/ 2 h 125"/>
                <a:gd name="T30" fmla="*/ 13 w 122"/>
                <a:gd name="T31" fmla="*/ 7 h 125"/>
                <a:gd name="T32" fmla="*/ 15 w 122"/>
                <a:gd name="T33" fmla="*/ 15 h 125"/>
                <a:gd name="T34" fmla="*/ 10 w 122"/>
                <a:gd name="T35" fmla="*/ 17 h 125"/>
                <a:gd name="T36" fmla="*/ 11 w 122"/>
                <a:gd name="T37" fmla="*/ 23 h 125"/>
                <a:gd name="T38" fmla="*/ 14 w 122"/>
                <a:gd name="T39" fmla="*/ 25 h 125"/>
                <a:gd name="T40" fmla="*/ 5 w 122"/>
                <a:gd name="T41" fmla="*/ 38 h 125"/>
                <a:gd name="T42" fmla="*/ 0 w 122"/>
                <a:gd name="T43" fmla="*/ 41 h 125"/>
                <a:gd name="T44" fmla="*/ 7 w 122"/>
                <a:gd name="T45" fmla="*/ 62 h 125"/>
                <a:gd name="T46" fmla="*/ 13 w 122"/>
                <a:gd name="T47" fmla="*/ 77 h 125"/>
                <a:gd name="T48" fmla="*/ 15 w 122"/>
                <a:gd name="T49" fmla="*/ 86 h 125"/>
                <a:gd name="T50" fmla="*/ 9 w 122"/>
                <a:gd name="T51" fmla="*/ 81 h 125"/>
                <a:gd name="T52" fmla="*/ 8 w 122"/>
                <a:gd name="T53" fmla="*/ 83 h 125"/>
                <a:gd name="T54" fmla="*/ 8 w 122"/>
                <a:gd name="T55" fmla="*/ 83 h 125"/>
                <a:gd name="T56" fmla="*/ 16 w 122"/>
                <a:gd name="T57" fmla="*/ 88 h 125"/>
                <a:gd name="T58" fmla="*/ 26 w 122"/>
                <a:gd name="T59" fmla="*/ 92 h 125"/>
                <a:gd name="T60" fmla="*/ 41 w 122"/>
                <a:gd name="T61" fmla="*/ 99 h 125"/>
                <a:gd name="T62" fmla="*/ 42 w 122"/>
                <a:gd name="T63" fmla="*/ 100 h 125"/>
                <a:gd name="T64" fmla="*/ 49 w 122"/>
                <a:gd name="T65" fmla="*/ 100 h 125"/>
                <a:gd name="T66" fmla="*/ 51 w 122"/>
                <a:gd name="T67" fmla="*/ 99 h 125"/>
                <a:gd name="T68" fmla="*/ 59 w 122"/>
                <a:gd name="T69" fmla="*/ 122 h 125"/>
                <a:gd name="T70" fmla="*/ 65 w 122"/>
                <a:gd name="T71" fmla="*/ 123 h 125"/>
                <a:gd name="T72" fmla="*/ 72 w 122"/>
                <a:gd name="T73" fmla="*/ 121 h 125"/>
                <a:gd name="T74" fmla="*/ 76 w 122"/>
                <a:gd name="T75" fmla="*/ 125 h 125"/>
                <a:gd name="T76" fmla="*/ 85 w 122"/>
                <a:gd name="T77" fmla="*/ 123 h 125"/>
                <a:gd name="T78" fmla="*/ 92 w 122"/>
                <a:gd name="T79" fmla="*/ 123 h 125"/>
                <a:gd name="T80" fmla="*/ 96 w 122"/>
                <a:gd name="T81" fmla="*/ 118 h 125"/>
                <a:gd name="T82" fmla="*/ 102 w 122"/>
                <a:gd name="T83" fmla="*/ 119 h 125"/>
                <a:gd name="T84" fmla="*/ 110 w 122"/>
                <a:gd name="T85" fmla="*/ 117 h 125"/>
                <a:gd name="T86" fmla="*/ 122 w 122"/>
                <a:gd name="T87" fmla="*/ 110 h 125"/>
                <a:gd name="T88" fmla="*/ 114 w 122"/>
                <a:gd name="T89" fmla="*/ 100 h 12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2"/>
                <a:gd name="T136" fmla="*/ 0 h 125"/>
                <a:gd name="T137" fmla="*/ 122 w 122"/>
                <a:gd name="T138" fmla="*/ 125 h 12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5" name="Freeform 162"/>
            <p:cNvSpPr>
              <a:spLocks noChangeArrowheads="1"/>
            </p:cNvSpPr>
            <p:nvPr/>
          </p:nvSpPr>
          <p:spPr bwMode="auto">
            <a:xfrm>
              <a:off x="4337065" y="2678115"/>
              <a:ext cx="71438" cy="168276"/>
            </a:xfrm>
            <a:custGeom>
              <a:avLst/>
              <a:gdLst>
                <a:gd name="T0" fmla="*/ 34 w 37"/>
                <a:gd name="T1" fmla="*/ 57 h 88"/>
                <a:gd name="T2" fmla="*/ 27 w 37"/>
                <a:gd name="T3" fmla="*/ 51 h 88"/>
                <a:gd name="T4" fmla="*/ 27 w 37"/>
                <a:gd name="T5" fmla="*/ 53 h 88"/>
                <a:gd name="T6" fmla="*/ 15 w 37"/>
                <a:gd name="T7" fmla="*/ 35 h 88"/>
                <a:gd name="T8" fmla="*/ 16 w 37"/>
                <a:gd name="T9" fmla="*/ 15 h 88"/>
                <a:gd name="T10" fmla="*/ 13 w 37"/>
                <a:gd name="T11" fmla="*/ 1 h 88"/>
                <a:gd name="T12" fmla="*/ 6 w 37"/>
                <a:gd name="T13" fmla="*/ 1 h 88"/>
                <a:gd name="T14" fmla="*/ 10 w 37"/>
                <a:gd name="T15" fmla="*/ 12 h 88"/>
                <a:gd name="T16" fmla="*/ 6 w 37"/>
                <a:gd name="T17" fmla="*/ 14 h 88"/>
                <a:gd name="T18" fmla="*/ 7 w 37"/>
                <a:gd name="T19" fmla="*/ 32 h 88"/>
                <a:gd name="T20" fmla="*/ 2 w 37"/>
                <a:gd name="T21" fmla="*/ 35 h 88"/>
                <a:gd name="T22" fmla="*/ 0 w 37"/>
                <a:gd name="T23" fmla="*/ 46 h 88"/>
                <a:gd name="T24" fmla="*/ 2 w 37"/>
                <a:gd name="T25" fmla="*/ 51 h 88"/>
                <a:gd name="T26" fmla="*/ 2 w 37"/>
                <a:gd name="T27" fmla="*/ 51 h 88"/>
                <a:gd name="T28" fmla="*/ 10 w 37"/>
                <a:gd name="T29" fmla="*/ 57 h 88"/>
                <a:gd name="T30" fmla="*/ 19 w 37"/>
                <a:gd name="T31" fmla="*/ 58 h 88"/>
                <a:gd name="T32" fmla="*/ 17 w 37"/>
                <a:gd name="T33" fmla="*/ 73 h 88"/>
                <a:gd name="T34" fmla="*/ 27 w 37"/>
                <a:gd name="T35" fmla="*/ 86 h 88"/>
                <a:gd name="T36" fmla="*/ 28 w 37"/>
                <a:gd name="T37" fmla="*/ 76 h 88"/>
                <a:gd name="T38" fmla="*/ 34 w 37"/>
                <a:gd name="T39" fmla="*/ 69 h 88"/>
                <a:gd name="T40" fmla="*/ 34 w 37"/>
                <a:gd name="T41" fmla="*/ 5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7"/>
                <a:gd name="T64" fmla="*/ 0 h 88"/>
                <a:gd name="T65" fmla="*/ 37 w 37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6" name="Freeform 163"/>
            <p:cNvSpPr>
              <a:spLocks noChangeArrowheads="1"/>
            </p:cNvSpPr>
            <p:nvPr/>
          </p:nvSpPr>
          <p:spPr bwMode="auto">
            <a:xfrm>
              <a:off x="7164412" y="2919416"/>
              <a:ext cx="73025" cy="57151"/>
            </a:xfrm>
            <a:custGeom>
              <a:avLst/>
              <a:gdLst>
                <a:gd name="T0" fmla="*/ 1 w 38"/>
                <a:gd name="T1" fmla="*/ 5 h 30"/>
                <a:gd name="T2" fmla="*/ 34 w 38"/>
                <a:gd name="T3" fmla="*/ 27 h 30"/>
                <a:gd name="T4" fmla="*/ 1 w 38"/>
                <a:gd name="T5" fmla="*/ 5 h 30"/>
                <a:gd name="T6" fmla="*/ 0 60000 65536"/>
                <a:gd name="T7" fmla="*/ 0 60000 65536"/>
                <a:gd name="T8" fmla="*/ 0 60000 65536"/>
                <a:gd name="T9" fmla="*/ 0 w 38"/>
                <a:gd name="T10" fmla="*/ 0 h 30"/>
                <a:gd name="T11" fmla="*/ 38 w 38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7" name="Freeform 164"/>
            <p:cNvSpPr>
              <a:spLocks noChangeArrowheads="1"/>
            </p:cNvSpPr>
            <p:nvPr/>
          </p:nvSpPr>
          <p:spPr bwMode="auto">
            <a:xfrm>
              <a:off x="5102242" y="1530352"/>
              <a:ext cx="166689" cy="111125"/>
            </a:xfrm>
            <a:custGeom>
              <a:avLst/>
              <a:gdLst>
                <a:gd name="T0" fmla="*/ 71 w 87"/>
                <a:gd name="T1" fmla="*/ 47 h 58"/>
                <a:gd name="T2" fmla="*/ 75 w 87"/>
                <a:gd name="T3" fmla="*/ 51 h 58"/>
                <a:gd name="T4" fmla="*/ 83 w 87"/>
                <a:gd name="T5" fmla="*/ 53 h 58"/>
                <a:gd name="T6" fmla="*/ 87 w 87"/>
                <a:gd name="T7" fmla="*/ 52 h 58"/>
                <a:gd name="T8" fmla="*/ 84 w 87"/>
                <a:gd name="T9" fmla="*/ 37 h 58"/>
                <a:gd name="T10" fmla="*/ 73 w 87"/>
                <a:gd name="T11" fmla="*/ 30 h 58"/>
                <a:gd name="T12" fmla="*/ 72 w 87"/>
                <a:gd name="T13" fmla="*/ 20 h 58"/>
                <a:gd name="T14" fmla="*/ 57 w 87"/>
                <a:gd name="T15" fmla="*/ 21 h 58"/>
                <a:gd name="T16" fmla="*/ 47 w 87"/>
                <a:gd name="T17" fmla="*/ 19 h 58"/>
                <a:gd name="T18" fmla="*/ 37 w 87"/>
                <a:gd name="T19" fmla="*/ 19 h 58"/>
                <a:gd name="T20" fmla="*/ 21 w 87"/>
                <a:gd name="T21" fmla="*/ 18 h 58"/>
                <a:gd name="T22" fmla="*/ 29 w 87"/>
                <a:gd name="T23" fmla="*/ 11 h 58"/>
                <a:gd name="T24" fmla="*/ 33 w 87"/>
                <a:gd name="T25" fmla="*/ 11 h 58"/>
                <a:gd name="T26" fmla="*/ 37 w 87"/>
                <a:gd name="T27" fmla="*/ 2 h 58"/>
                <a:gd name="T28" fmla="*/ 29 w 87"/>
                <a:gd name="T29" fmla="*/ 4 h 58"/>
                <a:gd name="T30" fmla="*/ 20 w 87"/>
                <a:gd name="T31" fmla="*/ 6 h 58"/>
                <a:gd name="T32" fmla="*/ 15 w 87"/>
                <a:gd name="T33" fmla="*/ 12 h 58"/>
                <a:gd name="T34" fmla="*/ 11 w 87"/>
                <a:gd name="T35" fmla="*/ 18 h 58"/>
                <a:gd name="T36" fmla="*/ 1 w 87"/>
                <a:gd name="T37" fmla="*/ 22 h 58"/>
                <a:gd name="T38" fmla="*/ 8 w 87"/>
                <a:gd name="T39" fmla="*/ 31 h 58"/>
                <a:gd name="T40" fmla="*/ 9 w 87"/>
                <a:gd name="T41" fmla="*/ 41 h 58"/>
                <a:gd name="T42" fmla="*/ 4 w 87"/>
                <a:gd name="T43" fmla="*/ 52 h 58"/>
                <a:gd name="T44" fmla="*/ 10 w 87"/>
                <a:gd name="T45" fmla="*/ 53 h 58"/>
                <a:gd name="T46" fmla="*/ 21 w 87"/>
                <a:gd name="T47" fmla="*/ 50 h 58"/>
                <a:gd name="T48" fmla="*/ 32 w 87"/>
                <a:gd name="T49" fmla="*/ 44 h 58"/>
                <a:gd name="T50" fmla="*/ 42 w 87"/>
                <a:gd name="T51" fmla="*/ 35 h 58"/>
                <a:gd name="T52" fmla="*/ 47 w 87"/>
                <a:gd name="T53" fmla="*/ 44 h 58"/>
                <a:gd name="T54" fmla="*/ 47 w 87"/>
                <a:gd name="T55" fmla="*/ 57 h 58"/>
                <a:gd name="T56" fmla="*/ 52 w 87"/>
                <a:gd name="T57" fmla="*/ 58 h 58"/>
                <a:gd name="T58" fmla="*/ 58 w 87"/>
                <a:gd name="T59" fmla="*/ 56 h 58"/>
                <a:gd name="T60" fmla="*/ 71 w 87"/>
                <a:gd name="T61" fmla="*/ 47 h 5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7"/>
                <a:gd name="T94" fmla="*/ 0 h 58"/>
                <a:gd name="T95" fmla="*/ 87 w 87"/>
                <a:gd name="T96" fmla="*/ 58 h 5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8" name="Freeform 165"/>
            <p:cNvSpPr>
              <a:spLocks noChangeArrowheads="1"/>
            </p:cNvSpPr>
            <p:nvPr/>
          </p:nvSpPr>
          <p:spPr bwMode="auto">
            <a:xfrm>
              <a:off x="1943107" y="1908177"/>
              <a:ext cx="19050" cy="39688"/>
            </a:xfrm>
            <a:custGeom>
              <a:avLst/>
              <a:gdLst>
                <a:gd name="T0" fmla="*/ 8 w 10"/>
                <a:gd name="T1" fmla="*/ 19 h 21"/>
                <a:gd name="T2" fmla="*/ 4 w 10"/>
                <a:gd name="T3" fmla="*/ 15 h 21"/>
                <a:gd name="T4" fmla="*/ 0 w 10"/>
                <a:gd name="T5" fmla="*/ 7 h 21"/>
                <a:gd name="T6" fmla="*/ 4 w 10"/>
                <a:gd name="T7" fmla="*/ 4 h 21"/>
                <a:gd name="T8" fmla="*/ 5 w 10"/>
                <a:gd name="T9" fmla="*/ 12 h 21"/>
                <a:gd name="T10" fmla="*/ 8 w 10"/>
                <a:gd name="T11" fmla="*/ 19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"/>
                <a:gd name="T19" fmla="*/ 0 h 21"/>
                <a:gd name="T20" fmla="*/ 10 w 10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59" name="Freeform 166"/>
            <p:cNvSpPr>
              <a:spLocks noChangeArrowheads="1"/>
            </p:cNvSpPr>
            <p:nvPr/>
          </p:nvSpPr>
          <p:spPr bwMode="auto">
            <a:xfrm>
              <a:off x="2298707" y="2235202"/>
              <a:ext cx="25400" cy="20638"/>
            </a:xfrm>
            <a:custGeom>
              <a:avLst/>
              <a:gdLst>
                <a:gd name="T0" fmla="*/ 3 w 13"/>
                <a:gd name="T1" fmla="*/ 10 h 11"/>
                <a:gd name="T2" fmla="*/ 2 w 13"/>
                <a:gd name="T3" fmla="*/ 4 h 11"/>
                <a:gd name="T4" fmla="*/ 11 w 13"/>
                <a:gd name="T5" fmla="*/ 2 h 11"/>
                <a:gd name="T6" fmla="*/ 11 w 13"/>
                <a:gd name="T7" fmla="*/ 8 h 11"/>
                <a:gd name="T8" fmla="*/ 3 w 13"/>
                <a:gd name="T9" fmla="*/ 1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"/>
                <a:gd name="T16" fmla="*/ 0 h 11"/>
                <a:gd name="T17" fmla="*/ 13 w 1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0" name="Freeform 167"/>
            <p:cNvSpPr>
              <a:spLocks noChangeArrowheads="1"/>
            </p:cNvSpPr>
            <p:nvPr/>
          </p:nvSpPr>
          <p:spPr bwMode="auto">
            <a:xfrm>
              <a:off x="4572014" y="1519239"/>
              <a:ext cx="71438" cy="61913"/>
            </a:xfrm>
            <a:custGeom>
              <a:avLst/>
              <a:gdLst>
                <a:gd name="T0" fmla="*/ 35 w 37"/>
                <a:gd name="T1" fmla="*/ 26 h 33"/>
                <a:gd name="T2" fmla="*/ 28 w 37"/>
                <a:gd name="T3" fmla="*/ 17 h 33"/>
                <a:gd name="T4" fmla="*/ 24 w 37"/>
                <a:gd name="T5" fmla="*/ 8 h 33"/>
                <a:gd name="T6" fmla="*/ 21 w 37"/>
                <a:gd name="T7" fmla="*/ 2 h 33"/>
                <a:gd name="T8" fmla="*/ 11 w 37"/>
                <a:gd name="T9" fmla="*/ 1 h 33"/>
                <a:gd name="T10" fmla="*/ 0 w 37"/>
                <a:gd name="T11" fmla="*/ 3 h 33"/>
                <a:gd name="T12" fmla="*/ 2 w 37"/>
                <a:gd name="T13" fmla="*/ 12 h 33"/>
                <a:gd name="T14" fmla="*/ 11 w 37"/>
                <a:gd name="T15" fmla="*/ 16 h 33"/>
                <a:gd name="T16" fmla="*/ 13 w 37"/>
                <a:gd name="T17" fmla="*/ 20 h 33"/>
                <a:gd name="T18" fmla="*/ 14 w 37"/>
                <a:gd name="T19" fmla="*/ 20 h 33"/>
                <a:gd name="T20" fmla="*/ 17 w 37"/>
                <a:gd name="T21" fmla="*/ 22 h 33"/>
                <a:gd name="T22" fmla="*/ 22 w 37"/>
                <a:gd name="T23" fmla="*/ 25 h 33"/>
                <a:gd name="T24" fmla="*/ 28 w 37"/>
                <a:gd name="T25" fmla="*/ 27 h 33"/>
                <a:gd name="T26" fmla="*/ 30 w 37"/>
                <a:gd name="T27" fmla="*/ 33 h 33"/>
                <a:gd name="T28" fmla="*/ 37 w 37"/>
                <a:gd name="T29" fmla="*/ 31 h 33"/>
                <a:gd name="T30" fmla="*/ 35 w 37"/>
                <a:gd name="T31" fmla="*/ 26 h 3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7"/>
                <a:gd name="T49" fmla="*/ 0 h 33"/>
                <a:gd name="T50" fmla="*/ 37 w 37"/>
                <a:gd name="T51" fmla="*/ 33 h 3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1" name="Freeform 168"/>
            <p:cNvSpPr>
              <a:spLocks noEditPoints="1" noChangeArrowheads="1"/>
            </p:cNvSpPr>
            <p:nvPr/>
          </p:nvSpPr>
          <p:spPr bwMode="auto">
            <a:xfrm>
              <a:off x="4605353" y="1504952"/>
              <a:ext cx="106364" cy="87313"/>
            </a:xfrm>
            <a:custGeom>
              <a:avLst/>
              <a:gdLst>
                <a:gd name="T0" fmla="*/ 53 w 56"/>
                <a:gd name="T1" fmla="*/ 15 h 46"/>
                <a:gd name="T2" fmla="*/ 43 w 56"/>
                <a:gd name="T3" fmla="*/ 2 h 46"/>
                <a:gd name="T4" fmla="*/ 35 w 56"/>
                <a:gd name="T5" fmla="*/ 8 h 46"/>
                <a:gd name="T6" fmla="*/ 30 w 56"/>
                <a:gd name="T7" fmla="*/ 8 h 46"/>
                <a:gd name="T8" fmla="*/ 22 w 56"/>
                <a:gd name="T9" fmla="*/ 2 h 46"/>
                <a:gd name="T10" fmla="*/ 18 w 56"/>
                <a:gd name="T11" fmla="*/ 0 h 46"/>
                <a:gd name="T12" fmla="*/ 16 w 56"/>
                <a:gd name="T13" fmla="*/ 4 h 46"/>
                <a:gd name="T14" fmla="*/ 20 w 56"/>
                <a:gd name="T15" fmla="*/ 9 h 46"/>
                <a:gd name="T16" fmla="*/ 11 w 56"/>
                <a:gd name="T17" fmla="*/ 9 h 46"/>
                <a:gd name="T18" fmla="*/ 3 w 56"/>
                <a:gd name="T19" fmla="*/ 6 h 46"/>
                <a:gd name="T20" fmla="*/ 7 w 56"/>
                <a:gd name="T21" fmla="*/ 15 h 46"/>
                <a:gd name="T22" fmla="*/ 11 w 56"/>
                <a:gd name="T23" fmla="*/ 24 h 46"/>
                <a:gd name="T24" fmla="*/ 18 w 56"/>
                <a:gd name="T25" fmla="*/ 33 h 46"/>
                <a:gd name="T26" fmla="*/ 20 w 56"/>
                <a:gd name="T27" fmla="*/ 38 h 46"/>
                <a:gd name="T28" fmla="*/ 34 w 56"/>
                <a:gd name="T29" fmla="*/ 30 h 46"/>
                <a:gd name="T30" fmla="*/ 36 w 56"/>
                <a:gd name="T31" fmla="*/ 40 h 46"/>
                <a:gd name="T32" fmla="*/ 44 w 56"/>
                <a:gd name="T33" fmla="*/ 46 h 46"/>
                <a:gd name="T34" fmla="*/ 46 w 56"/>
                <a:gd name="T35" fmla="*/ 39 h 46"/>
                <a:gd name="T36" fmla="*/ 53 w 56"/>
                <a:gd name="T37" fmla="*/ 15 h 46"/>
                <a:gd name="T38" fmla="*/ 5 w 56"/>
                <a:gd name="T39" fmla="*/ 32 h 46"/>
                <a:gd name="T40" fmla="*/ 0 w 56"/>
                <a:gd name="T41" fmla="*/ 29 h 46"/>
                <a:gd name="T42" fmla="*/ 3 w 56"/>
                <a:gd name="T43" fmla="*/ 35 h 46"/>
                <a:gd name="T44" fmla="*/ 11 w 56"/>
                <a:gd name="T45" fmla="*/ 40 h 46"/>
                <a:gd name="T46" fmla="*/ 13 w 56"/>
                <a:gd name="T47" fmla="*/ 40 h 46"/>
                <a:gd name="T48" fmla="*/ 11 w 56"/>
                <a:gd name="T49" fmla="*/ 34 h 46"/>
                <a:gd name="T50" fmla="*/ 5 w 56"/>
                <a:gd name="T51" fmla="*/ 32 h 4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56"/>
                <a:gd name="T79" fmla="*/ 0 h 46"/>
                <a:gd name="T80" fmla="*/ 56 w 56"/>
                <a:gd name="T81" fmla="*/ 46 h 4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2" name="Freeform 169"/>
            <p:cNvSpPr>
              <a:spLocks noChangeArrowheads="1"/>
            </p:cNvSpPr>
            <p:nvPr/>
          </p:nvSpPr>
          <p:spPr bwMode="auto">
            <a:xfrm>
              <a:off x="4946665" y="1595439"/>
              <a:ext cx="309564" cy="220663"/>
            </a:xfrm>
            <a:custGeom>
              <a:avLst/>
              <a:gdLst>
                <a:gd name="T0" fmla="*/ 156 w 162"/>
                <a:gd name="T1" fmla="*/ 17 h 116"/>
                <a:gd name="T2" fmla="*/ 152 w 162"/>
                <a:gd name="T3" fmla="*/ 13 h 116"/>
                <a:gd name="T4" fmla="*/ 139 w 162"/>
                <a:gd name="T5" fmla="*/ 22 h 116"/>
                <a:gd name="T6" fmla="*/ 134 w 162"/>
                <a:gd name="T7" fmla="*/ 24 h 116"/>
                <a:gd name="T8" fmla="*/ 128 w 162"/>
                <a:gd name="T9" fmla="*/ 23 h 116"/>
                <a:gd name="T10" fmla="*/ 128 w 162"/>
                <a:gd name="T11" fmla="*/ 10 h 116"/>
                <a:gd name="T12" fmla="*/ 123 w 162"/>
                <a:gd name="T13" fmla="*/ 1 h 116"/>
                <a:gd name="T14" fmla="*/ 113 w 162"/>
                <a:gd name="T15" fmla="*/ 10 h 116"/>
                <a:gd name="T16" fmla="*/ 102 w 162"/>
                <a:gd name="T17" fmla="*/ 16 h 116"/>
                <a:gd name="T18" fmla="*/ 91 w 162"/>
                <a:gd name="T19" fmla="*/ 19 h 116"/>
                <a:gd name="T20" fmla="*/ 81 w 162"/>
                <a:gd name="T21" fmla="*/ 16 h 116"/>
                <a:gd name="T22" fmla="*/ 72 w 162"/>
                <a:gd name="T23" fmla="*/ 13 h 116"/>
                <a:gd name="T24" fmla="*/ 62 w 162"/>
                <a:gd name="T25" fmla="*/ 11 h 116"/>
                <a:gd name="T26" fmla="*/ 53 w 162"/>
                <a:gd name="T27" fmla="*/ 17 h 116"/>
                <a:gd name="T28" fmla="*/ 47 w 162"/>
                <a:gd name="T29" fmla="*/ 28 h 116"/>
                <a:gd name="T30" fmla="*/ 31 w 162"/>
                <a:gd name="T31" fmla="*/ 37 h 116"/>
                <a:gd name="T32" fmla="*/ 21 w 162"/>
                <a:gd name="T33" fmla="*/ 41 h 116"/>
                <a:gd name="T34" fmla="*/ 13 w 162"/>
                <a:gd name="T35" fmla="*/ 38 h 116"/>
                <a:gd name="T36" fmla="*/ 8 w 162"/>
                <a:gd name="T37" fmla="*/ 44 h 116"/>
                <a:gd name="T38" fmla="*/ 3 w 162"/>
                <a:gd name="T39" fmla="*/ 53 h 116"/>
                <a:gd name="T40" fmla="*/ 2 w 162"/>
                <a:gd name="T41" fmla="*/ 62 h 116"/>
                <a:gd name="T42" fmla="*/ 2 w 162"/>
                <a:gd name="T43" fmla="*/ 74 h 116"/>
                <a:gd name="T44" fmla="*/ 4 w 162"/>
                <a:gd name="T45" fmla="*/ 87 h 116"/>
                <a:gd name="T46" fmla="*/ 15 w 162"/>
                <a:gd name="T47" fmla="*/ 93 h 116"/>
                <a:gd name="T48" fmla="*/ 3 w 162"/>
                <a:gd name="T49" fmla="*/ 109 h 116"/>
                <a:gd name="T50" fmla="*/ 6 w 162"/>
                <a:gd name="T51" fmla="*/ 113 h 116"/>
                <a:gd name="T52" fmla="*/ 23 w 162"/>
                <a:gd name="T53" fmla="*/ 115 h 116"/>
                <a:gd name="T54" fmla="*/ 68 w 162"/>
                <a:gd name="T55" fmla="*/ 109 h 116"/>
                <a:gd name="T56" fmla="*/ 67 w 162"/>
                <a:gd name="T57" fmla="*/ 98 h 116"/>
                <a:gd name="T58" fmla="*/ 76 w 162"/>
                <a:gd name="T59" fmla="*/ 93 h 116"/>
                <a:gd name="T60" fmla="*/ 84 w 162"/>
                <a:gd name="T61" fmla="*/ 91 h 116"/>
                <a:gd name="T62" fmla="*/ 96 w 162"/>
                <a:gd name="T63" fmla="*/ 87 h 116"/>
                <a:gd name="T64" fmla="*/ 101 w 162"/>
                <a:gd name="T65" fmla="*/ 82 h 116"/>
                <a:gd name="T66" fmla="*/ 105 w 162"/>
                <a:gd name="T67" fmla="*/ 70 h 116"/>
                <a:gd name="T68" fmla="*/ 113 w 162"/>
                <a:gd name="T69" fmla="*/ 65 h 116"/>
                <a:gd name="T70" fmla="*/ 109 w 162"/>
                <a:gd name="T71" fmla="*/ 58 h 116"/>
                <a:gd name="T72" fmla="*/ 122 w 162"/>
                <a:gd name="T73" fmla="*/ 58 h 116"/>
                <a:gd name="T74" fmla="*/ 123 w 162"/>
                <a:gd name="T75" fmla="*/ 49 h 116"/>
                <a:gd name="T76" fmla="*/ 128 w 162"/>
                <a:gd name="T77" fmla="*/ 41 h 116"/>
                <a:gd name="T78" fmla="*/ 126 w 162"/>
                <a:gd name="T79" fmla="*/ 34 h 116"/>
                <a:gd name="T80" fmla="*/ 128 w 162"/>
                <a:gd name="T81" fmla="*/ 29 h 116"/>
                <a:gd name="T82" fmla="*/ 129 w 162"/>
                <a:gd name="T83" fmla="*/ 28 h 116"/>
                <a:gd name="T84" fmla="*/ 135 w 162"/>
                <a:gd name="T85" fmla="*/ 26 h 116"/>
                <a:gd name="T86" fmla="*/ 150 w 162"/>
                <a:gd name="T87" fmla="*/ 21 h 116"/>
                <a:gd name="T88" fmla="*/ 162 w 162"/>
                <a:gd name="T89" fmla="*/ 18 h 116"/>
                <a:gd name="T90" fmla="*/ 156 w 162"/>
                <a:gd name="T91" fmla="*/ 17 h 11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62"/>
                <a:gd name="T139" fmla="*/ 0 h 116"/>
                <a:gd name="T140" fmla="*/ 162 w 162"/>
                <a:gd name="T141" fmla="*/ 116 h 11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3" name="Freeform 170"/>
            <p:cNvSpPr>
              <a:spLocks noChangeArrowheads="1"/>
            </p:cNvSpPr>
            <p:nvPr/>
          </p:nvSpPr>
          <p:spPr bwMode="auto">
            <a:xfrm>
              <a:off x="4959365" y="1628777"/>
              <a:ext cx="355601" cy="320676"/>
            </a:xfrm>
            <a:custGeom>
              <a:avLst/>
              <a:gdLst>
                <a:gd name="T0" fmla="*/ 172 w 186"/>
                <a:gd name="T1" fmla="*/ 9 h 168"/>
                <a:gd name="T2" fmla="*/ 158 w 186"/>
                <a:gd name="T3" fmla="*/ 1 h 168"/>
                <a:gd name="T4" fmla="*/ 144 w 186"/>
                <a:gd name="T5" fmla="*/ 3 h 168"/>
                <a:gd name="T6" fmla="*/ 123 w 186"/>
                <a:gd name="T7" fmla="*/ 10 h 168"/>
                <a:gd name="T8" fmla="*/ 120 w 186"/>
                <a:gd name="T9" fmla="*/ 16 h 168"/>
                <a:gd name="T10" fmla="*/ 117 w 186"/>
                <a:gd name="T11" fmla="*/ 31 h 168"/>
                <a:gd name="T12" fmla="*/ 103 w 186"/>
                <a:gd name="T13" fmla="*/ 40 h 168"/>
                <a:gd name="T14" fmla="*/ 99 w 186"/>
                <a:gd name="T15" fmla="*/ 52 h 168"/>
                <a:gd name="T16" fmla="*/ 90 w 186"/>
                <a:gd name="T17" fmla="*/ 69 h 168"/>
                <a:gd name="T18" fmla="*/ 70 w 186"/>
                <a:gd name="T19" fmla="*/ 75 h 168"/>
                <a:gd name="T20" fmla="*/ 62 w 186"/>
                <a:gd name="T21" fmla="*/ 91 h 168"/>
                <a:gd name="T22" fmla="*/ 0 w 186"/>
                <a:gd name="T23" fmla="*/ 95 h 168"/>
                <a:gd name="T24" fmla="*/ 17 w 186"/>
                <a:gd name="T25" fmla="*/ 111 h 168"/>
                <a:gd name="T26" fmla="*/ 25 w 186"/>
                <a:gd name="T27" fmla="*/ 132 h 168"/>
                <a:gd name="T28" fmla="*/ 7 w 186"/>
                <a:gd name="T29" fmla="*/ 146 h 168"/>
                <a:gd name="T30" fmla="*/ 29 w 186"/>
                <a:gd name="T31" fmla="*/ 148 h 168"/>
                <a:gd name="T32" fmla="*/ 55 w 186"/>
                <a:gd name="T33" fmla="*/ 146 h 168"/>
                <a:gd name="T34" fmla="*/ 70 w 186"/>
                <a:gd name="T35" fmla="*/ 155 h 168"/>
                <a:gd name="T36" fmla="*/ 82 w 186"/>
                <a:gd name="T37" fmla="*/ 167 h 168"/>
                <a:gd name="T38" fmla="*/ 84 w 186"/>
                <a:gd name="T39" fmla="*/ 167 h 168"/>
                <a:gd name="T40" fmla="*/ 105 w 186"/>
                <a:gd name="T41" fmla="*/ 160 h 168"/>
                <a:gd name="T42" fmla="*/ 110 w 186"/>
                <a:gd name="T43" fmla="*/ 147 h 168"/>
                <a:gd name="T44" fmla="*/ 98 w 186"/>
                <a:gd name="T45" fmla="*/ 128 h 168"/>
                <a:gd name="T46" fmla="*/ 114 w 186"/>
                <a:gd name="T47" fmla="*/ 118 h 168"/>
                <a:gd name="T48" fmla="*/ 128 w 186"/>
                <a:gd name="T49" fmla="*/ 109 h 168"/>
                <a:gd name="T50" fmla="*/ 142 w 186"/>
                <a:gd name="T51" fmla="*/ 91 h 168"/>
                <a:gd name="T52" fmla="*/ 154 w 186"/>
                <a:gd name="T53" fmla="*/ 80 h 168"/>
                <a:gd name="T54" fmla="*/ 162 w 186"/>
                <a:gd name="T55" fmla="*/ 63 h 168"/>
                <a:gd name="T56" fmla="*/ 150 w 186"/>
                <a:gd name="T57" fmla="*/ 47 h 168"/>
                <a:gd name="T58" fmla="*/ 154 w 186"/>
                <a:gd name="T59" fmla="*/ 30 h 168"/>
                <a:gd name="T60" fmla="*/ 182 w 186"/>
                <a:gd name="T61" fmla="*/ 29 h 168"/>
                <a:gd name="T62" fmla="*/ 177 w 186"/>
                <a:gd name="T63" fmla="*/ 17 h 16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6"/>
                <a:gd name="T97" fmla="*/ 0 h 168"/>
                <a:gd name="T98" fmla="*/ 186 w 186"/>
                <a:gd name="T99" fmla="*/ 168 h 16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4" name="Freeform 171"/>
            <p:cNvSpPr>
              <a:spLocks noEditPoints="1" noChangeArrowheads="1"/>
            </p:cNvSpPr>
            <p:nvPr/>
          </p:nvSpPr>
          <p:spPr bwMode="auto">
            <a:xfrm>
              <a:off x="5672155" y="2346328"/>
              <a:ext cx="992191" cy="360363"/>
            </a:xfrm>
            <a:custGeom>
              <a:avLst/>
              <a:gdLst>
                <a:gd name="T0" fmla="*/ 38 w 519"/>
                <a:gd name="T1" fmla="*/ 80 h 189"/>
                <a:gd name="T2" fmla="*/ 147 w 519"/>
                <a:gd name="T3" fmla="*/ 101 h 189"/>
                <a:gd name="T4" fmla="*/ 22 w 519"/>
                <a:gd name="T5" fmla="*/ 52 h 189"/>
                <a:gd name="T6" fmla="*/ 278 w 519"/>
                <a:gd name="T7" fmla="*/ 134 h 189"/>
                <a:gd name="T8" fmla="*/ 290 w 519"/>
                <a:gd name="T9" fmla="*/ 107 h 189"/>
                <a:gd name="T10" fmla="*/ 306 w 519"/>
                <a:gd name="T11" fmla="*/ 111 h 189"/>
                <a:gd name="T12" fmla="*/ 317 w 519"/>
                <a:gd name="T13" fmla="*/ 76 h 189"/>
                <a:gd name="T14" fmla="*/ 318 w 519"/>
                <a:gd name="T15" fmla="*/ 63 h 189"/>
                <a:gd name="T16" fmla="*/ 297 w 519"/>
                <a:gd name="T17" fmla="*/ 53 h 189"/>
                <a:gd name="T18" fmla="*/ 266 w 519"/>
                <a:gd name="T19" fmla="*/ 97 h 189"/>
                <a:gd name="T20" fmla="*/ 123 w 519"/>
                <a:gd name="T21" fmla="*/ 106 h 189"/>
                <a:gd name="T22" fmla="*/ 118 w 519"/>
                <a:gd name="T23" fmla="*/ 87 h 189"/>
                <a:gd name="T24" fmla="*/ 114 w 519"/>
                <a:gd name="T25" fmla="*/ 95 h 189"/>
                <a:gd name="T26" fmla="*/ 95 w 519"/>
                <a:gd name="T27" fmla="*/ 71 h 189"/>
                <a:gd name="T28" fmla="*/ 78 w 519"/>
                <a:gd name="T29" fmla="*/ 50 h 189"/>
                <a:gd name="T30" fmla="*/ 52 w 519"/>
                <a:gd name="T31" fmla="*/ 34 h 189"/>
                <a:gd name="T32" fmla="*/ 2 w 519"/>
                <a:gd name="T33" fmla="*/ 5 h 189"/>
                <a:gd name="T34" fmla="*/ 45 w 519"/>
                <a:gd name="T35" fmla="*/ 65 h 189"/>
                <a:gd name="T36" fmla="*/ 99 w 519"/>
                <a:gd name="T37" fmla="*/ 128 h 189"/>
                <a:gd name="T38" fmla="*/ 121 w 519"/>
                <a:gd name="T39" fmla="*/ 117 h 189"/>
                <a:gd name="T40" fmla="*/ 373 w 519"/>
                <a:gd name="T41" fmla="*/ 53 h 189"/>
                <a:gd name="T42" fmla="*/ 376 w 519"/>
                <a:gd name="T43" fmla="*/ 64 h 189"/>
                <a:gd name="T44" fmla="*/ 348 w 519"/>
                <a:gd name="T45" fmla="*/ 106 h 189"/>
                <a:gd name="T46" fmla="*/ 277 w 519"/>
                <a:gd name="T47" fmla="*/ 167 h 189"/>
                <a:gd name="T48" fmla="*/ 322 w 519"/>
                <a:gd name="T49" fmla="*/ 162 h 189"/>
                <a:gd name="T50" fmla="*/ 387 w 519"/>
                <a:gd name="T51" fmla="*/ 107 h 189"/>
                <a:gd name="T52" fmla="*/ 218 w 519"/>
                <a:gd name="T53" fmla="*/ 158 h 189"/>
                <a:gd name="T54" fmla="*/ 196 w 519"/>
                <a:gd name="T55" fmla="*/ 147 h 189"/>
                <a:gd name="T56" fmla="*/ 122 w 519"/>
                <a:gd name="T57" fmla="*/ 138 h 189"/>
                <a:gd name="T58" fmla="*/ 131 w 519"/>
                <a:gd name="T59" fmla="*/ 153 h 189"/>
                <a:gd name="T60" fmla="*/ 201 w 519"/>
                <a:gd name="T61" fmla="*/ 164 h 189"/>
                <a:gd name="T62" fmla="*/ 218 w 519"/>
                <a:gd name="T63" fmla="*/ 158 h 189"/>
                <a:gd name="T64" fmla="*/ 452 w 519"/>
                <a:gd name="T65" fmla="*/ 106 h 189"/>
                <a:gd name="T66" fmla="*/ 404 w 519"/>
                <a:gd name="T67" fmla="*/ 82 h 189"/>
                <a:gd name="T68" fmla="*/ 435 w 519"/>
                <a:gd name="T69" fmla="*/ 94 h 189"/>
                <a:gd name="T70" fmla="*/ 417 w 519"/>
                <a:gd name="T71" fmla="*/ 101 h 189"/>
                <a:gd name="T72" fmla="*/ 444 w 519"/>
                <a:gd name="T73" fmla="*/ 114 h 189"/>
                <a:gd name="T74" fmla="*/ 492 w 519"/>
                <a:gd name="T75" fmla="*/ 143 h 189"/>
                <a:gd name="T76" fmla="*/ 507 w 519"/>
                <a:gd name="T77" fmla="*/ 161 h 189"/>
                <a:gd name="T78" fmla="*/ 480 w 519"/>
                <a:gd name="T79" fmla="*/ 86 h 189"/>
                <a:gd name="T80" fmla="*/ 330 w 519"/>
                <a:gd name="T81" fmla="*/ 175 h 189"/>
                <a:gd name="T82" fmla="*/ 336 w 519"/>
                <a:gd name="T83" fmla="*/ 177 h 189"/>
                <a:gd name="T84" fmla="*/ 339 w 519"/>
                <a:gd name="T85" fmla="*/ 174 h 189"/>
                <a:gd name="T86" fmla="*/ 250 w 519"/>
                <a:gd name="T87" fmla="*/ 67 h 189"/>
                <a:gd name="T88" fmla="*/ 255 w 519"/>
                <a:gd name="T89" fmla="*/ 39 h 189"/>
                <a:gd name="T90" fmla="*/ 254 w 519"/>
                <a:gd name="T91" fmla="*/ 20 h 189"/>
                <a:gd name="T92" fmla="*/ 225 w 519"/>
                <a:gd name="T93" fmla="*/ 36 h 189"/>
                <a:gd name="T94" fmla="*/ 201 w 519"/>
                <a:gd name="T95" fmla="*/ 51 h 189"/>
                <a:gd name="T96" fmla="*/ 165 w 519"/>
                <a:gd name="T97" fmla="*/ 52 h 189"/>
                <a:gd name="T98" fmla="*/ 153 w 519"/>
                <a:gd name="T99" fmla="*/ 61 h 189"/>
                <a:gd name="T100" fmla="*/ 180 w 519"/>
                <a:gd name="T101" fmla="*/ 103 h 189"/>
                <a:gd name="T102" fmla="*/ 218 w 519"/>
                <a:gd name="T103" fmla="*/ 112 h 189"/>
                <a:gd name="T104" fmla="*/ 268 w 519"/>
                <a:gd name="T105" fmla="*/ 178 h 189"/>
                <a:gd name="T106" fmla="*/ 268 w 519"/>
                <a:gd name="T107" fmla="*/ 178 h 189"/>
                <a:gd name="T108" fmla="*/ 236 w 519"/>
                <a:gd name="T109" fmla="*/ 169 h 189"/>
                <a:gd name="T110" fmla="*/ 251 w 519"/>
                <a:gd name="T111" fmla="*/ 161 h 18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519"/>
                <a:gd name="T169" fmla="*/ 0 h 189"/>
                <a:gd name="T170" fmla="*/ 519 w 519"/>
                <a:gd name="T171" fmla="*/ 189 h 18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5" name="Freeform 172"/>
            <p:cNvSpPr>
              <a:spLocks noEditPoints="1" noChangeArrowheads="1"/>
            </p:cNvSpPr>
            <p:nvPr/>
          </p:nvSpPr>
          <p:spPr bwMode="auto">
            <a:xfrm>
              <a:off x="6297630" y="2651128"/>
              <a:ext cx="69851" cy="30163"/>
            </a:xfrm>
            <a:custGeom>
              <a:avLst/>
              <a:gdLst>
                <a:gd name="T0" fmla="*/ 3 w 37"/>
                <a:gd name="T1" fmla="*/ 12 h 16"/>
                <a:gd name="T2" fmla="*/ 0 w 37"/>
                <a:gd name="T3" fmla="*/ 13 h 16"/>
                <a:gd name="T4" fmla="*/ 3 w 37"/>
                <a:gd name="T5" fmla="*/ 15 h 16"/>
                <a:gd name="T6" fmla="*/ 5 w 37"/>
                <a:gd name="T7" fmla="*/ 12 h 16"/>
                <a:gd name="T8" fmla="*/ 4 w 37"/>
                <a:gd name="T9" fmla="*/ 12 h 16"/>
                <a:gd name="T10" fmla="*/ 3 w 37"/>
                <a:gd name="T11" fmla="*/ 12 h 16"/>
                <a:gd name="T12" fmla="*/ 19 w 37"/>
                <a:gd name="T13" fmla="*/ 3 h 16"/>
                <a:gd name="T14" fmla="*/ 10 w 37"/>
                <a:gd name="T15" fmla="*/ 9 h 16"/>
                <a:gd name="T16" fmla="*/ 9 w 37"/>
                <a:gd name="T17" fmla="*/ 10 h 16"/>
                <a:gd name="T18" fmla="*/ 12 w 37"/>
                <a:gd name="T19" fmla="*/ 14 h 16"/>
                <a:gd name="T20" fmla="*/ 36 w 37"/>
                <a:gd name="T21" fmla="*/ 3 h 16"/>
                <a:gd name="T22" fmla="*/ 19 w 37"/>
                <a:gd name="T23" fmla="*/ 3 h 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7"/>
                <a:gd name="T37" fmla="*/ 0 h 16"/>
                <a:gd name="T38" fmla="*/ 37 w 37"/>
                <a:gd name="T39" fmla="*/ 16 h 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6" name="Freeform 173"/>
            <p:cNvSpPr>
              <a:spLocks noChangeArrowheads="1"/>
            </p:cNvSpPr>
            <p:nvPr/>
          </p:nvSpPr>
          <p:spPr bwMode="auto">
            <a:xfrm>
              <a:off x="3925899" y="1370013"/>
              <a:ext cx="73025" cy="39688"/>
            </a:xfrm>
            <a:custGeom>
              <a:avLst/>
              <a:gdLst>
                <a:gd name="T0" fmla="*/ 0 w 38"/>
                <a:gd name="T1" fmla="*/ 19 h 21"/>
                <a:gd name="T2" fmla="*/ 7 w 38"/>
                <a:gd name="T3" fmla="*/ 18 h 21"/>
                <a:gd name="T4" fmla="*/ 9 w 38"/>
                <a:gd name="T5" fmla="*/ 21 h 21"/>
                <a:gd name="T6" fmla="*/ 17 w 38"/>
                <a:gd name="T7" fmla="*/ 20 h 21"/>
                <a:gd name="T8" fmla="*/ 24 w 38"/>
                <a:gd name="T9" fmla="*/ 20 h 21"/>
                <a:gd name="T10" fmla="*/ 28 w 38"/>
                <a:gd name="T11" fmla="*/ 15 h 21"/>
                <a:gd name="T12" fmla="*/ 31 w 38"/>
                <a:gd name="T13" fmla="*/ 9 h 21"/>
                <a:gd name="T14" fmla="*/ 38 w 38"/>
                <a:gd name="T15" fmla="*/ 5 h 21"/>
                <a:gd name="T16" fmla="*/ 35 w 38"/>
                <a:gd name="T17" fmla="*/ 0 h 21"/>
                <a:gd name="T18" fmla="*/ 27 w 38"/>
                <a:gd name="T19" fmla="*/ 3 h 21"/>
                <a:gd name="T20" fmla="*/ 18 w 38"/>
                <a:gd name="T21" fmla="*/ 6 h 21"/>
                <a:gd name="T22" fmla="*/ 5 w 38"/>
                <a:gd name="T23" fmla="*/ 4 h 21"/>
                <a:gd name="T24" fmla="*/ 1 w 38"/>
                <a:gd name="T25" fmla="*/ 4 h 21"/>
                <a:gd name="T26" fmla="*/ 0 w 38"/>
                <a:gd name="T27" fmla="*/ 19 h 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8"/>
                <a:gd name="T43" fmla="*/ 0 h 21"/>
                <a:gd name="T44" fmla="*/ 38 w 38"/>
                <a:gd name="T45" fmla="*/ 21 h 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7" name="Freeform 174"/>
            <p:cNvSpPr>
              <a:spLocks noEditPoints="1" noChangeArrowheads="1"/>
            </p:cNvSpPr>
            <p:nvPr/>
          </p:nvSpPr>
          <p:spPr bwMode="auto">
            <a:xfrm>
              <a:off x="3790962" y="1365248"/>
              <a:ext cx="247651" cy="269874"/>
            </a:xfrm>
            <a:custGeom>
              <a:avLst/>
              <a:gdLst>
                <a:gd name="T0" fmla="*/ 90 w 130"/>
                <a:gd name="T1" fmla="*/ 122 h 141"/>
                <a:gd name="T2" fmla="*/ 77 w 130"/>
                <a:gd name="T3" fmla="*/ 122 h 141"/>
                <a:gd name="T4" fmla="*/ 67 w 130"/>
                <a:gd name="T5" fmla="*/ 127 h 141"/>
                <a:gd name="T6" fmla="*/ 79 w 130"/>
                <a:gd name="T7" fmla="*/ 133 h 141"/>
                <a:gd name="T8" fmla="*/ 92 w 130"/>
                <a:gd name="T9" fmla="*/ 141 h 141"/>
                <a:gd name="T10" fmla="*/ 95 w 130"/>
                <a:gd name="T11" fmla="*/ 134 h 141"/>
                <a:gd name="T12" fmla="*/ 99 w 130"/>
                <a:gd name="T13" fmla="*/ 123 h 141"/>
                <a:gd name="T14" fmla="*/ 90 w 130"/>
                <a:gd name="T15" fmla="*/ 122 h 141"/>
                <a:gd name="T16" fmla="*/ 26 w 130"/>
                <a:gd name="T17" fmla="*/ 85 h 141"/>
                <a:gd name="T18" fmla="*/ 18 w 130"/>
                <a:gd name="T19" fmla="*/ 87 h 141"/>
                <a:gd name="T20" fmla="*/ 22 w 130"/>
                <a:gd name="T21" fmla="*/ 101 h 141"/>
                <a:gd name="T22" fmla="*/ 27 w 130"/>
                <a:gd name="T23" fmla="*/ 112 h 141"/>
                <a:gd name="T24" fmla="*/ 34 w 130"/>
                <a:gd name="T25" fmla="*/ 107 h 141"/>
                <a:gd name="T26" fmla="*/ 36 w 130"/>
                <a:gd name="T27" fmla="*/ 89 h 141"/>
                <a:gd name="T28" fmla="*/ 26 w 130"/>
                <a:gd name="T29" fmla="*/ 85 h 141"/>
                <a:gd name="T30" fmla="*/ 108 w 130"/>
                <a:gd name="T31" fmla="*/ 79 h 141"/>
                <a:gd name="T32" fmla="*/ 99 w 130"/>
                <a:gd name="T33" fmla="*/ 73 h 141"/>
                <a:gd name="T34" fmla="*/ 82 w 130"/>
                <a:gd name="T35" fmla="*/ 55 h 141"/>
                <a:gd name="T36" fmla="*/ 66 w 130"/>
                <a:gd name="T37" fmla="*/ 38 h 141"/>
                <a:gd name="T38" fmla="*/ 66 w 130"/>
                <a:gd name="T39" fmla="*/ 27 h 141"/>
                <a:gd name="T40" fmla="*/ 71 w 130"/>
                <a:gd name="T41" fmla="*/ 21 h 141"/>
                <a:gd name="T42" fmla="*/ 72 w 130"/>
                <a:gd name="T43" fmla="*/ 6 h 141"/>
                <a:gd name="T44" fmla="*/ 66 w 130"/>
                <a:gd name="T45" fmla="*/ 5 h 141"/>
                <a:gd name="T46" fmla="*/ 64 w 130"/>
                <a:gd name="T47" fmla="*/ 0 h 141"/>
                <a:gd name="T48" fmla="*/ 55 w 130"/>
                <a:gd name="T49" fmla="*/ 1 h 141"/>
                <a:gd name="T50" fmla="*/ 48 w 130"/>
                <a:gd name="T51" fmla="*/ 3 h 141"/>
                <a:gd name="T52" fmla="*/ 46 w 130"/>
                <a:gd name="T53" fmla="*/ 2 h 141"/>
                <a:gd name="T54" fmla="*/ 44 w 130"/>
                <a:gd name="T55" fmla="*/ 5 h 141"/>
                <a:gd name="T56" fmla="*/ 42 w 130"/>
                <a:gd name="T57" fmla="*/ 7 h 141"/>
                <a:gd name="T58" fmla="*/ 39 w 130"/>
                <a:gd name="T59" fmla="*/ 9 h 141"/>
                <a:gd name="T60" fmla="*/ 34 w 130"/>
                <a:gd name="T61" fmla="*/ 10 h 141"/>
                <a:gd name="T62" fmla="*/ 30 w 130"/>
                <a:gd name="T63" fmla="*/ 12 h 141"/>
                <a:gd name="T64" fmla="*/ 27 w 130"/>
                <a:gd name="T65" fmla="*/ 16 h 141"/>
                <a:gd name="T66" fmla="*/ 20 w 130"/>
                <a:gd name="T67" fmla="*/ 9 h 141"/>
                <a:gd name="T68" fmla="*/ 15 w 130"/>
                <a:gd name="T69" fmla="*/ 17 h 141"/>
                <a:gd name="T70" fmla="*/ 5 w 130"/>
                <a:gd name="T71" fmla="*/ 17 h 141"/>
                <a:gd name="T72" fmla="*/ 6 w 130"/>
                <a:gd name="T73" fmla="*/ 23 h 141"/>
                <a:gd name="T74" fmla="*/ 4 w 130"/>
                <a:gd name="T75" fmla="*/ 27 h 141"/>
                <a:gd name="T76" fmla="*/ 2 w 130"/>
                <a:gd name="T77" fmla="*/ 30 h 141"/>
                <a:gd name="T78" fmla="*/ 5 w 130"/>
                <a:gd name="T79" fmla="*/ 36 h 141"/>
                <a:gd name="T80" fmla="*/ 8 w 130"/>
                <a:gd name="T81" fmla="*/ 41 h 141"/>
                <a:gd name="T82" fmla="*/ 13 w 130"/>
                <a:gd name="T83" fmla="*/ 43 h 141"/>
                <a:gd name="T84" fmla="*/ 12 w 130"/>
                <a:gd name="T85" fmla="*/ 47 h 141"/>
                <a:gd name="T86" fmla="*/ 17 w 130"/>
                <a:gd name="T87" fmla="*/ 45 h 141"/>
                <a:gd name="T88" fmla="*/ 25 w 130"/>
                <a:gd name="T89" fmla="*/ 38 h 141"/>
                <a:gd name="T90" fmla="*/ 41 w 130"/>
                <a:gd name="T91" fmla="*/ 45 h 141"/>
                <a:gd name="T92" fmla="*/ 44 w 130"/>
                <a:gd name="T93" fmla="*/ 52 h 141"/>
                <a:gd name="T94" fmla="*/ 55 w 130"/>
                <a:gd name="T95" fmla="*/ 65 h 141"/>
                <a:gd name="T96" fmla="*/ 70 w 130"/>
                <a:gd name="T97" fmla="*/ 79 h 141"/>
                <a:gd name="T98" fmla="*/ 81 w 130"/>
                <a:gd name="T99" fmla="*/ 83 h 141"/>
                <a:gd name="T100" fmla="*/ 91 w 130"/>
                <a:gd name="T101" fmla="*/ 90 h 141"/>
                <a:gd name="T102" fmla="*/ 99 w 130"/>
                <a:gd name="T103" fmla="*/ 96 h 141"/>
                <a:gd name="T104" fmla="*/ 103 w 130"/>
                <a:gd name="T105" fmla="*/ 103 h 141"/>
                <a:gd name="T106" fmla="*/ 103 w 130"/>
                <a:gd name="T107" fmla="*/ 115 h 141"/>
                <a:gd name="T108" fmla="*/ 104 w 130"/>
                <a:gd name="T109" fmla="*/ 124 h 141"/>
                <a:gd name="T110" fmla="*/ 109 w 130"/>
                <a:gd name="T111" fmla="*/ 115 h 141"/>
                <a:gd name="T112" fmla="*/ 116 w 130"/>
                <a:gd name="T113" fmla="*/ 108 h 141"/>
                <a:gd name="T114" fmla="*/ 111 w 130"/>
                <a:gd name="T115" fmla="*/ 99 h 141"/>
                <a:gd name="T116" fmla="*/ 121 w 130"/>
                <a:gd name="T117" fmla="*/ 95 h 141"/>
                <a:gd name="T118" fmla="*/ 130 w 130"/>
                <a:gd name="T119" fmla="*/ 95 h 141"/>
                <a:gd name="T120" fmla="*/ 108 w 130"/>
                <a:gd name="T121" fmla="*/ 79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0"/>
                <a:gd name="T184" fmla="*/ 0 h 141"/>
                <a:gd name="T185" fmla="*/ 130 w 130"/>
                <a:gd name="T186" fmla="*/ 141 h 14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8" name="Freeform 175"/>
            <p:cNvSpPr>
              <a:spLocks noChangeArrowheads="1"/>
            </p:cNvSpPr>
            <p:nvPr/>
          </p:nvSpPr>
          <p:spPr bwMode="auto">
            <a:xfrm>
              <a:off x="4038596" y="1465261"/>
              <a:ext cx="26988" cy="33338"/>
            </a:xfrm>
            <a:custGeom>
              <a:avLst/>
              <a:gdLst>
                <a:gd name="T0" fmla="*/ 5 w 14"/>
                <a:gd name="T1" fmla="*/ 0 h 18"/>
                <a:gd name="T2" fmla="*/ 1 w 14"/>
                <a:gd name="T3" fmla="*/ 8 h 18"/>
                <a:gd name="T4" fmla="*/ 0 w 14"/>
                <a:gd name="T5" fmla="*/ 12 h 18"/>
                <a:gd name="T6" fmla="*/ 8 w 14"/>
                <a:gd name="T7" fmla="*/ 18 h 18"/>
                <a:gd name="T8" fmla="*/ 9 w 14"/>
                <a:gd name="T9" fmla="*/ 18 h 18"/>
                <a:gd name="T10" fmla="*/ 14 w 14"/>
                <a:gd name="T11" fmla="*/ 10 h 18"/>
                <a:gd name="T12" fmla="*/ 5 w 14"/>
                <a:gd name="T13" fmla="*/ 0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4"/>
                <a:gd name="T22" fmla="*/ 0 h 18"/>
                <a:gd name="T23" fmla="*/ 14 w 14"/>
                <a:gd name="T24" fmla="*/ 18 h 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  <p:sp>
          <p:nvSpPr>
            <p:cNvPr id="369" name="Freeform 176"/>
            <p:cNvSpPr>
              <a:spLocks noChangeArrowheads="1"/>
            </p:cNvSpPr>
            <p:nvPr/>
          </p:nvSpPr>
          <p:spPr bwMode="auto">
            <a:xfrm>
              <a:off x="4044950" y="1389062"/>
              <a:ext cx="90488" cy="106363"/>
            </a:xfrm>
            <a:custGeom>
              <a:avLst/>
              <a:gdLst>
                <a:gd name="T0" fmla="*/ 41 w 47"/>
                <a:gd name="T1" fmla="*/ 37 h 56"/>
                <a:gd name="T2" fmla="*/ 41 w 47"/>
                <a:gd name="T3" fmla="*/ 29 h 56"/>
                <a:gd name="T4" fmla="*/ 42 w 47"/>
                <a:gd name="T5" fmla="*/ 23 h 56"/>
                <a:gd name="T6" fmla="*/ 29 w 47"/>
                <a:gd name="T7" fmla="*/ 20 h 56"/>
                <a:gd name="T8" fmla="*/ 28 w 47"/>
                <a:gd name="T9" fmla="*/ 13 h 56"/>
                <a:gd name="T10" fmla="*/ 24 w 47"/>
                <a:gd name="T11" fmla="*/ 9 h 56"/>
                <a:gd name="T12" fmla="*/ 20 w 47"/>
                <a:gd name="T13" fmla="*/ 2 h 56"/>
                <a:gd name="T14" fmla="*/ 20 w 47"/>
                <a:gd name="T15" fmla="*/ 2 h 56"/>
                <a:gd name="T16" fmla="*/ 17 w 47"/>
                <a:gd name="T17" fmla="*/ 1 h 56"/>
                <a:gd name="T18" fmla="*/ 12 w 47"/>
                <a:gd name="T19" fmla="*/ 0 h 56"/>
                <a:gd name="T20" fmla="*/ 0 w 47"/>
                <a:gd name="T21" fmla="*/ 3 h 56"/>
                <a:gd name="T22" fmla="*/ 3 w 47"/>
                <a:gd name="T23" fmla="*/ 10 h 56"/>
                <a:gd name="T24" fmla="*/ 7 w 47"/>
                <a:gd name="T25" fmla="*/ 18 h 56"/>
                <a:gd name="T26" fmla="*/ 6 w 47"/>
                <a:gd name="T27" fmla="*/ 36 h 56"/>
                <a:gd name="T28" fmla="*/ 2 w 47"/>
                <a:gd name="T29" fmla="*/ 40 h 56"/>
                <a:gd name="T30" fmla="*/ 11 w 47"/>
                <a:gd name="T31" fmla="*/ 50 h 56"/>
                <a:gd name="T32" fmla="*/ 11 w 47"/>
                <a:gd name="T33" fmla="*/ 50 h 56"/>
                <a:gd name="T34" fmla="*/ 21 w 47"/>
                <a:gd name="T35" fmla="*/ 56 h 56"/>
                <a:gd name="T36" fmla="*/ 41 w 47"/>
                <a:gd name="T37" fmla="*/ 52 h 56"/>
                <a:gd name="T38" fmla="*/ 41 w 47"/>
                <a:gd name="T39" fmla="*/ 49 h 56"/>
                <a:gd name="T40" fmla="*/ 45 w 47"/>
                <a:gd name="T41" fmla="*/ 44 h 56"/>
                <a:gd name="T42" fmla="*/ 41 w 47"/>
                <a:gd name="T43" fmla="*/ 3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7"/>
                <a:gd name="T67" fmla="*/ 0 h 56"/>
                <a:gd name="T68" fmla="*/ 47 w 47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273"/>
              <a:endParaRPr lang="zh-CN" altLang="zh-CN" sz="1867">
                <a:solidFill>
                  <a:srgbClr val="000000"/>
                </a:solidFill>
                <a:ea typeface="造字工房悦黑体验版常规体" pitchFamily="50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l="32090" t="14744" r="17163" b="38884"/>
          <a:stretch/>
        </p:blipFill>
        <p:spPr>
          <a:xfrm>
            <a:off x="1141619" y="3005786"/>
            <a:ext cx="2784037" cy="228103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80711" y="3983871"/>
            <a:ext cx="202491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273"/>
            <a:r>
              <a:rPr lang="en-US" altLang="zh-CN" sz="6600" b="1" dirty="0" smtClean="0">
                <a:solidFill>
                  <a:prstClr val="white">
                    <a:lumMod val="95000"/>
                  </a:prstClr>
                </a:solidFill>
                <a:latin typeface="Kartika" panose="02020503030404060203" pitchFamily="18" charset="0"/>
                <a:ea typeface="Verdana" panose="020B0604030504040204" pitchFamily="34" charset="0"/>
                <a:cs typeface="Kartika" panose="02020503030404060203" pitchFamily="18" charset="0"/>
              </a:rPr>
              <a:t>2018</a:t>
            </a:r>
            <a:endParaRPr lang="zh-CN" altLang="en-US" sz="6600" b="1" dirty="0">
              <a:solidFill>
                <a:prstClr val="white">
                  <a:lumMod val="95000"/>
                </a:prstClr>
              </a:solidFill>
              <a:latin typeface="Kartika" panose="02020503030404060203" pitchFamily="18" charset="0"/>
              <a:cs typeface="Kartika" panose="02020503030404060203" pitchFamily="18" charset="0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752138" y="823906"/>
            <a:ext cx="6417141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gradFill>
                  <a:gsLst>
                    <a:gs pos="29000">
                      <a:srgbClr val="B91319"/>
                    </a:gs>
                    <a:gs pos="0">
                      <a:srgbClr val="DC1218"/>
                    </a:gs>
                    <a:gs pos="79000">
                      <a:srgbClr val="9E0E18"/>
                    </a:gs>
                    <a:gs pos="58000">
                      <a:srgbClr val="A61319"/>
                    </a:gs>
                    <a:gs pos="100000">
                      <a:srgbClr val="901518"/>
                    </a:gs>
                  </a:gsLst>
                  <a:path path="circle">
                    <a:fillToRect l="50000" t="50000" r="50000" b="50000"/>
                  </a:path>
                </a:gradFill>
                <a:latin typeface="Microsoft YaHei" panose="020B0503020204020204" pitchFamily="34" charset="-122"/>
                <a:ea typeface="Microsoft YaHei" panose="020B0503020204020204" pitchFamily="34" charset="-122"/>
              </a:rPr>
              <a:t>感谢在座各位的聆听</a:t>
            </a:r>
          </a:p>
        </p:txBody>
      </p:sp>
      <p:sp>
        <p:nvSpPr>
          <p:cNvPr id="371" name="矩形 370"/>
          <p:cNvSpPr/>
          <p:nvPr/>
        </p:nvSpPr>
        <p:spPr>
          <a:xfrm>
            <a:off x="1791906" y="2070026"/>
            <a:ext cx="43376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73"/>
            <a:r>
              <a:rPr lang="en-US" altLang="zh-CN" sz="2400" b="1" spc="133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Thank You For Watching</a:t>
            </a:r>
            <a:endParaRPr lang="zh-CN" altLang="en-US" sz="2400" b="1" spc="133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72" name="直接连接符 371"/>
          <p:cNvCxnSpPr/>
          <p:nvPr/>
        </p:nvCxnSpPr>
        <p:spPr>
          <a:xfrm flipV="1">
            <a:off x="974304" y="1880795"/>
            <a:ext cx="5976000" cy="234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5" name="矩形 374"/>
          <p:cNvSpPr/>
          <p:nvPr/>
        </p:nvSpPr>
        <p:spPr>
          <a:xfrm>
            <a:off x="9234529" y="1405169"/>
            <a:ext cx="1496231" cy="141378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6" name="矩形 375"/>
          <p:cNvSpPr/>
          <p:nvPr/>
        </p:nvSpPr>
        <p:spPr>
          <a:xfrm>
            <a:off x="7756814" y="2824328"/>
            <a:ext cx="1479296" cy="142250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36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2" presetClass="entr" presetSubtype="4" decel="3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decel="3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3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3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3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4" grpId="0" animBg="1"/>
      <p:bldP spid="16" grpId="0" animBg="1"/>
      <p:bldP spid="17" grpId="0" animBg="1"/>
      <p:bldP spid="23" grpId="0"/>
      <p:bldP spid="370" grpId="0"/>
      <p:bldP spid="371" grpId="0"/>
      <p:bldP spid="375" grpId="0" animBg="1"/>
      <p:bldP spid="3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483985" y="1860460"/>
            <a:ext cx="4723945" cy="3850377"/>
            <a:chOff x="0" y="-1"/>
            <a:chExt cx="3851441" cy="3048007"/>
          </a:xfrm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82517" y="85860"/>
              <a:ext cx="3656678" cy="2007609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" r="1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defTabSz="914273">
                <a:spcBef>
                  <a:spcPct val="0"/>
                </a:spcBef>
                <a:buNone/>
                <a:defRPr/>
              </a:pPr>
              <a:endParaRPr lang="zh-CN" altLang="zh-CN" sz="1867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0" y="-1"/>
              <a:ext cx="3851441" cy="3048007"/>
              <a:chOff x="0" y="-1"/>
              <a:chExt cx="3851441" cy="3048007"/>
            </a:xfrm>
          </p:grpSpPr>
          <p:grpSp>
            <p:nvGrpSpPr>
              <p:cNvPr id="5" name="Group 8"/>
              <p:cNvGrpSpPr>
                <a:grpSpLocks/>
              </p:cNvGrpSpPr>
              <p:nvPr/>
            </p:nvGrpSpPr>
            <p:grpSpPr bwMode="auto">
              <a:xfrm>
                <a:off x="0" y="-1"/>
                <a:ext cx="3851441" cy="3048007"/>
                <a:chOff x="0" y="-1"/>
                <a:chExt cx="3732582" cy="2953943"/>
              </a:xfrm>
            </p:grpSpPr>
            <p:sp>
              <p:nvSpPr>
                <p:cNvPr id="7" name="圆角矩形 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732582" cy="2447190"/>
                </a:xfrm>
                <a:custGeom>
                  <a:avLst/>
                  <a:gdLst>
                    <a:gd name="T0" fmla="*/ 110325 w 5436000"/>
                    <a:gd name="T1" fmla="*/ 105407 h 3564000"/>
                    <a:gd name="T2" fmla="*/ 110325 w 5436000"/>
                    <a:gd name="T3" fmla="*/ 1344447 h 3564000"/>
                    <a:gd name="T4" fmla="*/ 2452619 w 5436000"/>
                    <a:gd name="T5" fmla="*/ 1344447 h 3564000"/>
                    <a:gd name="T6" fmla="*/ 2452619 w 5436000"/>
                    <a:gd name="T7" fmla="*/ 105407 h 3564000"/>
                    <a:gd name="T8" fmla="*/ 110325 w 5436000"/>
                    <a:gd name="T9" fmla="*/ 105407 h 3564000"/>
                    <a:gd name="T10" fmla="*/ 91444 w 5436000"/>
                    <a:gd name="T11" fmla="*/ 0 h 3564000"/>
                    <a:gd name="T12" fmla="*/ 2471501 w 5436000"/>
                    <a:gd name="T13" fmla="*/ 0 h 3564000"/>
                    <a:gd name="T14" fmla="*/ 2562945 w 5436000"/>
                    <a:gd name="T15" fmla="*/ 91444 h 3564000"/>
                    <a:gd name="T16" fmla="*/ 2562945 w 5436000"/>
                    <a:gd name="T17" fmla="*/ 1588898 h 3564000"/>
                    <a:gd name="T18" fmla="*/ 2471501 w 5436000"/>
                    <a:gd name="T19" fmla="*/ 1680342 h 3564000"/>
                    <a:gd name="T20" fmla="*/ 91444 w 5436000"/>
                    <a:gd name="T21" fmla="*/ 1680342 h 3564000"/>
                    <a:gd name="T22" fmla="*/ 0 w 5436000"/>
                    <a:gd name="T23" fmla="*/ 1588898 h 3564000"/>
                    <a:gd name="T24" fmla="*/ 0 w 5436000"/>
                    <a:gd name="T25" fmla="*/ 91444 h 3564000"/>
                    <a:gd name="T26" fmla="*/ 91444 w 5436000"/>
                    <a:gd name="T27" fmla="*/ 0 h 3564000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436000"/>
                    <a:gd name="T43" fmla="*/ 0 h 3564000"/>
                    <a:gd name="T44" fmla="*/ 5436000 w 5436000"/>
                    <a:gd name="T45" fmla="*/ 3564000 h 3564000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436000" h="3564000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370047"/>
                      </a:lnTo>
                      <a:cubicBezTo>
                        <a:pt x="5436000" y="3477164"/>
                        <a:pt x="5349164" y="3564000"/>
                        <a:pt x="5242047" y="3564000"/>
                      </a:cubicBezTo>
                      <a:lnTo>
                        <a:pt x="193953" y="3564000"/>
                      </a:lnTo>
                      <a:cubicBezTo>
                        <a:pt x="86836" y="3564000"/>
                        <a:pt x="0" y="3477164"/>
                        <a:pt x="0" y="3370047"/>
                      </a:cubicBez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defTabSz="914273"/>
                  <a:endParaRPr lang="zh-CN" altLang="en-US" sz="186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圆角矩形 12"/>
                <p:cNvSpPr>
                  <a:spLocks noChangeArrowheads="1"/>
                </p:cNvSpPr>
                <p:nvPr/>
              </p:nvSpPr>
              <p:spPr bwMode="auto">
                <a:xfrm>
                  <a:off x="0" y="1"/>
                  <a:ext cx="3732582" cy="2111515"/>
                </a:xfrm>
                <a:custGeom>
                  <a:avLst/>
                  <a:gdLst>
                    <a:gd name="T0" fmla="*/ 110325 w 5436000"/>
                    <a:gd name="T1" fmla="*/ 105407 h 3075136"/>
                    <a:gd name="T2" fmla="*/ 110325 w 5436000"/>
                    <a:gd name="T3" fmla="*/ 1344446 h 3075136"/>
                    <a:gd name="T4" fmla="*/ 2452619 w 5436000"/>
                    <a:gd name="T5" fmla="*/ 1344446 h 3075136"/>
                    <a:gd name="T6" fmla="*/ 2452619 w 5436000"/>
                    <a:gd name="T7" fmla="*/ 105407 h 3075136"/>
                    <a:gd name="T8" fmla="*/ 110325 w 5436000"/>
                    <a:gd name="T9" fmla="*/ 105407 h 3075136"/>
                    <a:gd name="T10" fmla="*/ 91444 w 5436000"/>
                    <a:gd name="T11" fmla="*/ 0 h 3075136"/>
                    <a:gd name="T12" fmla="*/ 2471501 w 5436000"/>
                    <a:gd name="T13" fmla="*/ 0 h 3075136"/>
                    <a:gd name="T14" fmla="*/ 2562945 w 5436000"/>
                    <a:gd name="T15" fmla="*/ 91444 h 3075136"/>
                    <a:gd name="T16" fmla="*/ 2562945 w 5436000"/>
                    <a:gd name="T17" fmla="*/ 1449853 h 3075136"/>
                    <a:gd name="T18" fmla="*/ 0 w 5436000"/>
                    <a:gd name="T19" fmla="*/ 1449853 h 3075136"/>
                    <a:gd name="T20" fmla="*/ 0 w 5436000"/>
                    <a:gd name="T21" fmla="*/ 91444 h 3075136"/>
                    <a:gd name="T22" fmla="*/ 91444 w 5436000"/>
                    <a:gd name="T23" fmla="*/ 0 h 30751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5436000"/>
                    <a:gd name="T37" fmla="*/ 0 h 3075136"/>
                    <a:gd name="T38" fmla="*/ 5436000 w 5436000"/>
                    <a:gd name="T39" fmla="*/ 3075136 h 30751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5436000" h="3075136">
                      <a:moveTo>
                        <a:pt x="234000" y="223568"/>
                      </a:moveTo>
                      <a:lnTo>
                        <a:pt x="234000" y="2851568"/>
                      </a:lnTo>
                      <a:lnTo>
                        <a:pt x="5202000" y="2851568"/>
                      </a:lnTo>
                      <a:lnTo>
                        <a:pt x="5202000" y="223568"/>
                      </a:lnTo>
                      <a:lnTo>
                        <a:pt x="234000" y="223568"/>
                      </a:lnTo>
                      <a:close/>
                      <a:moveTo>
                        <a:pt x="193953" y="0"/>
                      </a:moveTo>
                      <a:lnTo>
                        <a:pt x="5242047" y="0"/>
                      </a:lnTo>
                      <a:cubicBezTo>
                        <a:pt x="5349164" y="0"/>
                        <a:pt x="5436000" y="86836"/>
                        <a:pt x="5436000" y="193953"/>
                      </a:cubicBezTo>
                      <a:lnTo>
                        <a:pt x="5436000" y="3075136"/>
                      </a:lnTo>
                      <a:lnTo>
                        <a:pt x="0" y="3075136"/>
                      </a:lnTo>
                      <a:lnTo>
                        <a:pt x="0" y="193953"/>
                      </a:lnTo>
                      <a:cubicBezTo>
                        <a:pt x="0" y="86836"/>
                        <a:pt x="86836" y="0"/>
                        <a:pt x="19395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defTabSz="914273"/>
                  <a:endParaRPr lang="zh-CN" altLang="en-US" sz="186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" name="矩形 14"/>
                <p:cNvSpPr>
                  <a:spLocks noChangeArrowheads="1"/>
                </p:cNvSpPr>
                <p:nvPr/>
              </p:nvSpPr>
              <p:spPr bwMode="auto">
                <a:xfrm>
                  <a:off x="160674" y="153511"/>
                  <a:ext cx="3411233" cy="1804493"/>
                </a:xfrm>
                <a:custGeom>
                  <a:avLst/>
                  <a:gdLst>
                    <a:gd name="T0" fmla="*/ 8487 w 4968000"/>
                    <a:gd name="T1" fmla="*/ 8487 h 2628000"/>
                    <a:gd name="T2" fmla="*/ 8487 w 4968000"/>
                    <a:gd name="T3" fmla="*/ 1230552 h 2628000"/>
                    <a:gd name="T4" fmla="*/ 2333807 w 4968000"/>
                    <a:gd name="T5" fmla="*/ 1230552 h 2628000"/>
                    <a:gd name="T6" fmla="*/ 2333807 w 4968000"/>
                    <a:gd name="T7" fmla="*/ 8487 h 2628000"/>
                    <a:gd name="T8" fmla="*/ 8487 w 4968000"/>
                    <a:gd name="T9" fmla="*/ 8487 h 2628000"/>
                    <a:gd name="T10" fmla="*/ 0 w 4968000"/>
                    <a:gd name="T11" fmla="*/ 0 h 2628000"/>
                    <a:gd name="T12" fmla="*/ 2342293 w 4968000"/>
                    <a:gd name="T13" fmla="*/ 0 h 2628000"/>
                    <a:gd name="T14" fmla="*/ 2342293 w 4968000"/>
                    <a:gd name="T15" fmla="*/ 1239039 h 2628000"/>
                    <a:gd name="T16" fmla="*/ 0 w 4968000"/>
                    <a:gd name="T17" fmla="*/ 1239039 h 2628000"/>
                    <a:gd name="T18" fmla="*/ 0 w 4968000"/>
                    <a:gd name="T19" fmla="*/ 0 h 262800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4968000"/>
                    <a:gd name="T31" fmla="*/ 0 h 2628000"/>
                    <a:gd name="T32" fmla="*/ 4968000 w 4968000"/>
                    <a:gd name="T33" fmla="*/ 2628000 h 262800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4968000" h="2628000">
                      <a:moveTo>
                        <a:pt x="18000" y="18000"/>
                      </a:moveTo>
                      <a:lnTo>
                        <a:pt x="18000" y="2610000"/>
                      </a:lnTo>
                      <a:lnTo>
                        <a:pt x="4950000" y="2610000"/>
                      </a:lnTo>
                      <a:lnTo>
                        <a:pt x="4950000" y="18000"/>
                      </a:lnTo>
                      <a:lnTo>
                        <a:pt x="18000" y="18000"/>
                      </a:lnTo>
                      <a:close/>
                      <a:moveTo>
                        <a:pt x="0" y="0"/>
                      </a:moveTo>
                      <a:lnTo>
                        <a:pt x="4968000" y="0"/>
                      </a:lnTo>
                      <a:lnTo>
                        <a:pt x="4968000" y="2628000"/>
                      </a:lnTo>
                      <a:lnTo>
                        <a:pt x="0" y="2628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defTabSz="914273"/>
                  <a:endParaRPr lang="zh-CN" altLang="en-US" sz="1867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" name="矩形 39"/>
                <p:cNvSpPr>
                  <a:spLocks noChangeArrowheads="1"/>
                </p:cNvSpPr>
                <p:nvPr/>
              </p:nvSpPr>
              <p:spPr bwMode="auto">
                <a:xfrm>
                  <a:off x="1421298" y="2447190"/>
                  <a:ext cx="889986" cy="98887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9pPr>
                </a:lstStyle>
                <a:p>
                  <a:pPr algn="ctr" defTabSz="914273">
                    <a:spcBef>
                      <a:spcPct val="0"/>
                    </a:spcBef>
                    <a:buNone/>
                  </a:pPr>
                  <a:endParaRPr lang="zh-CN" altLang="zh-CN" sz="1867">
                    <a:solidFill>
                      <a:srgbClr val="FFFFFF"/>
                    </a:solidFill>
                    <a:sym typeface="微软雅黑" pitchFamily="34" charset="-122"/>
                  </a:endParaRPr>
                </a:p>
              </p:txBody>
            </p:sp>
            <p:sp>
              <p:nvSpPr>
                <p:cNvPr id="11" name="矩形 40"/>
                <p:cNvSpPr>
                  <a:spLocks noChangeArrowheads="1"/>
                </p:cNvSpPr>
                <p:nvPr/>
              </p:nvSpPr>
              <p:spPr bwMode="auto">
                <a:xfrm>
                  <a:off x="1421298" y="2546077"/>
                  <a:ext cx="889986" cy="271910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9pPr>
                </a:lstStyle>
                <a:p>
                  <a:pPr algn="ctr" defTabSz="914273">
                    <a:spcBef>
                      <a:spcPct val="0"/>
                    </a:spcBef>
                    <a:buNone/>
                  </a:pPr>
                  <a:endParaRPr lang="zh-CN" altLang="zh-CN" sz="1867">
                    <a:solidFill>
                      <a:srgbClr val="FFFFFF"/>
                    </a:solidFill>
                    <a:sym typeface="微软雅黑" pitchFamily="34" charset="-122"/>
                  </a:endParaRPr>
                </a:p>
              </p:txBody>
            </p:sp>
            <p:sp>
              <p:nvSpPr>
                <p:cNvPr id="12" name="圆角矩形 41"/>
                <p:cNvSpPr>
                  <a:spLocks noChangeArrowheads="1"/>
                </p:cNvSpPr>
                <p:nvPr/>
              </p:nvSpPr>
              <p:spPr bwMode="auto">
                <a:xfrm>
                  <a:off x="1124636" y="2817987"/>
                  <a:ext cx="1483310" cy="135955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9pPr>
                </a:lstStyle>
                <a:p>
                  <a:pPr algn="ctr" defTabSz="914273">
                    <a:spcBef>
                      <a:spcPct val="0"/>
                    </a:spcBef>
                    <a:buNone/>
                  </a:pPr>
                  <a:endParaRPr lang="zh-CN" altLang="zh-CN" sz="1867">
                    <a:solidFill>
                      <a:srgbClr val="FFFFFF"/>
                    </a:solidFill>
                    <a:sym typeface="微软雅黑" pitchFamily="34" charset="-122"/>
                  </a:endParaRPr>
                </a:p>
              </p:txBody>
            </p:sp>
            <p:sp>
              <p:nvSpPr>
                <p:cNvPr id="13" name="椭圆 42"/>
                <p:cNvSpPr>
                  <a:spLocks noChangeArrowheads="1"/>
                </p:cNvSpPr>
                <p:nvPr/>
              </p:nvSpPr>
              <p:spPr bwMode="auto">
                <a:xfrm>
                  <a:off x="1829416" y="41325"/>
                  <a:ext cx="74157" cy="74157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微软雅黑" pitchFamily="34" charset="-122"/>
                      <a:ea typeface="微软雅黑" pitchFamily="34" charset="-122"/>
                      <a:sym typeface="Calibri" pitchFamily="34" charset="0"/>
                    </a:defRPr>
                  </a:lvl9pPr>
                </a:lstStyle>
                <a:p>
                  <a:pPr algn="ctr" defTabSz="914273">
                    <a:spcBef>
                      <a:spcPct val="0"/>
                    </a:spcBef>
                    <a:buNone/>
                  </a:pPr>
                  <a:endParaRPr lang="zh-CN" altLang="zh-CN" sz="1867">
                    <a:solidFill>
                      <a:srgbClr val="FFFFFF"/>
                    </a:solidFill>
                    <a:sym typeface="微软雅黑" pitchFamily="34" charset="-122"/>
                  </a:endParaRPr>
                </a:p>
              </p:txBody>
            </p:sp>
            <p:sp>
              <p:nvSpPr>
                <p:cNvPr id="14" name="矩形 23"/>
                <p:cNvSpPr>
                  <a:spLocks noChangeArrowheads="1"/>
                </p:cNvSpPr>
                <p:nvPr/>
              </p:nvSpPr>
              <p:spPr bwMode="auto">
                <a:xfrm>
                  <a:off x="2042559" y="-1"/>
                  <a:ext cx="1690023" cy="2447190"/>
                </a:xfrm>
                <a:custGeom>
                  <a:avLst/>
                  <a:gdLst>
                    <a:gd name="T0" fmla="*/ 0 w 2461290"/>
                    <a:gd name="T1" fmla="*/ 0 h 3564000"/>
                    <a:gd name="T2" fmla="*/ 1068995 w 2461290"/>
                    <a:gd name="T3" fmla="*/ 0 h 3564000"/>
                    <a:gd name="T4" fmla="*/ 1160439 w 2461290"/>
                    <a:gd name="T5" fmla="*/ 91444 h 3564000"/>
                    <a:gd name="T6" fmla="*/ 1160439 w 2461290"/>
                    <a:gd name="T7" fmla="*/ 1588898 h 3564000"/>
                    <a:gd name="T8" fmla="*/ 1068995 w 2461290"/>
                    <a:gd name="T9" fmla="*/ 1680342 h 3564000"/>
                    <a:gd name="T10" fmla="*/ 782140 w 2461290"/>
                    <a:gd name="T11" fmla="*/ 1680342 h 3564000"/>
                    <a:gd name="T12" fmla="*/ 0 w 2461290"/>
                    <a:gd name="T13" fmla="*/ 0 h 3564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461290"/>
                    <a:gd name="T22" fmla="*/ 0 h 3564000"/>
                    <a:gd name="T23" fmla="*/ 2461290 w 2461290"/>
                    <a:gd name="T24" fmla="*/ 3564000 h 3564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461290" h="3564000">
                      <a:moveTo>
                        <a:pt x="0" y="0"/>
                      </a:moveTo>
                      <a:lnTo>
                        <a:pt x="2267337" y="0"/>
                      </a:lnTo>
                      <a:cubicBezTo>
                        <a:pt x="2374454" y="0"/>
                        <a:pt x="2461290" y="86836"/>
                        <a:pt x="2461290" y="193953"/>
                      </a:cubicBezTo>
                      <a:lnTo>
                        <a:pt x="2461290" y="3370047"/>
                      </a:lnTo>
                      <a:cubicBezTo>
                        <a:pt x="2461290" y="3477164"/>
                        <a:pt x="2374454" y="3564000"/>
                        <a:pt x="2267337" y="3564000"/>
                      </a:cubicBezTo>
                      <a:lnTo>
                        <a:pt x="1658918" y="3564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alpha val="2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defTabSz="914273"/>
                  <a:endParaRPr lang="zh-CN" altLang="en-US" sz="1867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6" name="图片 34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0577" y="2226718"/>
                <a:ext cx="190285" cy="21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6660821" y="2650009"/>
            <a:ext cx="3780036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右键点击图片选择设置图片格式可直接替换图片。您可以点击文字框输入您的描述说明，或者通过复制粘贴，在此录入您的综合描述说明。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矩形 3"/>
          <p:cNvSpPr>
            <a:spLocks noChangeArrowheads="1"/>
          </p:cNvSpPr>
          <p:nvPr/>
        </p:nvSpPr>
        <p:spPr bwMode="auto">
          <a:xfrm>
            <a:off x="6682852" y="2034671"/>
            <a:ext cx="1281102" cy="42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defTabSz="914273">
              <a:spcBef>
                <a:spcPct val="0"/>
              </a:spcBef>
            </a:pPr>
            <a:r>
              <a:rPr lang="zh-CN" altLang="en-US" sz="21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工作概述</a:t>
            </a:r>
          </a:p>
        </p:txBody>
      </p:sp>
      <p:sp>
        <p:nvSpPr>
          <p:cNvPr id="18" name="矩形 17"/>
          <p:cNvSpPr/>
          <p:nvPr/>
        </p:nvSpPr>
        <p:spPr>
          <a:xfrm>
            <a:off x="6761682" y="2529068"/>
            <a:ext cx="799733" cy="54000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81482" y="2529068"/>
            <a:ext cx="1620000" cy="5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660821" y="4720848"/>
            <a:ext cx="3780036" cy="89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defTabSz="914273">
              <a:lnSpc>
                <a:spcPct val="130000"/>
              </a:lnSpc>
              <a:spcBef>
                <a:spcPct val="0"/>
              </a:spcBef>
            </a:pPr>
            <a:r>
              <a:rPr lang="zh-CN" altLang="en-US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右键点击图片选择设置图片格式可直接替换图片。您可以点击文字框输入您的描述说明，或者通过复制粘贴。</a:t>
            </a:r>
            <a:endParaRPr lang="en-US" altLang="zh-CN" sz="1333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6682852" y="4105510"/>
            <a:ext cx="1281102" cy="420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 defTabSz="914273">
              <a:spcBef>
                <a:spcPct val="0"/>
              </a:spcBef>
            </a:pPr>
            <a:r>
              <a:rPr lang="zh-CN" altLang="en-US" sz="21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大势分析</a:t>
            </a:r>
          </a:p>
        </p:txBody>
      </p:sp>
      <p:sp>
        <p:nvSpPr>
          <p:cNvPr id="30" name="矩形 29"/>
          <p:cNvSpPr/>
          <p:nvPr/>
        </p:nvSpPr>
        <p:spPr>
          <a:xfrm>
            <a:off x="6761682" y="4599907"/>
            <a:ext cx="799733" cy="54000"/>
          </a:xfrm>
          <a:prstGeom prst="rect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581482" y="4599907"/>
            <a:ext cx="1620000" cy="5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5" tIns="45716" rIns="91435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5969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7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animBg="1"/>
      <p:bldP spid="19" grpId="0" animBg="1"/>
      <p:bldP spid="21" grpId="0"/>
      <p:bldP spid="24" grpId="0"/>
      <p:bldP spid="28" grpId="0"/>
      <p:bldP spid="29" grpId="0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2"/>
          <p:cNvGrpSpPr/>
          <p:nvPr/>
        </p:nvGrpSpPr>
        <p:grpSpPr>
          <a:xfrm>
            <a:off x="4896759" y="2274836"/>
            <a:ext cx="509757" cy="3119848"/>
            <a:chOff x="1461672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5" name="Freeform 25"/>
            <p:cNvSpPr>
              <a:spLocks/>
            </p:cNvSpPr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31"/>
          <p:cNvSpPr>
            <a:spLocks/>
          </p:cNvSpPr>
          <p:nvPr/>
        </p:nvSpPr>
        <p:spPr bwMode="auto">
          <a:xfrm>
            <a:off x="4892090" y="4195958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4895007" y="4240287"/>
            <a:ext cx="637344" cy="1154395"/>
            <a:chOff x="806257" y="3985529"/>
            <a:chExt cx="637344" cy="1154395"/>
          </a:xfrm>
          <a:solidFill>
            <a:srgbClr val="B01319"/>
          </a:solidFill>
        </p:grpSpPr>
        <p:grpSp>
          <p:nvGrpSpPr>
            <p:cNvPr id="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12" name="Freeform 33"/>
              <p:cNvSpPr>
                <a:spLocks/>
              </p:cNvSpPr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34"/>
              <p:cNvSpPr>
                <a:spLocks/>
              </p:cNvSpPr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32"/>
            <p:cNvSpPr>
              <a:spLocks/>
            </p:cNvSpPr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Group 35"/>
          <p:cNvGrpSpPr/>
          <p:nvPr/>
        </p:nvGrpSpPr>
        <p:grpSpPr>
          <a:xfrm>
            <a:off x="5627247" y="2274836"/>
            <a:ext cx="509757" cy="3119848"/>
            <a:chOff x="2192160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1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1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19" name="Freeform 42"/>
          <p:cNvSpPr>
            <a:spLocks/>
          </p:cNvSpPr>
          <p:nvPr/>
        </p:nvSpPr>
        <p:spPr bwMode="auto">
          <a:xfrm>
            <a:off x="5622578" y="4595565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20" name="Group 7"/>
          <p:cNvGrpSpPr/>
          <p:nvPr/>
        </p:nvGrpSpPr>
        <p:grpSpPr>
          <a:xfrm>
            <a:off x="5497906" y="4639894"/>
            <a:ext cx="764932" cy="754788"/>
            <a:chOff x="1409156" y="4385136"/>
            <a:chExt cx="764932" cy="7547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22" name="Freeform 43"/>
            <p:cNvSpPr>
              <a:spLocks/>
            </p:cNvSpPr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2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24" name="Freeform 45"/>
              <p:cNvSpPr>
                <a:spLocks/>
              </p:cNvSpPr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46"/>
              <p:cNvSpPr>
                <a:spLocks/>
              </p:cNvSpPr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47"/>
              <p:cNvSpPr>
                <a:spLocks/>
              </p:cNvSpPr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7" name="Group 48"/>
          <p:cNvGrpSpPr/>
          <p:nvPr/>
        </p:nvGrpSpPr>
        <p:grpSpPr>
          <a:xfrm>
            <a:off x="6348398" y="2274836"/>
            <a:ext cx="509757" cy="3119848"/>
            <a:chOff x="2913310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30" name="Freeform 51"/>
            <p:cNvSpPr>
              <a:spLocks/>
            </p:cNvSpPr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31" name="Freeform 52"/>
            <p:cNvSpPr>
              <a:spLocks/>
            </p:cNvSpPr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32" name="Freeform 55"/>
          <p:cNvSpPr>
            <a:spLocks/>
          </p:cNvSpPr>
          <p:nvPr/>
        </p:nvSpPr>
        <p:spPr bwMode="auto">
          <a:xfrm>
            <a:off x="6343729" y="366644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33" name="Group 9"/>
          <p:cNvGrpSpPr/>
          <p:nvPr/>
        </p:nvGrpSpPr>
        <p:grpSpPr>
          <a:xfrm>
            <a:off x="6219057" y="3710777"/>
            <a:ext cx="764932" cy="1683904"/>
            <a:chOff x="2130307" y="3456020"/>
            <a:chExt cx="764932" cy="1683904"/>
          </a:xfrm>
          <a:solidFill>
            <a:srgbClr val="B01319"/>
          </a:solidFill>
        </p:grpSpPr>
        <p:sp>
          <p:nvSpPr>
            <p:cNvPr id="3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35" name="Freeform 56"/>
            <p:cNvSpPr>
              <a:spLocks/>
            </p:cNvSpPr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3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37" name="Freeform 58"/>
              <p:cNvSpPr>
                <a:spLocks/>
              </p:cNvSpPr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59"/>
              <p:cNvSpPr>
                <a:spLocks/>
              </p:cNvSpPr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60"/>
              <p:cNvSpPr>
                <a:spLocks/>
              </p:cNvSpPr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0" name="Group 61"/>
          <p:cNvGrpSpPr/>
          <p:nvPr/>
        </p:nvGrpSpPr>
        <p:grpSpPr>
          <a:xfrm>
            <a:off x="7067794" y="2274836"/>
            <a:ext cx="509757" cy="3119848"/>
            <a:chOff x="3632707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4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4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43" name="Freeform 64"/>
            <p:cNvSpPr>
              <a:spLocks/>
            </p:cNvSpPr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44" name="Freeform 65"/>
            <p:cNvSpPr>
              <a:spLocks/>
            </p:cNvSpPr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45" name="Freeform 69"/>
          <p:cNvSpPr>
            <a:spLocks/>
          </p:cNvSpPr>
          <p:nvPr/>
        </p:nvSpPr>
        <p:spPr bwMode="auto">
          <a:xfrm>
            <a:off x="7063125" y="296596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46" name="Group 4"/>
          <p:cNvGrpSpPr/>
          <p:nvPr/>
        </p:nvGrpSpPr>
        <p:grpSpPr>
          <a:xfrm>
            <a:off x="6938454" y="3010298"/>
            <a:ext cx="764932" cy="2384385"/>
            <a:chOff x="2849704" y="2755539"/>
            <a:chExt cx="764932" cy="23843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48" name="Freeform 72"/>
            <p:cNvSpPr>
              <a:spLocks/>
            </p:cNvSpPr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4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50" name="Freeform 74"/>
              <p:cNvSpPr>
                <a:spLocks/>
              </p:cNvSpPr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75"/>
              <p:cNvSpPr>
                <a:spLocks/>
              </p:cNvSpPr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76"/>
              <p:cNvSpPr>
                <a:spLocks/>
              </p:cNvSpPr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3" name="Group 77"/>
          <p:cNvGrpSpPr/>
          <p:nvPr/>
        </p:nvGrpSpPr>
        <p:grpSpPr>
          <a:xfrm>
            <a:off x="7785439" y="2274836"/>
            <a:ext cx="509757" cy="3119848"/>
            <a:chOff x="4350352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5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5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56" name="Freeform 80"/>
            <p:cNvSpPr>
              <a:spLocks/>
            </p:cNvSpPr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57" name="Freeform 81"/>
            <p:cNvSpPr>
              <a:spLocks/>
            </p:cNvSpPr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7656098" y="2274835"/>
            <a:ext cx="764932" cy="3119847"/>
            <a:chOff x="4221011" y="2210578"/>
            <a:chExt cx="764932" cy="3119846"/>
          </a:xfrm>
          <a:solidFill>
            <a:srgbClr val="B01319"/>
          </a:solidFill>
        </p:grpSpPr>
        <p:sp>
          <p:nvSpPr>
            <p:cNvPr id="5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60" name="Freeform 89"/>
            <p:cNvSpPr>
              <a:spLocks/>
            </p:cNvSpPr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6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62" name="Freeform 99"/>
              <p:cNvSpPr>
                <a:spLocks/>
              </p:cNvSpPr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104"/>
              <p:cNvSpPr>
                <a:spLocks/>
              </p:cNvSpPr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105"/>
              <p:cNvSpPr>
                <a:spLocks/>
              </p:cNvSpPr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5" name="Group 106"/>
          <p:cNvGrpSpPr/>
          <p:nvPr/>
        </p:nvGrpSpPr>
        <p:grpSpPr>
          <a:xfrm>
            <a:off x="8506590" y="2274836"/>
            <a:ext cx="509757" cy="3119848"/>
            <a:chOff x="5071502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6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6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68" name="Freeform 109"/>
            <p:cNvSpPr>
              <a:spLocks/>
            </p:cNvSpPr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69" name="Freeform 110"/>
            <p:cNvSpPr>
              <a:spLocks/>
            </p:cNvSpPr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70" name="Freeform 113"/>
          <p:cNvSpPr>
            <a:spLocks/>
          </p:cNvSpPr>
          <p:nvPr/>
        </p:nvSpPr>
        <p:spPr bwMode="auto">
          <a:xfrm>
            <a:off x="8501921" y="334103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71" name="Group 3"/>
          <p:cNvGrpSpPr/>
          <p:nvPr/>
        </p:nvGrpSpPr>
        <p:grpSpPr>
          <a:xfrm>
            <a:off x="8377249" y="3385367"/>
            <a:ext cx="764932" cy="2009315"/>
            <a:chOff x="4288499" y="3130610"/>
            <a:chExt cx="764932" cy="200931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73" name="Freeform 114"/>
            <p:cNvSpPr>
              <a:spLocks/>
            </p:cNvSpPr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7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75" name="Freeform 116"/>
              <p:cNvSpPr>
                <a:spLocks/>
              </p:cNvSpPr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17"/>
              <p:cNvSpPr>
                <a:spLocks/>
              </p:cNvSpPr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18"/>
              <p:cNvSpPr>
                <a:spLocks/>
              </p:cNvSpPr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8" name="Group 119"/>
          <p:cNvGrpSpPr/>
          <p:nvPr/>
        </p:nvGrpSpPr>
        <p:grpSpPr>
          <a:xfrm>
            <a:off x="9225986" y="2274836"/>
            <a:ext cx="509757" cy="3119848"/>
            <a:chOff x="5790899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7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8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81" name="Freeform 122"/>
            <p:cNvSpPr>
              <a:spLocks/>
            </p:cNvSpPr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82" name="Freeform 123"/>
            <p:cNvSpPr>
              <a:spLocks/>
            </p:cNvSpPr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83" name="Freeform 126"/>
          <p:cNvSpPr>
            <a:spLocks/>
          </p:cNvSpPr>
          <p:nvPr/>
        </p:nvSpPr>
        <p:spPr bwMode="auto">
          <a:xfrm>
            <a:off x="9221317" y="269646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84" name="Group 2"/>
          <p:cNvGrpSpPr/>
          <p:nvPr/>
        </p:nvGrpSpPr>
        <p:grpSpPr>
          <a:xfrm>
            <a:off x="9096646" y="2740798"/>
            <a:ext cx="764932" cy="2653884"/>
            <a:chOff x="5007896" y="2486040"/>
            <a:chExt cx="764932" cy="2653884"/>
          </a:xfrm>
          <a:solidFill>
            <a:srgbClr val="B01319"/>
          </a:solidFill>
        </p:grpSpPr>
        <p:sp>
          <p:nvSpPr>
            <p:cNvPr id="8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86" name="Freeform 127"/>
            <p:cNvSpPr>
              <a:spLocks/>
            </p:cNvSpPr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8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88" name="Freeform 129"/>
              <p:cNvSpPr>
                <a:spLocks/>
              </p:cNvSpPr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130"/>
              <p:cNvSpPr>
                <a:spLocks/>
              </p:cNvSpPr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1"/>
              <p:cNvSpPr>
                <a:spLocks/>
              </p:cNvSpPr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1" name="Group 132"/>
          <p:cNvGrpSpPr/>
          <p:nvPr/>
        </p:nvGrpSpPr>
        <p:grpSpPr>
          <a:xfrm>
            <a:off x="9937798" y="2274836"/>
            <a:ext cx="509757" cy="3119848"/>
            <a:chOff x="6502710" y="2210578"/>
            <a:chExt cx="509757" cy="3119848"/>
          </a:xfrm>
          <a:solidFill>
            <a:schemeClr val="bg1">
              <a:lumMod val="75000"/>
            </a:schemeClr>
          </a:solidFill>
        </p:grpSpPr>
        <p:sp>
          <p:nvSpPr>
            <p:cNvPr id="9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9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94" name="Freeform 135"/>
            <p:cNvSpPr>
              <a:spLocks/>
            </p:cNvSpPr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95" name="Freeform 136"/>
            <p:cNvSpPr>
              <a:spLocks/>
            </p:cNvSpPr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</p:grpSp>
      <p:sp>
        <p:nvSpPr>
          <p:cNvPr id="96" name="Freeform 139"/>
          <p:cNvSpPr>
            <a:spLocks/>
          </p:cNvSpPr>
          <p:nvPr/>
        </p:nvSpPr>
        <p:spPr bwMode="auto">
          <a:xfrm>
            <a:off x="9933129" y="3846309"/>
            <a:ext cx="509756" cy="297796"/>
          </a:xfrm>
          <a:custGeom>
            <a:avLst/>
            <a:gdLst>
              <a:gd name="T0" fmla="*/ 120 w 120"/>
              <a:gd name="T1" fmla="*/ 60 h 69"/>
              <a:gd name="T2" fmla="*/ 60 w 120"/>
              <a:gd name="T3" fmla="*/ 0 h 69"/>
              <a:gd name="T4" fmla="*/ 0 w 120"/>
              <a:gd name="T5" fmla="*/ 60 h 69"/>
              <a:gd name="T6" fmla="*/ 0 w 120"/>
              <a:gd name="T7" fmla="*/ 69 h 69"/>
              <a:gd name="T8" fmla="*/ 120 w 120"/>
              <a:gd name="T9" fmla="*/ 69 h 69"/>
              <a:gd name="T10" fmla="*/ 120 w 120"/>
              <a:gd name="T11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73"/>
            <a:endParaRPr lang="id-ID" sz="1351">
              <a:solidFill>
                <a:prstClr val="black"/>
              </a:solidFill>
            </a:endParaRPr>
          </a:p>
        </p:txBody>
      </p:sp>
      <p:grpSp>
        <p:nvGrpSpPr>
          <p:cNvPr id="97" name="Group 1"/>
          <p:cNvGrpSpPr/>
          <p:nvPr/>
        </p:nvGrpSpPr>
        <p:grpSpPr>
          <a:xfrm>
            <a:off x="9808458" y="3890638"/>
            <a:ext cx="637345" cy="1504045"/>
            <a:chOff x="5719707" y="3635879"/>
            <a:chExt cx="637345" cy="15040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sp>
          <p:nvSpPr>
            <p:cNvPr id="99" name="Freeform 140"/>
            <p:cNvSpPr>
              <a:spLocks/>
            </p:cNvSpPr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73"/>
              <a:endParaRPr lang="id-ID" sz="1351">
                <a:solidFill>
                  <a:prstClr val="black"/>
                </a:solidFill>
              </a:endParaRPr>
            </a:p>
          </p:txBody>
        </p:sp>
        <p:grpSp>
          <p:nvGrpSpPr>
            <p:cNvPr id="10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01" name="Freeform 142"/>
              <p:cNvSpPr>
                <a:spLocks/>
              </p:cNvSpPr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43"/>
              <p:cNvSpPr>
                <a:spLocks/>
              </p:cNvSpPr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273"/>
                <a:endParaRPr lang="id-ID" sz="1351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103" name="Straight Connector 144"/>
          <p:cNvCxnSpPr/>
          <p:nvPr/>
        </p:nvCxnSpPr>
        <p:spPr>
          <a:xfrm>
            <a:off x="4892088" y="5707645"/>
            <a:ext cx="5550795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45"/>
          <p:cNvSpPr/>
          <p:nvPr/>
        </p:nvSpPr>
        <p:spPr>
          <a:xfrm>
            <a:off x="5091275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05" name="Oval 146"/>
          <p:cNvSpPr/>
          <p:nvPr/>
        </p:nvSpPr>
        <p:spPr>
          <a:xfrm>
            <a:off x="5821761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06" name="Oval 147"/>
          <p:cNvSpPr/>
          <p:nvPr/>
        </p:nvSpPr>
        <p:spPr>
          <a:xfrm>
            <a:off x="6552251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07" name="Oval 148"/>
          <p:cNvSpPr/>
          <p:nvPr/>
        </p:nvSpPr>
        <p:spPr>
          <a:xfrm>
            <a:off x="7262308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08" name="Oval 149"/>
          <p:cNvSpPr/>
          <p:nvPr/>
        </p:nvSpPr>
        <p:spPr>
          <a:xfrm>
            <a:off x="7979953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09" name="Oval 150"/>
          <p:cNvSpPr/>
          <p:nvPr/>
        </p:nvSpPr>
        <p:spPr>
          <a:xfrm>
            <a:off x="8701104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10" name="Oval 151"/>
          <p:cNvSpPr/>
          <p:nvPr/>
        </p:nvSpPr>
        <p:spPr>
          <a:xfrm>
            <a:off x="9422253" y="5660268"/>
            <a:ext cx="111384" cy="111384"/>
          </a:xfrm>
          <a:prstGeom prst="ellipse">
            <a:avLst/>
          </a:prstGeom>
          <a:solidFill>
            <a:srgbClr val="B013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11" name="Oval 152"/>
          <p:cNvSpPr/>
          <p:nvPr/>
        </p:nvSpPr>
        <p:spPr>
          <a:xfrm>
            <a:off x="10132312" y="5660268"/>
            <a:ext cx="111384" cy="11138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73"/>
            <a:endParaRPr lang="id-ID" sz="1351">
              <a:solidFill>
                <a:prstClr val="white"/>
              </a:solidFill>
            </a:endParaRPr>
          </a:p>
        </p:txBody>
      </p:sp>
      <p:sp>
        <p:nvSpPr>
          <p:cNvPr id="112" name="TextBox 153"/>
          <p:cNvSpPr txBox="1"/>
          <p:nvPr/>
        </p:nvSpPr>
        <p:spPr>
          <a:xfrm>
            <a:off x="4966468" y="4318638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20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3" name="TextBox 154"/>
          <p:cNvSpPr txBox="1"/>
          <p:nvPr/>
        </p:nvSpPr>
        <p:spPr>
          <a:xfrm>
            <a:off x="5707699" y="4759431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10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4" name="TextBox 155"/>
          <p:cNvSpPr txBox="1"/>
          <p:nvPr/>
        </p:nvSpPr>
        <p:spPr>
          <a:xfrm>
            <a:off x="6422644" y="3823305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45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5" name="TextBox 156"/>
          <p:cNvSpPr txBox="1"/>
          <p:nvPr/>
        </p:nvSpPr>
        <p:spPr>
          <a:xfrm>
            <a:off x="7136303" y="3143721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75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6" name="TextBox 157"/>
          <p:cNvSpPr txBox="1"/>
          <p:nvPr/>
        </p:nvSpPr>
        <p:spPr>
          <a:xfrm>
            <a:off x="7815492" y="2399302"/>
            <a:ext cx="449162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100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7" name="TextBox 158"/>
          <p:cNvSpPr txBox="1"/>
          <p:nvPr/>
        </p:nvSpPr>
        <p:spPr>
          <a:xfrm>
            <a:off x="9298112" y="2863779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85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8" name="TextBox 159"/>
          <p:cNvSpPr txBox="1"/>
          <p:nvPr/>
        </p:nvSpPr>
        <p:spPr>
          <a:xfrm>
            <a:off x="8587186" y="3562507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55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19" name="TextBox 160"/>
          <p:cNvSpPr txBox="1"/>
          <p:nvPr/>
        </p:nvSpPr>
        <p:spPr>
          <a:xfrm>
            <a:off x="10007507" y="4014775"/>
            <a:ext cx="360996" cy="469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id-ID" sz="1351" b="1" dirty="0">
                <a:solidFill>
                  <a:prstClr val="white"/>
                </a:solidFill>
              </a:rPr>
              <a:t>40</a:t>
            </a:r>
          </a:p>
          <a:p>
            <a:pPr algn="ctr" defTabSz="914273"/>
            <a:r>
              <a:rPr lang="id-ID" sz="1100" dirty="0">
                <a:solidFill>
                  <a:prstClr val="white"/>
                </a:solidFill>
              </a:rPr>
              <a:t>%</a:t>
            </a:r>
          </a:p>
        </p:txBody>
      </p:sp>
      <p:sp>
        <p:nvSpPr>
          <p:cNvPr id="120" name="TextBox 161"/>
          <p:cNvSpPr txBox="1"/>
          <p:nvPr/>
        </p:nvSpPr>
        <p:spPr>
          <a:xfrm>
            <a:off x="9872647" y="5808110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十二月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162"/>
          <p:cNvSpPr txBox="1"/>
          <p:nvPr/>
        </p:nvSpPr>
        <p:spPr>
          <a:xfrm>
            <a:off x="9220138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TextBox 163"/>
          <p:cNvSpPr txBox="1"/>
          <p:nvPr/>
        </p:nvSpPr>
        <p:spPr>
          <a:xfrm>
            <a:off x="8520031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TextBox 164"/>
          <p:cNvSpPr txBox="1"/>
          <p:nvPr/>
        </p:nvSpPr>
        <p:spPr>
          <a:xfrm>
            <a:off x="7798079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165"/>
          <p:cNvSpPr txBox="1"/>
          <p:nvPr/>
        </p:nvSpPr>
        <p:spPr>
          <a:xfrm>
            <a:off x="7076127" y="5808110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66"/>
          <p:cNvSpPr txBox="1"/>
          <p:nvPr/>
        </p:nvSpPr>
        <p:spPr>
          <a:xfrm>
            <a:off x="6353340" y="5808111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67"/>
          <p:cNvSpPr txBox="1"/>
          <p:nvPr/>
        </p:nvSpPr>
        <p:spPr>
          <a:xfrm>
            <a:off x="5613048" y="5808102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168"/>
          <p:cNvSpPr txBox="1"/>
          <p:nvPr/>
        </p:nvSpPr>
        <p:spPr>
          <a:xfrm>
            <a:off x="4876455" y="580809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273"/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一月</a:t>
            </a:r>
            <a:endParaRPr lang="id-ID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29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131" name="直接连接符 13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3" name="矩形 132"/>
          <p:cNvSpPr/>
          <p:nvPr/>
        </p:nvSpPr>
        <p:spPr>
          <a:xfrm>
            <a:off x="1797251" y="2377300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业绩完成情况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1797252" y="2765599"/>
            <a:ext cx="2641227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135" name="矩形 134"/>
          <p:cNvSpPr/>
          <p:nvPr/>
        </p:nvSpPr>
        <p:spPr>
          <a:xfrm>
            <a:off x="1797251" y="4210306"/>
            <a:ext cx="1754683" cy="379648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srgbClr val="B01319"/>
                </a:solidFill>
                <a:latin typeface="微软雅黑" pitchFamily="34" charset="-122"/>
                <a:ea typeface="微软雅黑" pitchFamily="34" charset="-122"/>
              </a:rPr>
              <a:t>计划完成情况</a:t>
            </a:r>
            <a:endParaRPr lang="en-US" altLang="zh-CN" sz="1867" b="1" dirty="0">
              <a:solidFill>
                <a:srgbClr val="B0131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1797252" y="4598604"/>
            <a:ext cx="2641227" cy="10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2130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0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75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500"/>
                            </p:stCondLst>
                            <p:childTnLst>
                              <p:par>
                                <p:cTn id="1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90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9500"/>
                            </p:stCondLst>
                            <p:childTnLst>
                              <p:par>
                                <p:cTn id="1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3500"/>
                            </p:stCondLst>
                            <p:childTnLst>
                              <p:par>
                                <p:cTn id="2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9" dur="4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2" dur="4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5" dur="4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8" dur="4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32" grpId="0" animBg="1"/>
      <p:bldP spid="45" grpId="0" animBg="1"/>
      <p:bldP spid="70" grpId="0" animBg="1"/>
      <p:bldP spid="83" grpId="0" animBg="1"/>
      <p:bldP spid="96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3" grpId="0"/>
      <p:bldP spid="134" grpId="0"/>
      <p:bldP spid="135" grpId="0"/>
      <p:bldP spid="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箭头 2"/>
          <p:cNvSpPr/>
          <p:nvPr/>
        </p:nvSpPr>
        <p:spPr>
          <a:xfrm>
            <a:off x="1448878" y="3527319"/>
            <a:ext cx="9405532" cy="228600"/>
          </a:xfrm>
          <a:prstGeom prst="notch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78966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285079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765442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309306" y="3558355"/>
            <a:ext cx="166533" cy="16653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 defTabSz="914273"/>
            <a:endParaRPr lang="zh-CN" altLang="en-US" sz="1867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89298" y="2318726"/>
            <a:ext cx="962021" cy="962022"/>
            <a:chOff x="4341368" y="2343128"/>
            <a:chExt cx="962021" cy="962021"/>
          </a:xfrm>
        </p:grpSpPr>
        <p:sp>
          <p:nvSpPr>
            <p:cNvPr id="4" name="泪滴形 3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2012</a:t>
              </a:r>
              <a:endParaRPr lang="zh-CN" altLang="en-US" sz="20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07626" y="2318723"/>
            <a:ext cx="962021" cy="962021"/>
            <a:chOff x="1784435" y="2343128"/>
            <a:chExt cx="962021" cy="962021"/>
          </a:xfrm>
        </p:grpSpPr>
        <p:sp>
          <p:nvSpPr>
            <p:cNvPr id="6" name="泪滴形 5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2011</a:t>
              </a:r>
              <a:endParaRPr lang="zh-CN" altLang="en-US" sz="2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67695" y="2318726"/>
            <a:ext cx="962021" cy="962022"/>
            <a:chOff x="9455232" y="2343128"/>
            <a:chExt cx="962021" cy="962021"/>
          </a:xfrm>
        </p:grpSpPr>
        <p:sp>
          <p:nvSpPr>
            <p:cNvPr id="8" name="泪滴形 7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/>
              <a:r>
                <a:rPr lang="en-US" altLang="zh-CN" sz="2000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 sz="2000" baseline="-30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86023" y="2318725"/>
            <a:ext cx="962021" cy="962022"/>
            <a:chOff x="6898301" y="2343128"/>
            <a:chExt cx="962021" cy="962021"/>
          </a:xfrm>
        </p:grpSpPr>
        <p:sp>
          <p:nvSpPr>
            <p:cNvPr id="7" name="泪滴形 6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srgbClr val="44546A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952446" y="2624083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273">
                <a:lnSpc>
                  <a:spcPct val="120000"/>
                </a:lnSpc>
              </a:pPr>
              <a:r>
                <a:rPr lang="en-US" altLang="zh-CN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 sz="2000" baseline="-3000" dirty="0">
                <a:solidFill>
                  <a:prstClr val="black">
                    <a:lumMod val="65000"/>
                    <a:lumOff val="3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78972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1274275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4287149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3771700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783191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6267743" y="4505818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9280617" y="4117521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8765167" y="4505819"/>
            <a:ext cx="2159683" cy="129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32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21226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 animBg="1"/>
      <p:bldP spid="51" grpId="0"/>
      <p:bldP spid="52" grpId="0"/>
      <p:bldP spid="55" grpId="0"/>
      <p:bldP spid="56" grpId="0"/>
      <p:bldP spid="57" grpId="0"/>
      <p:bldP spid="58" grpId="0"/>
      <p:bldP spid="59" grpId="0"/>
      <p:bldP spid="60" grpId="0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97708" y="1866171"/>
            <a:ext cx="5281847" cy="4646307"/>
            <a:chOff x="1248207" y="1074501"/>
            <a:chExt cx="5407191" cy="4756567"/>
          </a:xfrm>
          <a:solidFill>
            <a:schemeClr val="bg1">
              <a:lumMod val="50000"/>
              <a:alpha val="40000"/>
            </a:schemeClr>
          </a:solidFill>
        </p:grpSpPr>
        <p:sp>
          <p:nvSpPr>
            <p:cNvPr id="3" name="Freeform 3"/>
            <p:cNvSpPr>
              <a:spLocks/>
            </p:cNvSpPr>
            <p:nvPr/>
          </p:nvSpPr>
          <p:spPr bwMode="invGray">
            <a:xfrm>
              <a:off x="4396680" y="5556888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4"/>
            <p:cNvSpPr>
              <a:spLocks/>
            </p:cNvSpPr>
            <p:nvPr/>
          </p:nvSpPr>
          <p:spPr bwMode="invGray">
            <a:xfrm>
              <a:off x="5469992" y="1074501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invGray">
            <a:xfrm>
              <a:off x="5583488" y="1995624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gray">
            <a:xfrm>
              <a:off x="5395728" y="2376088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gray">
            <a:xfrm>
              <a:off x="4912318" y="2528581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gray">
            <a:xfrm>
              <a:off x="5084664" y="2761172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5206568" y="2868996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5206568" y="2882859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gray">
            <a:xfrm>
              <a:off x="5072054" y="3129313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gray">
            <a:xfrm>
              <a:off x="5221981" y="3525180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invGray">
            <a:xfrm>
              <a:off x="5719403" y="3962637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5450375" y="4028871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5247202" y="4426279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gray">
            <a:xfrm>
              <a:off x="4546608" y="4822146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>
              <a:off x="3980527" y="4698919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invGray">
            <a:xfrm>
              <a:off x="3900659" y="4330778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invGray">
            <a:xfrm>
              <a:off x="3198663" y="4289189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invGray">
            <a:xfrm>
              <a:off x="1409344" y="3072321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gray">
            <a:xfrm>
              <a:off x="3323369" y="3620681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2582140" y="2868996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gray">
            <a:xfrm>
              <a:off x="4978174" y="4206010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gray">
            <a:xfrm>
              <a:off x="4465339" y="4206010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gray">
            <a:xfrm>
              <a:off x="4413495" y="3799361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gray">
            <a:xfrm>
              <a:off x="5072054" y="3606818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gray">
            <a:xfrm>
              <a:off x="4615266" y="3401953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invGray">
            <a:xfrm>
              <a:off x="4602655" y="2842810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4157077" y="2978360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invGray">
            <a:xfrm>
              <a:off x="4056191" y="2992223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2998293" y="2460806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invGray">
            <a:xfrm>
              <a:off x="3456482" y="1136115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1248207" y="1491933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5706793" y="4726645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91427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2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515917" y="2576755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7515920" y="2949289"/>
            <a:ext cx="3152903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5074886" y="3439822"/>
            <a:ext cx="480000" cy="480000"/>
            <a:chOff x="1697563" y="2241401"/>
            <a:chExt cx="480000" cy="480000"/>
          </a:xfrm>
        </p:grpSpPr>
        <p:sp>
          <p:nvSpPr>
            <p:cNvPr id="47" name="椭圆 46"/>
            <p:cNvSpPr/>
            <p:nvPr/>
          </p:nvSpPr>
          <p:spPr>
            <a:xfrm>
              <a:off x="1697563" y="2241401"/>
              <a:ext cx="480000" cy="4800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712180" y="2276218"/>
              <a:ext cx="45076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471624" y="4466480"/>
            <a:ext cx="480001" cy="480000"/>
            <a:chOff x="1697563" y="2241401"/>
            <a:chExt cx="479999" cy="480000"/>
          </a:xfrm>
        </p:grpSpPr>
        <p:sp>
          <p:nvSpPr>
            <p:cNvPr id="50" name="椭圆 49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1712180" y="2276218"/>
              <a:ext cx="450763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837759" y="4524424"/>
            <a:ext cx="480001" cy="480000"/>
            <a:chOff x="1697563" y="2241401"/>
            <a:chExt cx="479999" cy="480000"/>
          </a:xfrm>
        </p:grpSpPr>
        <p:sp>
          <p:nvSpPr>
            <p:cNvPr id="53" name="椭圆 52"/>
            <p:cNvSpPr/>
            <p:nvPr/>
          </p:nvSpPr>
          <p:spPr>
            <a:xfrm>
              <a:off x="1697563" y="2241401"/>
              <a:ext cx="479999" cy="4800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12180" y="2276218"/>
              <a:ext cx="450763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786558" y="2564376"/>
            <a:ext cx="533400" cy="533400"/>
            <a:chOff x="1676400" y="2235200"/>
            <a:chExt cx="533400" cy="533400"/>
          </a:xfrm>
        </p:grpSpPr>
        <p:sp>
          <p:nvSpPr>
            <p:cNvPr id="56" name="椭圆 5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717719" y="2289525"/>
              <a:ext cx="45076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8" name="矩形 57"/>
          <p:cNvSpPr/>
          <p:nvPr/>
        </p:nvSpPr>
        <p:spPr>
          <a:xfrm>
            <a:off x="7515917" y="3945772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7515920" y="4318307"/>
            <a:ext cx="3152903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6786558" y="3933394"/>
            <a:ext cx="533400" cy="533400"/>
            <a:chOff x="1676400" y="2235200"/>
            <a:chExt cx="533400" cy="533400"/>
          </a:xfrm>
        </p:grpSpPr>
        <p:sp>
          <p:nvSpPr>
            <p:cNvPr id="61" name="椭圆 60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717719" y="2289525"/>
              <a:ext cx="45076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7515917" y="5240327"/>
            <a:ext cx="1140038" cy="37964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273"/>
            <a:r>
              <a:rPr lang="zh-CN" altLang="en-US" sz="1867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867" b="1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7515920" y="5612861"/>
            <a:ext cx="3152903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6786558" y="5227950"/>
            <a:ext cx="533400" cy="533400"/>
            <a:chOff x="1676400" y="2235200"/>
            <a:chExt cx="533400" cy="533400"/>
          </a:xfrm>
        </p:grpSpPr>
        <p:sp>
          <p:nvSpPr>
            <p:cNvPr id="66" name="椭圆 65"/>
            <p:cNvSpPr/>
            <p:nvPr/>
          </p:nvSpPr>
          <p:spPr>
            <a:xfrm>
              <a:off x="1676400" y="2235200"/>
              <a:ext cx="533400" cy="533400"/>
            </a:xfrm>
            <a:prstGeom prst="ellipse">
              <a:avLst/>
            </a:prstGeom>
            <a:solidFill>
              <a:srgbClr val="B013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17719" y="2289525"/>
              <a:ext cx="450764" cy="379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273"/>
              <a:r>
                <a:rPr lang="en-US" altLang="zh-CN" sz="1867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867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8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69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2145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1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58" grpId="0"/>
      <p:bldP spid="59" grpId="0"/>
      <p:bldP spid="63" grpId="0"/>
      <p:bldP spid="64" grpId="0"/>
      <p:bldP spid="68" grpId="0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3052" y="2685984"/>
            <a:ext cx="9055553" cy="427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022935" y="4935565"/>
            <a:ext cx="282095" cy="442445"/>
            <a:chOff x="1397666" y="1419622"/>
            <a:chExt cx="474034" cy="743490"/>
          </a:xfrm>
          <a:solidFill>
            <a:schemeClr val="tx1">
              <a:lumMod val="75000"/>
              <a:lumOff val="2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9" name="组合 8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11" name="同心圆 10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flipV="1">
            <a:off x="5595201" y="3389213"/>
            <a:ext cx="1137564" cy="1314301"/>
            <a:chOff x="1282655" y="3043919"/>
            <a:chExt cx="1037898" cy="1314301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矩形 14"/>
            <p:cNvSpPr/>
            <p:nvPr/>
          </p:nvSpPr>
          <p:spPr>
            <a:xfrm>
              <a:off x="1282655" y="3149326"/>
              <a:ext cx="1037898" cy="12088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16" name="直角三角形 15"/>
            <p:cNvSpPr/>
            <p:nvPr/>
          </p:nvSpPr>
          <p:spPr>
            <a:xfrm rot="8161794">
              <a:off x="1684377" y="3043919"/>
              <a:ext cx="234455" cy="23445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661291" y="3474474"/>
            <a:ext cx="1005385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5607905" y="3795586"/>
            <a:ext cx="11248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668115" y="5590343"/>
            <a:ext cx="282095" cy="442445"/>
            <a:chOff x="1397666" y="1419622"/>
            <a:chExt cx="474034" cy="743490"/>
          </a:xfrm>
          <a:solidFill>
            <a:schemeClr val="tx1">
              <a:lumMod val="75000"/>
              <a:lumOff val="2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21" name="组合 20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23" name="同心圆 22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9226731" y="4039695"/>
            <a:ext cx="1137564" cy="1314301"/>
            <a:chOff x="1282655" y="3043919"/>
            <a:chExt cx="1037898" cy="1314301"/>
          </a:xfrm>
          <a:solidFill>
            <a:schemeClr val="tx1">
              <a:lumMod val="75000"/>
              <a:lumOff val="2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1" name="矩形 50"/>
            <p:cNvSpPr/>
            <p:nvPr/>
          </p:nvSpPr>
          <p:spPr>
            <a:xfrm>
              <a:off x="1282655" y="3149326"/>
              <a:ext cx="1037898" cy="12088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52" name="直角三角形 51"/>
            <p:cNvSpPr/>
            <p:nvPr/>
          </p:nvSpPr>
          <p:spPr>
            <a:xfrm rot="8161794">
              <a:off x="1684377" y="3043919"/>
              <a:ext cx="234455" cy="23445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9292822" y="4124957"/>
            <a:ext cx="1005385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9239435" y="4446068"/>
            <a:ext cx="11248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3495203" y="4678429"/>
            <a:ext cx="282095" cy="442445"/>
            <a:chOff x="1397666" y="1419622"/>
            <a:chExt cx="474034" cy="743490"/>
          </a:xfrm>
          <a:solidFill>
            <a:srgbClr val="B01319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56" name="组合 55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58" name="同心圆 57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7" name="椭圆 56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flipV="1">
            <a:off x="3067466" y="3132077"/>
            <a:ext cx="1137564" cy="1314301"/>
            <a:chOff x="1282655" y="3043919"/>
            <a:chExt cx="1037898" cy="1314301"/>
          </a:xfrm>
          <a:solidFill>
            <a:srgbClr val="B0131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矩形 60"/>
            <p:cNvSpPr/>
            <p:nvPr/>
          </p:nvSpPr>
          <p:spPr>
            <a:xfrm>
              <a:off x="1282655" y="3149326"/>
              <a:ext cx="1037898" cy="12088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62" name="直角三角形 61"/>
            <p:cNvSpPr/>
            <p:nvPr/>
          </p:nvSpPr>
          <p:spPr>
            <a:xfrm rot="8161794">
              <a:off x="1684377" y="3043919"/>
              <a:ext cx="234455" cy="23445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3133556" y="3217337"/>
            <a:ext cx="1005385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6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dirty="0">
              <a:solidFill>
                <a:prstClr val="white">
                  <a:lumMod val="9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3080170" y="3538450"/>
            <a:ext cx="11248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7866967" y="4028195"/>
            <a:ext cx="282095" cy="442445"/>
            <a:chOff x="1397666" y="1419622"/>
            <a:chExt cx="474034" cy="743490"/>
          </a:xfrm>
          <a:solidFill>
            <a:srgbClr val="B01319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66" name="组合 65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68" name="同心圆 67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等腰三角形 68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273"/>
                <a:endParaRPr lang="zh-CN" altLang="en-US" sz="1867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7" name="椭圆 66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flipV="1">
            <a:off x="7439230" y="2481843"/>
            <a:ext cx="1137564" cy="1314301"/>
            <a:chOff x="1282655" y="3043919"/>
            <a:chExt cx="1037898" cy="1314301"/>
          </a:xfrm>
          <a:solidFill>
            <a:srgbClr val="B0131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1" name="矩形 70"/>
            <p:cNvSpPr/>
            <p:nvPr/>
          </p:nvSpPr>
          <p:spPr>
            <a:xfrm>
              <a:off x="1282655" y="3149326"/>
              <a:ext cx="1037898" cy="120889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  <p:sp>
          <p:nvSpPr>
            <p:cNvPr id="72" name="直角三角形 71"/>
            <p:cNvSpPr/>
            <p:nvPr/>
          </p:nvSpPr>
          <p:spPr>
            <a:xfrm rot="8161794">
              <a:off x="1684377" y="3043919"/>
              <a:ext cx="234455" cy="234455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73"/>
              <a:endParaRPr lang="zh-CN" altLang="en-US" sz="1867">
                <a:solidFill>
                  <a:prstClr val="white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7505320" y="2567105"/>
            <a:ext cx="1005385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 defTabSz="914273"/>
            <a:r>
              <a:rPr lang="zh-CN" altLang="en-US" sz="1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6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47"/>
          <p:cNvSpPr>
            <a:spLocks noChangeArrowheads="1"/>
          </p:cNvSpPr>
          <p:nvPr/>
        </p:nvSpPr>
        <p:spPr bwMode="auto">
          <a:xfrm>
            <a:off x="7451934" y="2888216"/>
            <a:ext cx="1124860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 defTabSz="914273"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77" name="矩形 47"/>
          <p:cNvSpPr>
            <a:spLocks noChangeArrowheads="1"/>
          </p:cNvSpPr>
          <p:nvPr/>
        </p:nvSpPr>
        <p:spPr bwMode="auto">
          <a:xfrm>
            <a:off x="1883123" y="1631521"/>
            <a:ext cx="8629464" cy="57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46" name="矩形 3"/>
          <p:cNvSpPr>
            <a:spLocks noChangeArrowheads="1"/>
          </p:cNvSpPr>
          <p:nvPr/>
        </p:nvSpPr>
        <p:spPr bwMode="auto">
          <a:xfrm>
            <a:off x="5281337" y="515424"/>
            <a:ext cx="2444882" cy="54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defTabSz="914273">
              <a:spcBef>
                <a:spcPct val="0"/>
              </a:spcBef>
              <a:buNone/>
            </a:pPr>
            <a:r>
              <a:rPr lang="zh-CN" altLang="en-US" sz="2933" b="1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sz="2933" b="1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7" name="文本框 37"/>
          <p:cNvSpPr txBox="1"/>
          <p:nvPr/>
        </p:nvSpPr>
        <p:spPr>
          <a:xfrm>
            <a:off x="7743898" y="731581"/>
            <a:ext cx="2308007" cy="318092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pPr defTabSz="914273"/>
            <a:r>
              <a:rPr lang="en-US" altLang="zh-CN" sz="1467" dirty="0">
                <a:solidFill>
                  <a:prstClr val="black">
                    <a:lumMod val="50000"/>
                    <a:lumOff val="50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Your Title</a:t>
            </a:r>
            <a:endParaRPr lang="zh-CN" altLang="en-US" sz="1467" baseline="-300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749504" y="570216"/>
            <a:ext cx="263341" cy="395013"/>
            <a:chOff x="5284519" y="1508166"/>
            <a:chExt cx="213756" cy="42751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5284519" y="1508166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5284519" y="1721922"/>
              <a:ext cx="213756" cy="213756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headEnd type="oval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36998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2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53" grpId="0"/>
      <p:bldP spid="54" grpId="0"/>
      <p:bldP spid="63" grpId="0"/>
      <p:bldP spid="64" grpId="0"/>
      <p:bldP spid="73" grpId="0"/>
      <p:bldP spid="74" grpId="0"/>
      <p:bldP spid="77" grpId="0"/>
      <p:bldP spid="46" grpId="0"/>
      <p:bldP spid="4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红色商务大气年终年中汇报总结模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2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3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3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3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3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0.xml><?xml version="1.0" encoding="utf-8"?>
<a:theme xmlns:a="http://schemas.openxmlformats.org/drawingml/2006/main" name="34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1.xml><?xml version="1.0" encoding="utf-8"?>
<a:theme xmlns:a="http://schemas.openxmlformats.org/drawingml/2006/main" name="3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2.xml><?xml version="1.0" encoding="utf-8"?>
<a:theme xmlns:a="http://schemas.openxmlformats.org/drawingml/2006/main" name="3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3.xml><?xml version="1.0" encoding="utf-8"?>
<a:theme xmlns:a="http://schemas.openxmlformats.org/drawingml/2006/main" name="3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4.xml><?xml version="1.0" encoding="utf-8"?>
<a:theme xmlns:a="http://schemas.openxmlformats.org/drawingml/2006/main" name="3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5.xml><?xml version="1.0" encoding="utf-8"?>
<a:theme xmlns:a="http://schemas.openxmlformats.org/drawingml/2006/main" name="4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4005</Words>
  <Application>Microsoft Office PowerPoint</Application>
  <PresentationFormat>宽屏</PresentationFormat>
  <Paragraphs>515</Paragraphs>
  <Slides>42</Slides>
  <Notes>42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35</vt:i4>
      </vt:variant>
      <vt:variant>
        <vt:lpstr>幻灯片标题</vt:lpstr>
      </vt:variant>
      <vt:variant>
        <vt:i4>42</vt:i4>
      </vt:variant>
    </vt:vector>
  </HeadingPairs>
  <TitlesOfParts>
    <vt:vector size="94" baseType="lpstr">
      <vt:lpstr>Arial Unicode MS</vt:lpstr>
      <vt:lpstr>AVGmdBU</vt:lpstr>
      <vt:lpstr>Kartika</vt:lpstr>
      <vt:lpstr>ＭＳ Ｐゴシック</vt:lpstr>
      <vt:lpstr>Open Sans</vt:lpstr>
      <vt:lpstr>方正大黑简体</vt:lpstr>
      <vt:lpstr>方正姚体</vt:lpstr>
      <vt:lpstr>宋体</vt:lpstr>
      <vt:lpstr>Microsoft YaHei</vt:lpstr>
      <vt:lpstr>Microsoft YaHei</vt:lpstr>
      <vt:lpstr>造字工房悦黑体验版常规体</vt:lpstr>
      <vt:lpstr>Arial</vt:lpstr>
      <vt:lpstr>Calibri</vt:lpstr>
      <vt:lpstr>Calibri Light</vt:lpstr>
      <vt:lpstr>Impact</vt:lpstr>
      <vt:lpstr>Verdana</vt:lpstr>
      <vt:lpstr>Wingdings</vt:lpstr>
      <vt:lpstr>Office 主题</vt:lpstr>
      <vt:lpstr>2_Office 主题</vt:lpstr>
      <vt:lpstr>4_Office 主题</vt:lpstr>
      <vt:lpstr>5_Office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13_Office 主题</vt:lpstr>
      <vt:lpstr>14_Office 主题</vt:lpstr>
      <vt:lpstr>15_Office 主题</vt:lpstr>
      <vt:lpstr>16_Office 主题</vt:lpstr>
      <vt:lpstr>17_Office 主题</vt:lpstr>
      <vt:lpstr>18_Office 主题</vt:lpstr>
      <vt:lpstr>19_Office 主题</vt:lpstr>
      <vt:lpstr>21_Office 主题</vt:lpstr>
      <vt:lpstr>22_Office 主题</vt:lpstr>
      <vt:lpstr>23_Office 主题</vt:lpstr>
      <vt:lpstr>24_Office 主题</vt:lpstr>
      <vt:lpstr>25_Office 主题</vt:lpstr>
      <vt:lpstr>26_Office 主题</vt:lpstr>
      <vt:lpstr>27_Office 主题</vt:lpstr>
      <vt:lpstr>29_Office 主题</vt:lpstr>
      <vt:lpstr>30_Office 主题</vt:lpstr>
      <vt:lpstr>31_Office 主题</vt:lpstr>
      <vt:lpstr>32_Office 主题</vt:lpstr>
      <vt:lpstr>33_Office 主题</vt:lpstr>
      <vt:lpstr>34_Office 主题</vt:lpstr>
      <vt:lpstr>36_Office 主题</vt:lpstr>
      <vt:lpstr>37_Office 主题</vt:lpstr>
      <vt:lpstr>38_Office 主题</vt:lpstr>
      <vt:lpstr>39_Office 主题</vt:lpstr>
      <vt:lpstr>40_Office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红色商务大气年终年中汇报总结模板</dc:title>
  <dc:creator>PC</dc:creator>
  <cp:lastModifiedBy>china</cp:lastModifiedBy>
  <cp:revision>58</cp:revision>
  <dcterms:created xsi:type="dcterms:W3CDTF">2016-07-16T08:53:12Z</dcterms:created>
  <dcterms:modified xsi:type="dcterms:W3CDTF">2017-06-15T15:21:18Z</dcterms:modified>
</cp:coreProperties>
</file>