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1173" r:id="rId2"/>
    <p:sldId id="1174" r:id="rId3"/>
    <p:sldId id="1175" r:id="rId4"/>
    <p:sldId id="1176" r:id="rId5"/>
    <p:sldId id="1198" r:id="rId6"/>
    <p:sldId id="1199" r:id="rId7"/>
    <p:sldId id="1200" r:id="rId8"/>
    <p:sldId id="1201" r:id="rId9"/>
    <p:sldId id="1202" r:id="rId10"/>
    <p:sldId id="1203" r:id="rId11"/>
    <p:sldId id="1204" r:id="rId12"/>
    <p:sldId id="1215" r:id="rId13"/>
    <p:sldId id="1216" r:id="rId14"/>
    <p:sldId id="1205" r:id="rId15"/>
    <p:sldId id="1210" r:id="rId16"/>
    <p:sldId id="1211" r:id="rId17"/>
    <p:sldId id="1217" r:id="rId18"/>
    <p:sldId id="1212" r:id="rId19"/>
    <p:sldId id="1213" r:id="rId20"/>
    <p:sldId id="1214" r:id="rId21"/>
    <p:sldId id="1206" r:id="rId22"/>
    <p:sldId id="1207" r:id="rId23"/>
    <p:sldId id="1208" r:id="rId24"/>
    <p:sldId id="1209" r:id="rId25"/>
    <p:sldId id="1197" r:id="rId26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6" pos="528" userDrawn="1">
          <p15:clr>
            <a:srgbClr val="A4A3A4"/>
          </p15:clr>
        </p15:guide>
        <p15:guide id="7" pos="7152" userDrawn="1">
          <p15:clr>
            <a:srgbClr val="A4A3A4"/>
          </p15:clr>
        </p15:guide>
        <p15:guide id="8" orient="horz" pos="1620">
          <p15:clr>
            <a:srgbClr val="A4A3A4"/>
          </p15:clr>
        </p15:guide>
        <p15:guide id="9" pos="2880">
          <p15:clr>
            <a:srgbClr val="A4A3A4"/>
          </p15:clr>
        </p15:guide>
        <p15:guide id="10" pos="396">
          <p15:clr>
            <a:srgbClr val="A4A3A4"/>
          </p15:clr>
        </p15:guide>
        <p15:guide id="11" pos="53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1100"/>
    <a:srgbClr val="C04600"/>
    <a:srgbClr val="9E0004"/>
    <a:srgbClr val="D7A11E"/>
    <a:srgbClr val="DCAB36"/>
    <a:srgbClr val="C70006"/>
    <a:srgbClr val="34223A"/>
    <a:srgbClr val="1D182C"/>
    <a:srgbClr val="CC0053"/>
    <a:srgbClr val="240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94434" autoAdjust="0"/>
  </p:normalViewPr>
  <p:slideViewPr>
    <p:cSldViewPr snapToGrid="0">
      <p:cViewPr varScale="1">
        <p:scale>
          <a:sx n="153" d="100"/>
          <a:sy n="153" d="100"/>
        </p:scale>
        <p:origin x="714" y="144"/>
      </p:cViewPr>
      <p:guideLst>
        <p:guide orient="horz" pos="2160"/>
        <p:guide pos="3840"/>
        <p:guide pos="528"/>
        <p:guide pos="7152"/>
        <p:guide orient="horz" pos="1620"/>
        <p:guide pos="2880"/>
        <p:guide pos="396"/>
        <p:guide pos="53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27102"/>
    </p:cViewPr>
  </p:sorterViewPr>
  <p:notesViewPr>
    <p:cSldViewPr snapToGrid="0" showGuides="1">
      <p:cViewPr varScale="1">
        <p:scale>
          <a:sx n="88" d="100"/>
          <a:sy n="88" d="100"/>
        </p:scale>
        <p:origin x="3822" y="10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 rot="0"/>
          <a:lstStyle/>
          <a:p>
            <a:endParaRPr lang="en-US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invertIfNegative val="0"/>
          <c:cat>
            <c:multiLvlStrRef>
              <c:f>Sheet1!$B$1:$B$1</c:f>
            </c:multiLvl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1CB-473E-BD09-0CC08EA2AF23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R2</c:v>
                </c:pt>
              </c:strCache>
            </c:strRef>
          </c:tx>
          <c:spPr>
            <a:solidFill>
              <a:schemeClr val="accent2"/>
            </a:solidFill>
            <a:ln w="12700" cap="flat">
              <a:noFill/>
              <a:miter lim="400000"/>
            </a:ln>
            <a:effectLst/>
          </c:spPr>
          <c:invertIfNegative val="0"/>
          <c:cat>
            <c:multiLvlStrRef>
              <c:f>Sheet1!$B$1:$B$1</c:f>
            </c:multiLvl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1CB-473E-BD09-0CC08EA2AF23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R3</c:v>
                </c:pt>
              </c:strCache>
            </c:strRef>
          </c:tx>
          <c:spPr>
            <a:solidFill>
              <a:schemeClr val="accent3"/>
            </a:solidFill>
            <a:ln w="12700" cap="flat">
              <a:noFill/>
              <a:miter lim="400000"/>
            </a:ln>
            <a:effectLst/>
          </c:spPr>
          <c:invertIfNegative val="0"/>
          <c:cat>
            <c:multiLvlStrRef>
              <c:f>Sheet1!$B$1:$B$1</c:f>
            </c:multiLvl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1CB-473E-BD09-0CC08EA2AF23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R4</c:v>
                </c:pt>
              </c:strCache>
            </c:strRef>
          </c:tx>
          <c:spPr>
            <a:solidFill>
              <a:srgbClr val="BDC2C7"/>
            </a:solidFill>
            <a:ln w="12700" cap="flat">
              <a:noFill/>
              <a:miter lim="400000"/>
            </a:ln>
            <a:effectLst/>
          </c:spPr>
          <c:invertIfNegative val="0"/>
          <c:cat>
            <c:multiLvlStrRef>
              <c:f>Sheet1!$B$1:$B$1</c:f>
            </c:multiLvl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1CB-473E-BD09-0CC08EA2AF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78"/>
        <c:axId val="677595968"/>
        <c:axId val="677595408"/>
      </c:barChart>
      <c:catAx>
        <c:axId val="6775959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677595408"/>
        <c:crosses val="autoZero"/>
        <c:auto val="1"/>
        <c:lblAlgn val="ctr"/>
        <c:lblOffset val="100"/>
        <c:noMultiLvlLbl val="1"/>
      </c:catAx>
      <c:valAx>
        <c:axId val="677595408"/>
        <c:scaling>
          <c:orientation val="minMax"/>
        </c:scaling>
        <c:delete val="1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crossAx val="677595968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b"/>
      <c:overlay val="0"/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800">
          <a:latin typeface="Lato Regular"/>
          <a:cs typeface="Lato Regular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7/21/2018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7/21/2018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68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59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464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58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864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4606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249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2783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3973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022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265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171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03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8292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240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9006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985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038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020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78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52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270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126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58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665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05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84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8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94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589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30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8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60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47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7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25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66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04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27" b="4703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2" r:id="rId6"/>
    <p:sldLayoutId id="2147483667" r:id="rId7"/>
    <p:sldLayoutId id="2147483666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1.png"/><Relationship Id="rId10" Type="http://schemas.openxmlformats.org/officeDocument/2006/relationships/image" Target="../media/image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358" y="979241"/>
            <a:ext cx="5988927" cy="2409171"/>
          </a:xfrm>
          <a:prstGeom prst="rect">
            <a:avLst/>
          </a:prstGeom>
        </p:spPr>
      </p:pic>
      <p:pic>
        <p:nvPicPr>
          <p:cNvPr id="6" name="Wo99 Com 中国人民志愿军战歌 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09600" y="2204035"/>
            <a:ext cx="609600" cy="609600"/>
          </a:xfrm>
          <a:prstGeom prst="rect">
            <a:avLst/>
          </a:prstGeom>
        </p:spPr>
      </p:pic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2351121" y="3418961"/>
            <a:ext cx="425107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67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Youth is not a time of life; it is a state of mind; it is not a matter of rosy cheeks, red lips and supple knees; it is a matter of the will, a quality of the imagination.</a:t>
            </a:r>
            <a:endParaRPr lang="zh-CN" altLang="en-US" sz="675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25120" y="3127383"/>
            <a:ext cx="407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热烈庆祝中国人民解放军建军九十周年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476659" y="2753116"/>
            <a:ext cx="1272901" cy="323165"/>
          </a:xfrm>
          <a:prstGeom prst="rect">
            <a:avLst/>
          </a:prstGeom>
          <a:solidFill>
            <a:srgbClr val="9E0004"/>
          </a:solidFill>
        </p:spPr>
        <p:txBody>
          <a:bodyPr wrap="square" rtlCol="0">
            <a:spAutoFit/>
          </a:bodyPr>
          <a:lstStyle/>
          <a:p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1927-2017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809" y="2356081"/>
            <a:ext cx="4497191" cy="279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1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4" grpId="0"/>
      <p:bldP spid="15" grpId="0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八七会议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66"/>
          <p:cNvSpPr txBox="1">
            <a:spLocks noChangeArrowheads="1"/>
          </p:cNvSpPr>
          <p:nvPr/>
        </p:nvSpPr>
        <p:spPr bwMode="auto">
          <a:xfrm>
            <a:off x="5826914" y="1987148"/>
            <a:ext cx="217498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9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818996" y="1565207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7" name="文本框 66"/>
          <p:cNvSpPr txBox="1">
            <a:spLocks noChangeArrowheads="1"/>
          </p:cNvSpPr>
          <p:nvPr/>
        </p:nvSpPr>
        <p:spPr bwMode="auto">
          <a:xfrm>
            <a:off x="5826914" y="3003878"/>
            <a:ext cx="217498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9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818996" y="2581937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5826914" y="4020608"/>
            <a:ext cx="217498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9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818996" y="3598667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190288" y="1979930"/>
            <a:ext cx="862013" cy="1536700"/>
            <a:chOff x="1508125" y="1949450"/>
            <a:chExt cx="862013" cy="1536700"/>
          </a:xfrm>
        </p:grpSpPr>
        <p:sp>
          <p:nvSpPr>
            <p:cNvPr id="12" name="Freeform 54"/>
            <p:cNvSpPr>
              <a:spLocks/>
            </p:cNvSpPr>
            <p:nvPr/>
          </p:nvSpPr>
          <p:spPr bwMode="auto">
            <a:xfrm>
              <a:off x="1887538" y="2341563"/>
              <a:ext cx="101600" cy="590550"/>
            </a:xfrm>
            <a:custGeom>
              <a:avLst/>
              <a:gdLst>
                <a:gd name="T0" fmla="*/ 11 w 27"/>
                <a:gd name="T1" fmla="*/ 156 h 156"/>
                <a:gd name="T2" fmla="*/ 8 w 27"/>
                <a:gd name="T3" fmla="*/ 153 h 156"/>
                <a:gd name="T4" fmla="*/ 22 w 27"/>
                <a:gd name="T5" fmla="*/ 2 h 156"/>
                <a:gd name="T6" fmla="*/ 25 w 27"/>
                <a:gd name="T7" fmla="*/ 1 h 156"/>
                <a:gd name="T8" fmla="*/ 27 w 27"/>
                <a:gd name="T9" fmla="*/ 4 h 156"/>
                <a:gd name="T10" fmla="*/ 13 w 27"/>
                <a:gd name="T11" fmla="*/ 153 h 156"/>
                <a:gd name="T12" fmla="*/ 11 w 27"/>
                <a:gd name="T13" fmla="*/ 156 h 156"/>
                <a:gd name="T14" fmla="*/ 11 w 27"/>
                <a:gd name="T1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56">
                  <a:moveTo>
                    <a:pt x="11" y="156"/>
                  </a:moveTo>
                  <a:cubicBezTo>
                    <a:pt x="9" y="156"/>
                    <a:pt x="8" y="155"/>
                    <a:pt x="8" y="153"/>
                  </a:cubicBezTo>
                  <a:cubicBezTo>
                    <a:pt x="0" y="68"/>
                    <a:pt x="22" y="3"/>
                    <a:pt x="22" y="2"/>
                  </a:cubicBezTo>
                  <a:cubicBezTo>
                    <a:pt x="22" y="1"/>
                    <a:pt x="24" y="0"/>
                    <a:pt x="25" y="1"/>
                  </a:cubicBezTo>
                  <a:cubicBezTo>
                    <a:pt x="26" y="1"/>
                    <a:pt x="27" y="3"/>
                    <a:pt x="27" y="4"/>
                  </a:cubicBezTo>
                  <a:cubicBezTo>
                    <a:pt x="26" y="5"/>
                    <a:pt x="5" y="69"/>
                    <a:pt x="13" y="153"/>
                  </a:cubicBezTo>
                  <a:cubicBezTo>
                    <a:pt x="13" y="154"/>
                    <a:pt x="12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55"/>
            <p:cNvSpPr>
              <a:spLocks/>
            </p:cNvSpPr>
            <p:nvPr/>
          </p:nvSpPr>
          <p:spPr bwMode="auto">
            <a:xfrm>
              <a:off x="1974850" y="1949450"/>
              <a:ext cx="82550" cy="309563"/>
            </a:xfrm>
            <a:custGeom>
              <a:avLst/>
              <a:gdLst>
                <a:gd name="T0" fmla="*/ 1 w 22"/>
                <a:gd name="T1" fmla="*/ 49 h 82"/>
                <a:gd name="T2" fmla="*/ 10 w 22"/>
                <a:gd name="T3" fmla="*/ 82 h 82"/>
                <a:gd name="T4" fmla="*/ 21 w 22"/>
                <a:gd name="T5" fmla="*/ 50 h 82"/>
                <a:gd name="T6" fmla="*/ 12 w 22"/>
                <a:gd name="T7" fmla="*/ 0 h 82"/>
                <a:gd name="T8" fmla="*/ 1 w 22"/>
                <a:gd name="T9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2">
                  <a:moveTo>
                    <a:pt x="1" y="49"/>
                  </a:moveTo>
                  <a:cubicBezTo>
                    <a:pt x="0" y="72"/>
                    <a:pt x="5" y="82"/>
                    <a:pt x="10" y="82"/>
                  </a:cubicBezTo>
                  <a:cubicBezTo>
                    <a:pt x="16" y="82"/>
                    <a:pt x="21" y="73"/>
                    <a:pt x="21" y="50"/>
                  </a:cubicBezTo>
                  <a:cubicBezTo>
                    <a:pt x="22" y="27"/>
                    <a:pt x="18" y="0"/>
                    <a:pt x="12" y="0"/>
                  </a:cubicBezTo>
                  <a:cubicBezTo>
                    <a:pt x="6" y="0"/>
                    <a:pt x="1" y="27"/>
                    <a:pt x="1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56"/>
            <p:cNvSpPr>
              <a:spLocks/>
            </p:cNvSpPr>
            <p:nvPr/>
          </p:nvSpPr>
          <p:spPr bwMode="auto">
            <a:xfrm>
              <a:off x="1997075" y="1998663"/>
              <a:ext cx="219075" cy="271463"/>
            </a:xfrm>
            <a:custGeom>
              <a:avLst/>
              <a:gdLst>
                <a:gd name="T0" fmla="*/ 16 w 58"/>
                <a:gd name="T1" fmla="*/ 37 h 72"/>
                <a:gd name="T2" fmla="*/ 4 w 58"/>
                <a:gd name="T3" fmla="*/ 69 h 72"/>
                <a:gd name="T4" fmla="*/ 32 w 58"/>
                <a:gd name="T5" fmla="*/ 49 h 72"/>
                <a:gd name="T6" fmla="*/ 54 w 58"/>
                <a:gd name="T7" fmla="*/ 3 h 72"/>
                <a:gd name="T8" fmla="*/ 16 w 58"/>
                <a:gd name="T9" fmla="*/ 3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2">
                  <a:moveTo>
                    <a:pt x="16" y="37"/>
                  </a:moveTo>
                  <a:cubicBezTo>
                    <a:pt x="2" y="55"/>
                    <a:pt x="0" y="66"/>
                    <a:pt x="4" y="69"/>
                  </a:cubicBezTo>
                  <a:cubicBezTo>
                    <a:pt x="8" y="72"/>
                    <a:pt x="18" y="67"/>
                    <a:pt x="32" y="49"/>
                  </a:cubicBezTo>
                  <a:cubicBezTo>
                    <a:pt x="46" y="31"/>
                    <a:pt x="58" y="7"/>
                    <a:pt x="54" y="3"/>
                  </a:cubicBezTo>
                  <a:cubicBezTo>
                    <a:pt x="49" y="0"/>
                    <a:pt x="29" y="19"/>
                    <a:pt x="16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57"/>
            <p:cNvSpPr>
              <a:spLocks/>
            </p:cNvSpPr>
            <p:nvPr/>
          </p:nvSpPr>
          <p:spPr bwMode="auto">
            <a:xfrm>
              <a:off x="2005013" y="2149475"/>
              <a:ext cx="307975" cy="136525"/>
            </a:xfrm>
            <a:custGeom>
              <a:avLst/>
              <a:gdLst>
                <a:gd name="T0" fmla="*/ 30 w 82"/>
                <a:gd name="T1" fmla="*/ 10 h 36"/>
                <a:gd name="T2" fmla="*/ 2 w 82"/>
                <a:gd name="T3" fmla="*/ 29 h 36"/>
                <a:gd name="T4" fmla="*/ 36 w 82"/>
                <a:gd name="T5" fmla="*/ 29 h 36"/>
                <a:gd name="T6" fmla="*/ 81 w 82"/>
                <a:gd name="T7" fmla="*/ 5 h 36"/>
                <a:gd name="T8" fmla="*/ 30 w 82"/>
                <a:gd name="T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6">
                  <a:moveTo>
                    <a:pt x="30" y="10"/>
                  </a:moveTo>
                  <a:cubicBezTo>
                    <a:pt x="8" y="16"/>
                    <a:pt x="0" y="23"/>
                    <a:pt x="2" y="29"/>
                  </a:cubicBezTo>
                  <a:cubicBezTo>
                    <a:pt x="4" y="34"/>
                    <a:pt x="14" y="36"/>
                    <a:pt x="36" y="29"/>
                  </a:cubicBezTo>
                  <a:cubicBezTo>
                    <a:pt x="58" y="22"/>
                    <a:pt x="82" y="10"/>
                    <a:pt x="81" y="5"/>
                  </a:cubicBezTo>
                  <a:cubicBezTo>
                    <a:pt x="79" y="0"/>
                    <a:pt x="52" y="3"/>
                    <a:pt x="30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2005013" y="2232025"/>
              <a:ext cx="307975" cy="147638"/>
            </a:xfrm>
            <a:custGeom>
              <a:avLst/>
              <a:gdLst>
                <a:gd name="T0" fmla="*/ 36 w 82"/>
                <a:gd name="T1" fmla="*/ 7 h 39"/>
                <a:gd name="T2" fmla="*/ 2 w 82"/>
                <a:gd name="T3" fmla="*/ 6 h 39"/>
                <a:gd name="T4" fmla="*/ 29 w 82"/>
                <a:gd name="T5" fmla="*/ 27 h 39"/>
                <a:gd name="T6" fmla="*/ 80 w 82"/>
                <a:gd name="T7" fmla="*/ 34 h 39"/>
                <a:gd name="T8" fmla="*/ 36 w 82"/>
                <a:gd name="T9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9">
                  <a:moveTo>
                    <a:pt x="36" y="7"/>
                  </a:moveTo>
                  <a:cubicBezTo>
                    <a:pt x="15" y="0"/>
                    <a:pt x="4" y="1"/>
                    <a:pt x="2" y="6"/>
                  </a:cubicBezTo>
                  <a:cubicBezTo>
                    <a:pt x="0" y="12"/>
                    <a:pt x="8" y="19"/>
                    <a:pt x="29" y="27"/>
                  </a:cubicBezTo>
                  <a:cubicBezTo>
                    <a:pt x="51" y="34"/>
                    <a:pt x="78" y="39"/>
                    <a:pt x="80" y="34"/>
                  </a:cubicBezTo>
                  <a:cubicBezTo>
                    <a:pt x="82" y="28"/>
                    <a:pt x="58" y="15"/>
                    <a:pt x="3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9"/>
            <p:cNvSpPr>
              <a:spLocks/>
            </p:cNvSpPr>
            <p:nvPr/>
          </p:nvSpPr>
          <p:spPr bwMode="auto">
            <a:xfrm>
              <a:off x="1997075" y="2243138"/>
              <a:ext cx="211138" cy="280988"/>
            </a:xfrm>
            <a:custGeom>
              <a:avLst/>
              <a:gdLst>
                <a:gd name="T0" fmla="*/ 31 w 56"/>
                <a:gd name="T1" fmla="*/ 24 h 74"/>
                <a:gd name="T2" fmla="*/ 4 w 56"/>
                <a:gd name="T3" fmla="*/ 3 h 74"/>
                <a:gd name="T4" fmla="*/ 15 w 56"/>
                <a:gd name="T5" fmla="*/ 36 h 74"/>
                <a:gd name="T6" fmla="*/ 51 w 56"/>
                <a:gd name="T7" fmla="*/ 71 h 74"/>
                <a:gd name="T8" fmla="*/ 31 w 56"/>
                <a:gd name="T9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4">
                  <a:moveTo>
                    <a:pt x="31" y="24"/>
                  </a:moveTo>
                  <a:cubicBezTo>
                    <a:pt x="18" y="5"/>
                    <a:pt x="9" y="0"/>
                    <a:pt x="4" y="3"/>
                  </a:cubicBezTo>
                  <a:cubicBezTo>
                    <a:pt x="0" y="6"/>
                    <a:pt x="2" y="17"/>
                    <a:pt x="15" y="36"/>
                  </a:cubicBezTo>
                  <a:cubicBezTo>
                    <a:pt x="27" y="54"/>
                    <a:pt x="47" y="74"/>
                    <a:pt x="51" y="71"/>
                  </a:cubicBezTo>
                  <a:cubicBezTo>
                    <a:pt x="56" y="68"/>
                    <a:pt x="44" y="43"/>
                    <a:pt x="31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0"/>
            <p:cNvSpPr>
              <a:spLocks/>
            </p:cNvSpPr>
            <p:nvPr/>
          </p:nvSpPr>
          <p:spPr bwMode="auto">
            <a:xfrm>
              <a:off x="1971675" y="2255838"/>
              <a:ext cx="82550" cy="312738"/>
            </a:xfrm>
            <a:custGeom>
              <a:avLst/>
              <a:gdLst>
                <a:gd name="T0" fmla="*/ 21 w 22"/>
                <a:gd name="T1" fmla="*/ 33 h 83"/>
                <a:gd name="T2" fmla="*/ 12 w 22"/>
                <a:gd name="T3" fmla="*/ 0 h 83"/>
                <a:gd name="T4" fmla="*/ 1 w 22"/>
                <a:gd name="T5" fmla="*/ 32 h 83"/>
                <a:gd name="T6" fmla="*/ 10 w 22"/>
                <a:gd name="T7" fmla="*/ 83 h 83"/>
                <a:gd name="T8" fmla="*/ 21 w 22"/>
                <a:gd name="T9" fmla="*/ 3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3">
                  <a:moveTo>
                    <a:pt x="21" y="33"/>
                  </a:moveTo>
                  <a:cubicBezTo>
                    <a:pt x="22" y="10"/>
                    <a:pt x="17" y="0"/>
                    <a:pt x="12" y="0"/>
                  </a:cubicBezTo>
                  <a:cubicBezTo>
                    <a:pt x="6" y="0"/>
                    <a:pt x="1" y="10"/>
                    <a:pt x="1" y="32"/>
                  </a:cubicBezTo>
                  <a:cubicBezTo>
                    <a:pt x="0" y="55"/>
                    <a:pt x="4" y="82"/>
                    <a:pt x="10" y="83"/>
                  </a:cubicBezTo>
                  <a:cubicBezTo>
                    <a:pt x="15" y="83"/>
                    <a:pt x="21" y="56"/>
                    <a:pt x="21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61"/>
            <p:cNvSpPr>
              <a:spLocks/>
            </p:cNvSpPr>
            <p:nvPr/>
          </p:nvSpPr>
          <p:spPr bwMode="auto">
            <a:xfrm>
              <a:off x="1812925" y="2243138"/>
              <a:ext cx="219075" cy="273050"/>
            </a:xfrm>
            <a:custGeom>
              <a:avLst/>
              <a:gdLst>
                <a:gd name="T0" fmla="*/ 42 w 58"/>
                <a:gd name="T1" fmla="*/ 35 h 72"/>
                <a:gd name="T2" fmla="*/ 54 w 58"/>
                <a:gd name="T3" fmla="*/ 3 h 72"/>
                <a:gd name="T4" fmla="*/ 26 w 58"/>
                <a:gd name="T5" fmla="*/ 23 h 72"/>
                <a:gd name="T6" fmla="*/ 4 w 58"/>
                <a:gd name="T7" fmla="*/ 69 h 72"/>
                <a:gd name="T8" fmla="*/ 42 w 58"/>
                <a:gd name="T9" fmla="*/ 3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2">
                  <a:moveTo>
                    <a:pt x="42" y="35"/>
                  </a:moveTo>
                  <a:cubicBezTo>
                    <a:pt x="56" y="17"/>
                    <a:pt x="58" y="7"/>
                    <a:pt x="54" y="3"/>
                  </a:cubicBezTo>
                  <a:cubicBezTo>
                    <a:pt x="49" y="0"/>
                    <a:pt x="40" y="5"/>
                    <a:pt x="26" y="23"/>
                  </a:cubicBezTo>
                  <a:cubicBezTo>
                    <a:pt x="12" y="41"/>
                    <a:pt x="0" y="66"/>
                    <a:pt x="4" y="69"/>
                  </a:cubicBezTo>
                  <a:cubicBezTo>
                    <a:pt x="8" y="72"/>
                    <a:pt x="28" y="54"/>
                    <a:pt x="42" y="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2"/>
            <p:cNvSpPr>
              <a:spLocks/>
            </p:cNvSpPr>
            <p:nvPr/>
          </p:nvSpPr>
          <p:spPr bwMode="auto">
            <a:xfrm>
              <a:off x="1711325" y="2232025"/>
              <a:ext cx="312738" cy="136525"/>
            </a:xfrm>
            <a:custGeom>
              <a:avLst/>
              <a:gdLst>
                <a:gd name="T0" fmla="*/ 53 w 83"/>
                <a:gd name="T1" fmla="*/ 26 h 36"/>
                <a:gd name="T2" fmla="*/ 81 w 83"/>
                <a:gd name="T3" fmla="*/ 7 h 36"/>
                <a:gd name="T4" fmla="*/ 47 w 83"/>
                <a:gd name="T5" fmla="*/ 6 h 36"/>
                <a:gd name="T6" fmla="*/ 2 w 83"/>
                <a:gd name="T7" fmla="*/ 30 h 36"/>
                <a:gd name="T8" fmla="*/ 53 w 83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6">
                  <a:moveTo>
                    <a:pt x="53" y="26"/>
                  </a:moveTo>
                  <a:cubicBezTo>
                    <a:pt x="75" y="19"/>
                    <a:pt x="83" y="12"/>
                    <a:pt x="81" y="7"/>
                  </a:cubicBezTo>
                  <a:cubicBezTo>
                    <a:pt x="79" y="1"/>
                    <a:pt x="69" y="0"/>
                    <a:pt x="47" y="6"/>
                  </a:cubicBezTo>
                  <a:cubicBezTo>
                    <a:pt x="25" y="13"/>
                    <a:pt x="0" y="25"/>
                    <a:pt x="2" y="30"/>
                  </a:cubicBezTo>
                  <a:cubicBezTo>
                    <a:pt x="4" y="36"/>
                    <a:pt x="31" y="32"/>
                    <a:pt x="5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63"/>
            <p:cNvSpPr>
              <a:spLocks/>
            </p:cNvSpPr>
            <p:nvPr/>
          </p:nvSpPr>
          <p:spPr bwMode="auto">
            <a:xfrm>
              <a:off x="1714500" y="2138363"/>
              <a:ext cx="309563" cy="142875"/>
            </a:xfrm>
            <a:custGeom>
              <a:avLst/>
              <a:gdLst>
                <a:gd name="T0" fmla="*/ 46 w 82"/>
                <a:gd name="T1" fmla="*/ 31 h 38"/>
                <a:gd name="T2" fmla="*/ 80 w 82"/>
                <a:gd name="T3" fmla="*/ 32 h 38"/>
                <a:gd name="T4" fmla="*/ 52 w 82"/>
                <a:gd name="T5" fmla="*/ 12 h 38"/>
                <a:gd name="T6" fmla="*/ 2 w 82"/>
                <a:gd name="T7" fmla="*/ 5 h 38"/>
                <a:gd name="T8" fmla="*/ 46 w 82"/>
                <a:gd name="T9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8">
                  <a:moveTo>
                    <a:pt x="46" y="31"/>
                  </a:moveTo>
                  <a:cubicBezTo>
                    <a:pt x="67" y="38"/>
                    <a:pt x="78" y="37"/>
                    <a:pt x="80" y="32"/>
                  </a:cubicBezTo>
                  <a:cubicBezTo>
                    <a:pt x="82" y="27"/>
                    <a:pt x="74" y="19"/>
                    <a:pt x="52" y="12"/>
                  </a:cubicBezTo>
                  <a:cubicBezTo>
                    <a:pt x="31" y="4"/>
                    <a:pt x="4" y="0"/>
                    <a:pt x="2" y="5"/>
                  </a:cubicBezTo>
                  <a:cubicBezTo>
                    <a:pt x="0" y="10"/>
                    <a:pt x="24" y="23"/>
                    <a:pt x="46" y="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4"/>
            <p:cNvSpPr>
              <a:spLocks/>
            </p:cNvSpPr>
            <p:nvPr/>
          </p:nvSpPr>
          <p:spPr bwMode="auto">
            <a:xfrm>
              <a:off x="1820863" y="1990725"/>
              <a:ext cx="211138" cy="279400"/>
            </a:xfrm>
            <a:custGeom>
              <a:avLst/>
              <a:gdLst>
                <a:gd name="T0" fmla="*/ 25 w 56"/>
                <a:gd name="T1" fmla="*/ 50 h 74"/>
                <a:gd name="T2" fmla="*/ 52 w 56"/>
                <a:gd name="T3" fmla="*/ 71 h 74"/>
                <a:gd name="T4" fmla="*/ 41 w 56"/>
                <a:gd name="T5" fmla="*/ 39 h 74"/>
                <a:gd name="T6" fmla="*/ 5 w 56"/>
                <a:gd name="T7" fmla="*/ 3 h 74"/>
                <a:gd name="T8" fmla="*/ 25 w 56"/>
                <a:gd name="T9" fmla="*/ 5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4">
                  <a:moveTo>
                    <a:pt x="25" y="50"/>
                  </a:moveTo>
                  <a:cubicBezTo>
                    <a:pt x="38" y="69"/>
                    <a:pt x="47" y="74"/>
                    <a:pt x="52" y="71"/>
                  </a:cubicBezTo>
                  <a:cubicBezTo>
                    <a:pt x="56" y="68"/>
                    <a:pt x="54" y="57"/>
                    <a:pt x="41" y="39"/>
                  </a:cubicBezTo>
                  <a:cubicBezTo>
                    <a:pt x="28" y="20"/>
                    <a:pt x="9" y="0"/>
                    <a:pt x="5" y="3"/>
                  </a:cubicBezTo>
                  <a:cubicBezTo>
                    <a:pt x="0" y="7"/>
                    <a:pt x="12" y="32"/>
                    <a:pt x="25" y="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65"/>
            <p:cNvSpPr>
              <a:spLocks/>
            </p:cNvSpPr>
            <p:nvPr/>
          </p:nvSpPr>
          <p:spPr bwMode="auto">
            <a:xfrm>
              <a:off x="1936750" y="2182813"/>
              <a:ext cx="150813" cy="152400"/>
            </a:xfrm>
            <a:custGeom>
              <a:avLst/>
              <a:gdLst>
                <a:gd name="T0" fmla="*/ 1 w 40"/>
                <a:gd name="T1" fmla="*/ 19 h 40"/>
                <a:gd name="T2" fmla="*/ 20 w 40"/>
                <a:gd name="T3" fmla="*/ 39 h 40"/>
                <a:gd name="T4" fmla="*/ 40 w 40"/>
                <a:gd name="T5" fmla="*/ 20 h 40"/>
                <a:gd name="T6" fmla="*/ 21 w 40"/>
                <a:gd name="T7" fmla="*/ 0 h 40"/>
                <a:gd name="T8" fmla="*/ 1 w 40"/>
                <a:gd name="T9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1" y="19"/>
                  </a:moveTo>
                  <a:cubicBezTo>
                    <a:pt x="0" y="30"/>
                    <a:pt x="9" y="39"/>
                    <a:pt x="20" y="39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2" y="0"/>
                    <a:pt x="21" y="0"/>
                  </a:cubicBezTo>
                  <a:cubicBezTo>
                    <a:pt x="7" y="0"/>
                    <a:pt x="1" y="12"/>
                    <a:pt x="1" y="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66"/>
            <p:cNvSpPr>
              <a:spLocks/>
            </p:cNvSpPr>
            <p:nvPr/>
          </p:nvSpPr>
          <p:spPr bwMode="auto">
            <a:xfrm>
              <a:off x="1612900" y="2541588"/>
              <a:ext cx="317500" cy="177800"/>
            </a:xfrm>
            <a:custGeom>
              <a:avLst/>
              <a:gdLst>
                <a:gd name="T0" fmla="*/ 84 w 84"/>
                <a:gd name="T1" fmla="*/ 47 h 47"/>
                <a:gd name="T2" fmla="*/ 84 w 84"/>
                <a:gd name="T3" fmla="*/ 46 h 47"/>
                <a:gd name="T4" fmla="*/ 83 w 84"/>
                <a:gd name="T5" fmla="*/ 42 h 47"/>
                <a:gd name="T6" fmla="*/ 79 w 84"/>
                <a:gd name="T7" fmla="*/ 31 h 47"/>
                <a:gd name="T8" fmla="*/ 69 w 84"/>
                <a:gd name="T9" fmla="*/ 16 h 47"/>
                <a:gd name="T10" fmla="*/ 61 w 84"/>
                <a:gd name="T11" fmla="*/ 9 h 47"/>
                <a:gd name="T12" fmla="*/ 53 w 84"/>
                <a:gd name="T13" fmla="*/ 4 h 47"/>
                <a:gd name="T14" fmla="*/ 33 w 84"/>
                <a:gd name="T15" fmla="*/ 0 h 47"/>
                <a:gd name="T16" fmla="*/ 24 w 84"/>
                <a:gd name="T17" fmla="*/ 0 h 47"/>
                <a:gd name="T18" fmla="*/ 20 w 84"/>
                <a:gd name="T19" fmla="*/ 0 h 47"/>
                <a:gd name="T20" fmla="*/ 16 w 84"/>
                <a:gd name="T21" fmla="*/ 1 h 47"/>
                <a:gd name="T22" fmla="*/ 9 w 84"/>
                <a:gd name="T23" fmla="*/ 2 h 47"/>
                <a:gd name="T24" fmla="*/ 4 w 84"/>
                <a:gd name="T25" fmla="*/ 4 h 47"/>
                <a:gd name="T26" fmla="*/ 0 w 84"/>
                <a:gd name="T27" fmla="*/ 5 h 47"/>
                <a:gd name="T28" fmla="*/ 4 w 84"/>
                <a:gd name="T29" fmla="*/ 4 h 47"/>
                <a:gd name="T30" fmla="*/ 9 w 84"/>
                <a:gd name="T31" fmla="*/ 3 h 47"/>
                <a:gd name="T32" fmla="*/ 16 w 84"/>
                <a:gd name="T33" fmla="*/ 3 h 47"/>
                <a:gd name="T34" fmla="*/ 24 w 84"/>
                <a:gd name="T35" fmla="*/ 2 h 47"/>
                <a:gd name="T36" fmla="*/ 33 w 84"/>
                <a:gd name="T37" fmla="*/ 3 h 47"/>
                <a:gd name="T38" fmla="*/ 51 w 84"/>
                <a:gd name="T39" fmla="*/ 7 h 47"/>
                <a:gd name="T40" fmla="*/ 59 w 84"/>
                <a:gd name="T41" fmla="*/ 12 h 47"/>
                <a:gd name="T42" fmla="*/ 66 w 84"/>
                <a:gd name="T43" fmla="*/ 19 h 47"/>
                <a:gd name="T44" fmla="*/ 75 w 84"/>
                <a:gd name="T45" fmla="*/ 32 h 47"/>
                <a:gd name="T46" fmla="*/ 79 w 84"/>
                <a:gd name="T47" fmla="*/ 43 h 47"/>
                <a:gd name="T48" fmla="*/ 79 w 84"/>
                <a:gd name="T49" fmla="*/ 46 h 47"/>
                <a:gd name="T50" fmla="*/ 79 w 84"/>
                <a:gd name="T51" fmla="*/ 47 h 47"/>
                <a:gd name="T52" fmla="*/ 84 w 84"/>
                <a:gd name="T5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47">
                  <a:moveTo>
                    <a:pt x="84" y="47"/>
                  </a:moveTo>
                  <a:cubicBezTo>
                    <a:pt x="84" y="47"/>
                    <a:pt x="84" y="47"/>
                    <a:pt x="84" y="46"/>
                  </a:cubicBezTo>
                  <a:cubicBezTo>
                    <a:pt x="83" y="45"/>
                    <a:pt x="83" y="44"/>
                    <a:pt x="83" y="42"/>
                  </a:cubicBezTo>
                  <a:cubicBezTo>
                    <a:pt x="82" y="39"/>
                    <a:pt x="81" y="35"/>
                    <a:pt x="79" y="31"/>
                  </a:cubicBezTo>
                  <a:cubicBezTo>
                    <a:pt x="76" y="26"/>
                    <a:pt x="73" y="21"/>
                    <a:pt x="69" y="16"/>
                  </a:cubicBezTo>
                  <a:cubicBezTo>
                    <a:pt x="67" y="14"/>
                    <a:pt x="64" y="11"/>
                    <a:pt x="61" y="9"/>
                  </a:cubicBezTo>
                  <a:cubicBezTo>
                    <a:pt x="59" y="7"/>
                    <a:pt x="56" y="5"/>
                    <a:pt x="53" y="4"/>
                  </a:cubicBezTo>
                  <a:cubicBezTo>
                    <a:pt x="46" y="1"/>
                    <a:pt x="39" y="0"/>
                    <a:pt x="33" y="0"/>
                  </a:cubicBezTo>
                  <a:cubicBezTo>
                    <a:pt x="30" y="0"/>
                    <a:pt x="27" y="0"/>
                    <a:pt x="24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3" y="1"/>
                    <a:pt x="11" y="2"/>
                    <a:pt x="9" y="2"/>
                  </a:cubicBezTo>
                  <a:cubicBezTo>
                    <a:pt x="7" y="3"/>
                    <a:pt x="6" y="3"/>
                    <a:pt x="4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5"/>
                    <a:pt x="4" y="4"/>
                  </a:cubicBezTo>
                  <a:cubicBezTo>
                    <a:pt x="6" y="4"/>
                    <a:pt x="7" y="4"/>
                    <a:pt x="9" y="3"/>
                  </a:cubicBezTo>
                  <a:cubicBezTo>
                    <a:pt x="11" y="3"/>
                    <a:pt x="14" y="3"/>
                    <a:pt x="16" y="3"/>
                  </a:cubicBezTo>
                  <a:cubicBezTo>
                    <a:pt x="19" y="2"/>
                    <a:pt x="21" y="2"/>
                    <a:pt x="24" y="2"/>
                  </a:cubicBezTo>
                  <a:cubicBezTo>
                    <a:pt x="27" y="2"/>
                    <a:pt x="30" y="2"/>
                    <a:pt x="33" y="3"/>
                  </a:cubicBezTo>
                  <a:cubicBezTo>
                    <a:pt x="39" y="3"/>
                    <a:pt x="45" y="4"/>
                    <a:pt x="51" y="7"/>
                  </a:cubicBezTo>
                  <a:cubicBezTo>
                    <a:pt x="54" y="8"/>
                    <a:pt x="57" y="10"/>
                    <a:pt x="59" y="12"/>
                  </a:cubicBezTo>
                  <a:cubicBezTo>
                    <a:pt x="62" y="14"/>
                    <a:pt x="64" y="16"/>
                    <a:pt x="66" y="19"/>
                  </a:cubicBezTo>
                  <a:cubicBezTo>
                    <a:pt x="70" y="23"/>
                    <a:pt x="73" y="28"/>
                    <a:pt x="75" y="32"/>
                  </a:cubicBezTo>
                  <a:cubicBezTo>
                    <a:pt x="77" y="37"/>
                    <a:pt x="78" y="41"/>
                    <a:pt x="79" y="43"/>
                  </a:cubicBezTo>
                  <a:cubicBezTo>
                    <a:pt x="79" y="45"/>
                    <a:pt x="79" y="46"/>
                    <a:pt x="79" y="46"/>
                  </a:cubicBezTo>
                  <a:cubicBezTo>
                    <a:pt x="79" y="47"/>
                    <a:pt x="79" y="47"/>
                    <a:pt x="79" y="47"/>
                  </a:cubicBezTo>
                  <a:lnTo>
                    <a:pt x="84" y="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68"/>
            <p:cNvSpPr>
              <a:spLocks/>
            </p:cNvSpPr>
            <p:nvPr/>
          </p:nvSpPr>
          <p:spPr bwMode="auto">
            <a:xfrm>
              <a:off x="1911350" y="2587625"/>
              <a:ext cx="338138" cy="180975"/>
            </a:xfrm>
            <a:custGeom>
              <a:avLst/>
              <a:gdLst>
                <a:gd name="T0" fmla="*/ 5 w 90"/>
                <a:gd name="T1" fmla="*/ 48 h 48"/>
                <a:gd name="T2" fmla="*/ 5 w 90"/>
                <a:gd name="T3" fmla="*/ 47 h 48"/>
                <a:gd name="T4" fmla="*/ 6 w 90"/>
                <a:gd name="T5" fmla="*/ 44 h 48"/>
                <a:gd name="T6" fmla="*/ 10 w 90"/>
                <a:gd name="T7" fmla="*/ 33 h 48"/>
                <a:gd name="T8" fmla="*/ 20 w 90"/>
                <a:gd name="T9" fmla="*/ 19 h 48"/>
                <a:gd name="T10" fmla="*/ 27 w 90"/>
                <a:gd name="T11" fmla="*/ 12 h 48"/>
                <a:gd name="T12" fmla="*/ 36 w 90"/>
                <a:gd name="T13" fmla="*/ 7 h 48"/>
                <a:gd name="T14" fmla="*/ 55 w 90"/>
                <a:gd name="T15" fmla="*/ 3 h 48"/>
                <a:gd name="T16" fmla="*/ 64 w 90"/>
                <a:gd name="T17" fmla="*/ 3 h 48"/>
                <a:gd name="T18" fmla="*/ 72 w 90"/>
                <a:gd name="T19" fmla="*/ 4 h 48"/>
                <a:gd name="T20" fmla="*/ 80 w 90"/>
                <a:gd name="T21" fmla="*/ 5 h 48"/>
                <a:gd name="T22" fmla="*/ 85 w 90"/>
                <a:gd name="T23" fmla="*/ 6 h 48"/>
                <a:gd name="T24" fmla="*/ 90 w 90"/>
                <a:gd name="T25" fmla="*/ 6 h 48"/>
                <a:gd name="T26" fmla="*/ 85 w 90"/>
                <a:gd name="T27" fmla="*/ 5 h 48"/>
                <a:gd name="T28" fmla="*/ 80 w 90"/>
                <a:gd name="T29" fmla="*/ 3 h 48"/>
                <a:gd name="T30" fmla="*/ 73 w 90"/>
                <a:gd name="T31" fmla="*/ 2 h 48"/>
                <a:gd name="T32" fmla="*/ 69 w 90"/>
                <a:gd name="T33" fmla="*/ 1 h 48"/>
                <a:gd name="T34" fmla="*/ 64 w 90"/>
                <a:gd name="T35" fmla="*/ 0 h 48"/>
                <a:gd name="T36" fmla="*/ 55 w 90"/>
                <a:gd name="T37" fmla="*/ 0 h 48"/>
                <a:gd name="T38" fmla="*/ 34 w 90"/>
                <a:gd name="T39" fmla="*/ 4 h 48"/>
                <a:gd name="T40" fmla="*/ 25 w 90"/>
                <a:gd name="T41" fmla="*/ 9 h 48"/>
                <a:gd name="T42" fmla="*/ 17 w 90"/>
                <a:gd name="T43" fmla="*/ 16 h 48"/>
                <a:gd name="T44" fmla="*/ 6 w 90"/>
                <a:gd name="T45" fmla="*/ 30 h 48"/>
                <a:gd name="T46" fmla="*/ 1 w 90"/>
                <a:gd name="T47" fmla="*/ 43 h 48"/>
                <a:gd name="T48" fmla="*/ 0 w 90"/>
                <a:gd name="T49" fmla="*/ 46 h 48"/>
                <a:gd name="T50" fmla="*/ 0 w 90"/>
                <a:gd name="T51" fmla="*/ 48 h 48"/>
                <a:gd name="T52" fmla="*/ 5 w 9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" h="48"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1"/>
                    <a:pt x="8" y="37"/>
                    <a:pt x="10" y="33"/>
                  </a:cubicBezTo>
                  <a:cubicBezTo>
                    <a:pt x="12" y="28"/>
                    <a:pt x="16" y="23"/>
                    <a:pt x="20" y="19"/>
                  </a:cubicBezTo>
                  <a:cubicBezTo>
                    <a:pt x="22" y="16"/>
                    <a:pt x="25" y="14"/>
                    <a:pt x="27" y="12"/>
                  </a:cubicBezTo>
                  <a:cubicBezTo>
                    <a:pt x="30" y="10"/>
                    <a:pt x="33" y="8"/>
                    <a:pt x="36" y="7"/>
                  </a:cubicBezTo>
                  <a:cubicBezTo>
                    <a:pt x="42" y="4"/>
                    <a:pt x="49" y="3"/>
                    <a:pt x="55" y="3"/>
                  </a:cubicBezTo>
                  <a:cubicBezTo>
                    <a:pt x="58" y="3"/>
                    <a:pt x="61" y="3"/>
                    <a:pt x="64" y="3"/>
                  </a:cubicBezTo>
                  <a:cubicBezTo>
                    <a:pt x="67" y="3"/>
                    <a:pt x="70" y="3"/>
                    <a:pt x="72" y="4"/>
                  </a:cubicBezTo>
                  <a:cubicBezTo>
                    <a:pt x="75" y="4"/>
                    <a:pt x="77" y="4"/>
                    <a:pt x="80" y="5"/>
                  </a:cubicBezTo>
                  <a:cubicBezTo>
                    <a:pt x="82" y="5"/>
                    <a:pt x="83" y="5"/>
                    <a:pt x="85" y="6"/>
                  </a:cubicBezTo>
                  <a:cubicBezTo>
                    <a:pt x="88" y="6"/>
                    <a:pt x="90" y="6"/>
                    <a:pt x="90" y="6"/>
                  </a:cubicBezTo>
                  <a:cubicBezTo>
                    <a:pt x="90" y="6"/>
                    <a:pt x="88" y="6"/>
                    <a:pt x="85" y="5"/>
                  </a:cubicBezTo>
                  <a:cubicBezTo>
                    <a:pt x="84" y="4"/>
                    <a:pt x="82" y="4"/>
                    <a:pt x="80" y="3"/>
                  </a:cubicBezTo>
                  <a:cubicBezTo>
                    <a:pt x="78" y="3"/>
                    <a:pt x="75" y="2"/>
                    <a:pt x="73" y="2"/>
                  </a:cubicBezTo>
                  <a:cubicBezTo>
                    <a:pt x="72" y="1"/>
                    <a:pt x="70" y="1"/>
                    <a:pt x="69" y="1"/>
                  </a:cubicBezTo>
                  <a:cubicBezTo>
                    <a:pt x="67" y="1"/>
                    <a:pt x="66" y="1"/>
                    <a:pt x="64" y="0"/>
                  </a:cubicBezTo>
                  <a:cubicBezTo>
                    <a:pt x="61" y="0"/>
                    <a:pt x="58" y="0"/>
                    <a:pt x="55" y="0"/>
                  </a:cubicBezTo>
                  <a:cubicBezTo>
                    <a:pt x="48" y="0"/>
                    <a:pt x="41" y="1"/>
                    <a:pt x="34" y="4"/>
                  </a:cubicBezTo>
                  <a:cubicBezTo>
                    <a:pt x="31" y="5"/>
                    <a:pt x="28" y="7"/>
                    <a:pt x="25" y="9"/>
                  </a:cubicBezTo>
                  <a:cubicBezTo>
                    <a:pt x="22" y="11"/>
                    <a:pt x="19" y="13"/>
                    <a:pt x="17" y="16"/>
                  </a:cubicBezTo>
                  <a:cubicBezTo>
                    <a:pt x="12" y="20"/>
                    <a:pt x="9" y="26"/>
                    <a:pt x="6" y="30"/>
                  </a:cubicBezTo>
                  <a:cubicBezTo>
                    <a:pt x="4" y="35"/>
                    <a:pt x="2" y="40"/>
                    <a:pt x="1" y="43"/>
                  </a:cubicBezTo>
                  <a:cubicBezTo>
                    <a:pt x="1" y="44"/>
                    <a:pt x="0" y="45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lnTo>
                    <a:pt x="5" y="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69"/>
            <p:cNvSpPr>
              <a:spLocks/>
            </p:cNvSpPr>
            <p:nvPr/>
          </p:nvSpPr>
          <p:spPr bwMode="auto">
            <a:xfrm>
              <a:off x="1601788" y="3022600"/>
              <a:ext cx="674688" cy="463550"/>
            </a:xfrm>
            <a:custGeom>
              <a:avLst/>
              <a:gdLst>
                <a:gd name="T0" fmla="*/ 0 w 425"/>
                <a:gd name="T1" fmla="*/ 0 h 292"/>
                <a:gd name="T2" fmla="*/ 45 w 425"/>
                <a:gd name="T3" fmla="*/ 292 h 292"/>
                <a:gd name="T4" fmla="*/ 382 w 425"/>
                <a:gd name="T5" fmla="*/ 292 h 292"/>
                <a:gd name="T6" fmla="*/ 425 w 425"/>
                <a:gd name="T7" fmla="*/ 0 h 292"/>
                <a:gd name="T8" fmla="*/ 0 w 425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92">
                  <a:moveTo>
                    <a:pt x="0" y="0"/>
                  </a:moveTo>
                  <a:lnTo>
                    <a:pt x="45" y="292"/>
                  </a:lnTo>
                  <a:lnTo>
                    <a:pt x="382" y="292"/>
                  </a:lnTo>
                  <a:lnTo>
                    <a:pt x="4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70"/>
            <p:cNvSpPr>
              <a:spLocks/>
            </p:cNvSpPr>
            <p:nvPr/>
          </p:nvSpPr>
          <p:spPr bwMode="auto">
            <a:xfrm>
              <a:off x="1508125" y="2806700"/>
              <a:ext cx="862013" cy="169863"/>
            </a:xfrm>
            <a:custGeom>
              <a:avLst/>
              <a:gdLst>
                <a:gd name="T0" fmla="*/ 526 w 543"/>
                <a:gd name="T1" fmla="*/ 107 h 107"/>
                <a:gd name="T2" fmla="*/ 543 w 543"/>
                <a:gd name="T3" fmla="*/ 0 h 107"/>
                <a:gd name="T4" fmla="*/ 0 w 543"/>
                <a:gd name="T5" fmla="*/ 0 h 107"/>
                <a:gd name="T6" fmla="*/ 17 w 543"/>
                <a:gd name="T7" fmla="*/ 107 h 107"/>
                <a:gd name="T8" fmla="*/ 526 w 543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107">
                  <a:moveTo>
                    <a:pt x="526" y="107"/>
                  </a:moveTo>
                  <a:lnTo>
                    <a:pt x="543" y="0"/>
                  </a:lnTo>
                  <a:lnTo>
                    <a:pt x="0" y="0"/>
                  </a:lnTo>
                  <a:lnTo>
                    <a:pt x="17" y="107"/>
                  </a:lnTo>
                  <a:lnTo>
                    <a:pt x="526" y="1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3"/>
            <p:cNvSpPr>
              <a:spLocks/>
            </p:cNvSpPr>
            <p:nvPr/>
          </p:nvSpPr>
          <p:spPr bwMode="auto">
            <a:xfrm>
              <a:off x="1590675" y="2478088"/>
              <a:ext cx="260350" cy="158750"/>
            </a:xfrm>
            <a:custGeom>
              <a:avLst/>
              <a:gdLst>
                <a:gd name="T0" fmla="*/ 66 w 69"/>
                <a:gd name="T1" fmla="*/ 27 h 42"/>
                <a:gd name="T2" fmla="*/ 47 w 69"/>
                <a:gd name="T3" fmla="*/ 4 h 42"/>
                <a:gd name="T4" fmla="*/ 0 w 69"/>
                <a:gd name="T5" fmla="*/ 23 h 42"/>
                <a:gd name="T6" fmla="*/ 27 w 69"/>
                <a:gd name="T7" fmla="*/ 29 h 42"/>
                <a:gd name="T8" fmla="*/ 66 w 69"/>
                <a:gd name="T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2">
                  <a:moveTo>
                    <a:pt x="66" y="27"/>
                  </a:moveTo>
                  <a:cubicBezTo>
                    <a:pt x="66" y="27"/>
                    <a:pt x="69" y="8"/>
                    <a:pt x="47" y="4"/>
                  </a:cubicBezTo>
                  <a:cubicBezTo>
                    <a:pt x="25" y="0"/>
                    <a:pt x="14" y="20"/>
                    <a:pt x="0" y="23"/>
                  </a:cubicBezTo>
                  <a:cubicBezTo>
                    <a:pt x="0" y="23"/>
                    <a:pt x="16" y="22"/>
                    <a:pt x="27" y="29"/>
                  </a:cubicBezTo>
                  <a:cubicBezTo>
                    <a:pt x="37" y="35"/>
                    <a:pt x="58" y="42"/>
                    <a:pt x="66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67"/>
            <p:cNvSpPr>
              <a:spLocks/>
            </p:cNvSpPr>
            <p:nvPr/>
          </p:nvSpPr>
          <p:spPr bwMode="auto">
            <a:xfrm>
              <a:off x="2001838" y="2519363"/>
              <a:ext cx="269875" cy="161925"/>
            </a:xfrm>
            <a:custGeom>
              <a:avLst/>
              <a:gdLst>
                <a:gd name="T0" fmla="*/ 2 w 72"/>
                <a:gd name="T1" fmla="*/ 28 h 43"/>
                <a:gd name="T2" fmla="*/ 24 w 72"/>
                <a:gd name="T3" fmla="*/ 4 h 43"/>
                <a:gd name="T4" fmla="*/ 72 w 72"/>
                <a:gd name="T5" fmla="*/ 26 h 43"/>
                <a:gd name="T6" fmla="*/ 44 w 72"/>
                <a:gd name="T7" fmla="*/ 31 h 43"/>
                <a:gd name="T8" fmla="*/ 2 w 72"/>
                <a:gd name="T9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3">
                  <a:moveTo>
                    <a:pt x="2" y="28"/>
                  </a:moveTo>
                  <a:cubicBezTo>
                    <a:pt x="2" y="28"/>
                    <a:pt x="0" y="8"/>
                    <a:pt x="24" y="4"/>
                  </a:cubicBezTo>
                  <a:cubicBezTo>
                    <a:pt x="46" y="0"/>
                    <a:pt x="57" y="23"/>
                    <a:pt x="72" y="26"/>
                  </a:cubicBezTo>
                  <a:cubicBezTo>
                    <a:pt x="72" y="26"/>
                    <a:pt x="55" y="24"/>
                    <a:pt x="44" y="31"/>
                  </a:cubicBezTo>
                  <a:cubicBezTo>
                    <a:pt x="32" y="37"/>
                    <a:pt x="10" y="43"/>
                    <a:pt x="2" y="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424728" y="1979930"/>
            <a:ext cx="862013" cy="1536700"/>
            <a:chOff x="1508125" y="1949450"/>
            <a:chExt cx="862013" cy="1536700"/>
          </a:xfrm>
        </p:grpSpPr>
        <p:sp>
          <p:nvSpPr>
            <p:cNvPr id="31" name="Freeform 54"/>
            <p:cNvSpPr>
              <a:spLocks/>
            </p:cNvSpPr>
            <p:nvPr/>
          </p:nvSpPr>
          <p:spPr bwMode="auto">
            <a:xfrm>
              <a:off x="1887538" y="2341563"/>
              <a:ext cx="101600" cy="590550"/>
            </a:xfrm>
            <a:custGeom>
              <a:avLst/>
              <a:gdLst>
                <a:gd name="T0" fmla="*/ 11 w 27"/>
                <a:gd name="T1" fmla="*/ 156 h 156"/>
                <a:gd name="T2" fmla="*/ 8 w 27"/>
                <a:gd name="T3" fmla="*/ 153 h 156"/>
                <a:gd name="T4" fmla="*/ 22 w 27"/>
                <a:gd name="T5" fmla="*/ 2 h 156"/>
                <a:gd name="T6" fmla="*/ 25 w 27"/>
                <a:gd name="T7" fmla="*/ 1 h 156"/>
                <a:gd name="T8" fmla="*/ 27 w 27"/>
                <a:gd name="T9" fmla="*/ 4 h 156"/>
                <a:gd name="T10" fmla="*/ 13 w 27"/>
                <a:gd name="T11" fmla="*/ 153 h 156"/>
                <a:gd name="T12" fmla="*/ 11 w 27"/>
                <a:gd name="T13" fmla="*/ 156 h 156"/>
                <a:gd name="T14" fmla="*/ 11 w 27"/>
                <a:gd name="T1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56">
                  <a:moveTo>
                    <a:pt x="11" y="156"/>
                  </a:moveTo>
                  <a:cubicBezTo>
                    <a:pt x="9" y="156"/>
                    <a:pt x="8" y="155"/>
                    <a:pt x="8" y="153"/>
                  </a:cubicBezTo>
                  <a:cubicBezTo>
                    <a:pt x="0" y="68"/>
                    <a:pt x="22" y="3"/>
                    <a:pt x="22" y="2"/>
                  </a:cubicBezTo>
                  <a:cubicBezTo>
                    <a:pt x="22" y="1"/>
                    <a:pt x="24" y="0"/>
                    <a:pt x="25" y="1"/>
                  </a:cubicBezTo>
                  <a:cubicBezTo>
                    <a:pt x="26" y="1"/>
                    <a:pt x="27" y="3"/>
                    <a:pt x="27" y="4"/>
                  </a:cubicBezTo>
                  <a:cubicBezTo>
                    <a:pt x="26" y="5"/>
                    <a:pt x="5" y="69"/>
                    <a:pt x="13" y="153"/>
                  </a:cubicBezTo>
                  <a:cubicBezTo>
                    <a:pt x="13" y="154"/>
                    <a:pt x="12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55"/>
            <p:cNvSpPr>
              <a:spLocks/>
            </p:cNvSpPr>
            <p:nvPr/>
          </p:nvSpPr>
          <p:spPr bwMode="auto">
            <a:xfrm>
              <a:off x="1974850" y="1949450"/>
              <a:ext cx="82550" cy="309563"/>
            </a:xfrm>
            <a:custGeom>
              <a:avLst/>
              <a:gdLst>
                <a:gd name="T0" fmla="*/ 1 w 22"/>
                <a:gd name="T1" fmla="*/ 49 h 82"/>
                <a:gd name="T2" fmla="*/ 10 w 22"/>
                <a:gd name="T3" fmla="*/ 82 h 82"/>
                <a:gd name="T4" fmla="*/ 21 w 22"/>
                <a:gd name="T5" fmla="*/ 50 h 82"/>
                <a:gd name="T6" fmla="*/ 12 w 22"/>
                <a:gd name="T7" fmla="*/ 0 h 82"/>
                <a:gd name="T8" fmla="*/ 1 w 22"/>
                <a:gd name="T9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2">
                  <a:moveTo>
                    <a:pt x="1" y="49"/>
                  </a:moveTo>
                  <a:cubicBezTo>
                    <a:pt x="0" y="72"/>
                    <a:pt x="5" y="82"/>
                    <a:pt x="10" y="82"/>
                  </a:cubicBezTo>
                  <a:cubicBezTo>
                    <a:pt x="16" y="82"/>
                    <a:pt x="21" y="73"/>
                    <a:pt x="21" y="50"/>
                  </a:cubicBezTo>
                  <a:cubicBezTo>
                    <a:pt x="22" y="27"/>
                    <a:pt x="18" y="0"/>
                    <a:pt x="12" y="0"/>
                  </a:cubicBezTo>
                  <a:cubicBezTo>
                    <a:pt x="6" y="0"/>
                    <a:pt x="1" y="27"/>
                    <a:pt x="1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56"/>
            <p:cNvSpPr>
              <a:spLocks/>
            </p:cNvSpPr>
            <p:nvPr/>
          </p:nvSpPr>
          <p:spPr bwMode="auto">
            <a:xfrm>
              <a:off x="1997075" y="1998663"/>
              <a:ext cx="219075" cy="271463"/>
            </a:xfrm>
            <a:custGeom>
              <a:avLst/>
              <a:gdLst>
                <a:gd name="T0" fmla="*/ 16 w 58"/>
                <a:gd name="T1" fmla="*/ 37 h 72"/>
                <a:gd name="T2" fmla="*/ 4 w 58"/>
                <a:gd name="T3" fmla="*/ 69 h 72"/>
                <a:gd name="T4" fmla="*/ 32 w 58"/>
                <a:gd name="T5" fmla="*/ 49 h 72"/>
                <a:gd name="T6" fmla="*/ 54 w 58"/>
                <a:gd name="T7" fmla="*/ 3 h 72"/>
                <a:gd name="T8" fmla="*/ 16 w 58"/>
                <a:gd name="T9" fmla="*/ 3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2">
                  <a:moveTo>
                    <a:pt x="16" y="37"/>
                  </a:moveTo>
                  <a:cubicBezTo>
                    <a:pt x="2" y="55"/>
                    <a:pt x="0" y="66"/>
                    <a:pt x="4" y="69"/>
                  </a:cubicBezTo>
                  <a:cubicBezTo>
                    <a:pt x="8" y="72"/>
                    <a:pt x="18" y="67"/>
                    <a:pt x="32" y="49"/>
                  </a:cubicBezTo>
                  <a:cubicBezTo>
                    <a:pt x="46" y="31"/>
                    <a:pt x="58" y="7"/>
                    <a:pt x="54" y="3"/>
                  </a:cubicBezTo>
                  <a:cubicBezTo>
                    <a:pt x="49" y="0"/>
                    <a:pt x="29" y="19"/>
                    <a:pt x="16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57"/>
            <p:cNvSpPr>
              <a:spLocks/>
            </p:cNvSpPr>
            <p:nvPr/>
          </p:nvSpPr>
          <p:spPr bwMode="auto">
            <a:xfrm>
              <a:off x="2005013" y="2149475"/>
              <a:ext cx="307975" cy="136525"/>
            </a:xfrm>
            <a:custGeom>
              <a:avLst/>
              <a:gdLst>
                <a:gd name="T0" fmla="*/ 30 w 82"/>
                <a:gd name="T1" fmla="*/ 10 h 36"/>
                <a:gd name="T2" fmla="*/ 2 w 82"/>
                <a:gd name="T3" fmla="*/ 29 h 36"/>
                <a:gd name="T4" fmla="*/ 36 w 82"/>
                <a:gd name="T5" fmla="*/ 29 h 36"/>
                <a:gd name="T6" fmla="*/ 81 w 82"/>
                <a:gd name="T7" fmla="*/ 5 h 36"/>
                <a:gd name="T8" fmla="*/ 30 w 82"/>
                <a:gd name="T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6">
                  <a:moveTo>
                    <a:pt x="30" y="10"/>
                  </a:moveTo>
                  <a:cubicBezTo>
                    <a:pt x="8" y="16"/>
                    <a:pt x="0" y="23"/>
                    <a:pt x="2" y="29"/>
                  </a:cubicBezTo>
                  <a:cubicBezTo>
                    <a:pt x="4" y="34"/>
                    <a:pt x="14" y="36"/>
                    <a:pt x="36" y="29"/>
                  </a:cubicBezTo>
                  <a:cubicBezTo>
                    <a:pt x="58" y="22"/>
                    <a:pt x="82" y="10"/>
                    <a:pt x="81" y="5"/>
                  </a:cubicBezTo>
                  <a:cubicBezTo>
                    <a:pt x="79" y="0"/>
                    <a:pt x="52" y="3"/>
                    <a:pt x="30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58"/>
            <p:cNvSpPr>
              <a:spLocks/>
            </p:cNvSpPr>
            <p:nvPr/>
          </p:nvSpPr>
          <p:spPr bwMode="auto">
            <a:xfrm>
              <a:off x="2005013" y="2232025"/>
              <a:ext cx="307975" cy="147638"/>
            </a:xfrm>
            <a:custGeom>
              <a:avLst/>
              <a:gdLst>
                <a:gd name="T0" fmla="*/ 36 w 82"/>
                <a:gd name="T1" fmla="*/ 7 h 39"/>
                <a:gd name="T2" fmla="*/ 2 w 82"/>
                <a:gd name="T3" fmla="*/ 6 h 39"/>
                <a:gd name="T4" fmla="*/ 29 w 82"/>
                <a:gd name="T5" fmla="*/ 27 h 39"/>
                <a:gd name="T6" fmla="*/ 80 w 82"/>
                <a:gd name="T7" fmla="*/ 34 h 39"/>
                <a:gd name="T8" fmla="*/ 36 w 82"/>
                <a:gd name="T9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9">
                  <a:moveTo>
                    <a:pt x="36" y="7"/>
                  </a:moveTo>
                  <a:cubicBezTo>
                    <a:pt x="15" y="0"/>
                    <a:pt x="4" y="1"/>
                    <a:pt x="2" y="6"/>
                  </a:cubicBezTo>
                  <a:cubicBezTo>
                    <a:pt x="0" y="12"/>
                    <a:pt x="8" y="19"/>
                    <a:pt x="29" y="27"/>
                  </a:cubicBezTo>
                  <a:cubicBezTo>
                    <a:pt x="51" y="34"/>
                    <a:pt x="78" y="39"/>
                    <a:pt x="80" y="34"/>
                  </a:cubicBezTo>
                  <a:cubicBezTo>
                    <a:pt x="82" y="28"/>
                    <a:pt x="58" y="15"/>
                    <a:pt x="3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59"/>
            <p:cNvSpPr>
              <a:spLocks/>
            </p:cNvSpPr>
            <p:nvPr/>
          </p:nvSpPr>
          <p:spPr bwMode="auto">
            <a:xfrm>
              <a:off x="1997075" y="2243138"/>
              <a:ext cx="211138" cy="280988"/>
            </a:xfrm>
            <a:custGeom>
              <a:avLst/>
              <a:gdLst>
                <a:gd name="T0" fmla="*/ 31 w 56"/>
                <a:gd name="T1" fmla="*/ 24 h 74"/>
                <a:gd name="T2" fmla="*/ 4 w 56"/>
                <a:gd name="T3" fmla="*/ 3 h 74"/>
                <a:gd name="T4" fmla="*/ 15 w 56"/>
                <a:gd name="T5" fmla="*/ 36 h 74"/>
                <a:gd name="T6" fmla="*/ 51 w 56"/>
                <a:gd name="T7" fmla="*/ 71 h 74"/>
                <a:gd name="T8" fmla="*/ 31 w 56"/>
                <a:gd name="T9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4">
                  <a:moveTo>
                    <a:pt x="31" y="24"/>
                  </a:moveTo>
                  <a:cubicBezTo>
                    <a:pt x="18" y="5"/>
                    <a:pt x="9" y="0"/>
                    <a:pt x="4" y="3"/>
                  </a:cubicBezTo>
                  <a:cubicBezTo>
                    <a:pt x="0" y="6"/>
                    <a:pt x="2" y="17"/>
                    <a:pt x="15" y="36"/>
                  </a:cubicBezTo>
                  <a:cubicBezTo>
                    <a:pt x="27" y="54"/>
                    <a:pt x="47" y="74"/>
                    <a:pt x="51" y="71"/>
                  </a:cubicBezTo>
                  <a:cubicBezTo>
                    <a:pt x="56" y="68"/>
                    <a:pt x="44" y="43"/>
                    <a:pt x="31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0"/>
            <p:cNvSpPr>
              <a:spLocks/>
            </p:cNvSpPr>
            <p:nvPr/>
          </p:nvSpPr>
          <p:spPr bwMode="auto">
            <a:xfrm>
              <a:off x="1971675" y="2255838"/>
              <a:ext cx="82550" cy="312738"/>
            </a:xfrm>
            <a:custGeom>
              <a:avLst/>
              <a:gdLst>
                <a:gd name="T0" fmla="*/ 21 w 22"/>
                <a:gd name="T1" fmla="*/ 33 h 83"/>
                <a:gd name="T2" fmla="*/ 12 w 22"/>
                <a:gd name="T3" fmla="*/ 0 h 83"/>
                <a:gd name="T4" fmla="*/ 1 w 22"/>
                <a:gd name="T5" fmla="*/ 32 h 83"/>
                <a:gd name="T6" fmla="*/ 10 w 22"/>
                <a:gd name="T7" fmla="*/ 83 h 83"/>
                <a:gd name="T8" fmla="*/ 21 w 22"/>
                <a:gd name="T9" fmla="*/ 3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3">
                  <a:moveTo>
                    <a:pt x="21" y="33"/>
                  </a:moveTo>
                  <a:cubicBezTo>
                    <a:pt x="22" y="10"/>
                    <a:pt x="17" y="0"/>
                    <a:pt x="12" y="0"/>
                  </a:cubicBezTo>
                  <a:cubicBezTo>
                    <a:pt x="6" y="0"/>
                    <a:pt x="1" y="10"/>
                    <a:pt x="1" y="32"/>
                  </a:cubicBezTo>
                  <a:cubicBezTo>
                    <a:pt x="0" y="55"/>
                    <a:pt x="4" y="82"/>
                    <a:pt x="10" y="83"/>
                  </a:cubicBezTo>
                  <a:cubicBezTo>
                    <a:pt x="15" y="83"/>
                    <a:pt x="21" y="56"/>
                    <a:pt x="21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1812925" y="2243138"/>
              <a:ext cx="219075" cy="273050"/>
            </a:xfrm>
            <a:custGeom>
              <a:avLst/>
              <a:gdLst>
                <a:gd name="T0" fmla="*/ 42 w 58"/>
                <a:gd name="T1" fmla="*/ 35 h 72"/>
                <a:gd name="T2" fmla="*/ 54 w 58"/>
                <a:gd name="T3" fmla="*/ 3 h 72"/>
                <a:gd name="T4" fmla="*/ 26 w 58"/>
                <a:gd name="T5" fmla="*/ 23 h 72"/>
                <a:gd name="T6" fmla="*/ 4 w 58"/>
                <a:gd name="T7" fmla="*/ 69 h 72"/>
                <a:gd name="T8" fmla="*/ 42 w 58"/>
                <a:gd name="T9" fmla="*/ 3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2">
                  <a:moveTo>
                    <a:pt x="42" y="35"/>
                  </a:moveTo>
                  <a:cubicBezTo>
                    <a:pt x="56" y="17"/>
                    <a:pt x="58" y="7"/>
                    <a:pt x="54" y="3"/>
                  </a:cubicBezTo>
                  <a:cubicBezTo>
                    <a:pt x="49" y="0"/>
                    <a:pt x="40" y="5"/>
                    <a:pt x="26" y="23"/>
                  </a:cubicBezTo>
                  <a:cubicBezTo>
                    <a:pt x="12" y="41"/>
                    <a:pt x="0" y="66"/>
                    <a:pt x="4" y="69"/>
                  </a:cubicBezTo>
                  <a:cubicBezTo>
                    <a:pt x="8" y="72"/>
                    <a:pt x="28" y="54"/>
                    <a:pt x="42" y="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2"/>
            <p:cNvSpPr>
              <a:spLocks/>
            </p:cNvSpPr>
            <p:nvPr/>
          </p:nvSpPr>
          <p:spPr bwMode="auto">
            <a:xfrm>
              <a:off x="1711325" y="2232025"/>
              <a:ext cx="312738" cy="136525"/>
            </a:xfrm>
            <a:custGeom>
              <a:avLst/>
              <a:gdLst>
                <a:gd name="T0" fmla="*/ 53 w 83"/>
                <a:gd name="T1" fmla="*/ 26 h 36"/>
                <a:gd name="T2" fmla="*/ 81 w 83"/>
                <a:gd name="T3" fmla="*/ 7 h 36"/>
                <a:gd name="T4" fmla="*/ 47 w 83"/>
                <a:gd name="T5" fmla="*/ 6 h 36"/>
                <a:gd name="T6" fmla="*/ 2 w 83"/>
                <a:gd name="T7" fmla="*/ 30 h 36"/>
                <a:gd name="T8" fmla="*/ 53 w 83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6">
                  <a:moveTo>
                    <a:pt x="53" y="26"/>
                  </a:moveTo>
                  <a:cubicBezTo>
                    <a:pt x="75" y="19"/>
                    <a:pt x="83" y="12"/>
                    <a:pt x="81" y="7"/>
                  </a:cubicBezTo>
                  <a:cubicBezTo>
                    <a:pt x="79" y="1"/>
                    <a:pt x="69" y="0"/>
                    <a:pt x="47" y="6"/>
                  </a:cubicBezTo>
                  <a:cubicBezTo>
                    <a:pt x="25" y="13"/>
                    <a:pt x="0" y="25"/>
                    <a:pt x="2" y="30"/>
                  </a:cubicBezTo>
                  <a:cubicBezTo>
                    <a:pt x="4" y="36"/>
                    <a:pt x="31" y="32"/>
                    <a:pt x="5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3"/>
            <p:cNvSpPr>
              <a:spLocks/>
            </p:cNvSpPr>
            <p:nvPr/>
          </p:nvSpPr>
          <p:spPr bwMode="auto">
            <a:xfrm>
              <a:off x="1714500" y="2138363"/>
              <a:ext cx="309563" cy="142875"/>
            </a:xfrm>
            <a:custGeom>
              <a:avLst/>
              <a:gdLst>
                <a:gd name="T0" fmla="*/ 46 w 82"/>
                <a:gd name="T1" fmla="*/ 31 h 38"/>
                <a:gd name="T2" fmla="*/ 80 w 82"/>
                <a:gd name="T3" fmla="*/ 32 h 38"/>
                <a:gd name="T4" fmla="*/ 52 w 82"/>
                <a:gd name="T5" fmla="*/ 12 h 38"/>
                <a:gd name="T6" fmla="*/ 2 w 82"/>
                <a:gd name="T7" fmla="*/ 5 h 38"/>
                <a:gd name="T8" fmla="*/ 46 w 82"/>
                <a:gd name="T9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8">
                  <a:moveTo>
                    <a:pt x="46" y="31"/>
                  </a:moveTo>
                  <a:cubicBezTo>
                    <a:pt x="67" y="38"/>
                    <a:pt x="78" y="37"/>
                    <a:pt x="80" y="32"/>
                  </a:cubicBezTo>
                  <a:cubicBezTo>
                    <a:pt x="82" y="27"/>
                    <a:pt x="74" y="19"/>
                    <a:pt x="52" y="12"/>
                  </a:cubicBezTo>
                  <a:cubicBezTo>
                    <a:pt x="31" y="4"/>
                    <a:pt x="4" y="0"/>
                    <a:pt x="2" y="5"/>
                  </a:cubicBezTo>
                  <a:cubicBezTo>
                    <a:pt x="0" y="10"/>
                    <a:pt x="24" y="23"/>
                    <a:pt x="46" y="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64"/>
            <p:cNvSpPr>
              <a:spLocks/>
            </p:cNvSpPr>
            <p:nvPr/>
          </p:nvSpPr>
          <p:spPr bwMode="auto">
            <a:xfrm>
              <a:off x="1820863" y="1990725"/>
              <a:ext cx="211138" cy="279400"/>
            </a:xfrm>
            <a:custGeom>
              <a:avLst/>
              <a:gdLst>
                <a:gd name="T0" fmla="*/ 25 w 56"/>
                <a:gd name="T1" fmla="*/ 50 h 74"/>
                <a:gd name="T2" fmla="*/ 52 w 56"/>
                <a:gd name="T3" fmla="*/ 71 h 74"/>
                <a:gd name="T4" fmla="*/ 41 w 56"/>
                <a:gd name="T5" fmla="*/ 39 h 74"/>
                <a:gd name="T6" fmla="*/ 5 w 56"/>
                <a:gd name="T7" fmla="*/ 3 h 74"/>
                <a:gd name="T8" fmla="*/ 25 w 56"/>
                <a:gd name="T9" fmla="*/ 5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4">
                  <a:moveTo>
                    <a:pt x="25" y="50"/>
                  </a:moveTo>
                  <a:cubicBezTo>
                    <a:pt x="38" y="69"/>
                    <a:pt x="47" y="74"/>
                    <a:pt x="52" y="71"/>
                  </a:cubicBezTo>
                  <a:cubicBezTo>
                    <a:pt x="56" y="68"/>
                    <a:pt x="54" y="57"/>
                    <a:pt x="41" y="39"/>
                  </a:cubicBezTo>
                  <a:cubicBezTo>
                    <a:pt x="28" y="20"/>
                    <a:pt x="9" y="0"/>
                    <a:pt x="5" y="3"/>
                  </a:cubicBezTo>
                  <a:cubicBezTo>
                    <a:pt x="0" y="7"/>
                    <a:pt x="12" y="32"/>
                    <a:pt x="25" y="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65"/>
            <p:cNvSpPr>
              <a:spLocks/>
            </p:cNvSpPr>
            <p:nvPr/>
          </p:nvSpPr>
          <p:spPr bwMode="auto">
            <a:xfrm>
              <a:off x="1936750" y="2182813"/>
              <a:ext cx="150813" cy="152400"/>
            </a:xfrm>
            <a:custGeom>
              <a:avLst/>
              <a:gdLst>
                <a:gd name="T0" fmla="*/ 1 w 40"/>
                <a:gd name="T1" fmla="*/ 19 h 40"/>
                <a:gd name="T2" fmla="*/ 20 w 40"/>
                <a:gd name="T3" fmla="*/ 39 h 40"/>
                <a:gd name="T4" fmla="*/ 40 w 40"/>
                <a:gd name="T5" fmla="*/ 20 h 40"/>
                <a:gd name="T6" fmla="*/ 21 w 40"/>
                <a:gd name="T7" fmla="*/ 0 h 40"/>
                <a:gd name="T8" fmla="*/ 1 w 40"/>
                <a:gd name="T9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1" y="19"/>
                  </a:moveTo>
                  <a:cubicBezTo>
                    <a:pt x="0" y="30"/>
                    <a:pt x="9" y="39"/>
                    <a:pt x="20" y="39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2" y="0"/>
                    <a:pt x="21" y="0"/>
                  </a:cubicBezTo>
                  <a:cubicBezTo>
                    <a:pt x="7" y="0"/>
                    <a:pt x="1" y="12"/>
                    <a:pt x="1" y="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66"/>
            <p:cNvSpPr>
              <a:spLocks/>
            </p:cNvSpPr>
            <p:nvPr/>
          </p:nvSpPr>
          <p:spPr bwMode="auto">
            <a:xfrm>
              <a:off x="1612900" y="2541588"/>
              <a:ext cx="317500" cy="177800"/>
            </a:xfrm>
            <a:custGeom>
              <a:avLst/>
              <a:gdLst>
                <a:gd name="T0" fmla="*/ 84 w 84"/>
                <a:gd name="T1" fmla="*/ 47 h 47"/>
                <a:gd name="T2" fmla="*/ 84 w 84"/>
                <a:gd name="T3" fmla="*/ 46 h 47"/>
                <a:gd name="T4" fmla="*/ 83 w 84"/>
                <a:gd name="T5" fmla="*/ 42 h 47"/>
                <a:gd name="T6" fmla="*/ 79 w 84"/>
                <a:gd name="T7" fmla="*/ 31 h 47"/>
                <a:gd name="T8" fmla="*/ 69 w 84"/>
                <a:gd name="T9" fmla="*/ 16 h 47"/>
                <a:gd name="T10" fmla="*/ 61 w 84"/>
                <a:gd name="T11" fmla="*/ 9 h 47"/>
                <a:gd name="T12" fmla="*/ 53 w 84"/>
                <a:gd name="T13" fmla="*/ 4 h 47"/>
                <a:gd name="T14" fmla="*/ 33 w 84"/>
                <a:gd name="T15" fmla="*/ 0 h 47"/>
                <a:gd name="T16" fmla="*/ 24 w 84"/>
                <a:gd name="T17" fmla="*/ 0 h 47"/>
                <a:gd name="T18" fmla="*/ 20 w 84"/>
                <a:gd name="T19" fmla="*/ 0 h 47"/>
                <a:gd name="T20" fmla="*/ 16 w 84"/>
                <a:gd name="T21" fmla="*/ 1 h 47"/>
                <a:gd name="T22" fmla="*/ 9 w 84"/>
                <a:gd name="T23" fmla="*/ 2 h 47"/>
                <a:gd name="T24" fmla="*/ 4 w 84"/>
                <a:gd name="T25" fmla="*/ 4 h 47"/>
                <a:gd name="T26" fmla="*/ 0 w 84"/>
                <a:gd name="T27" fmla="*/ 5 h 47"/>
                <a:gd name="T28" fmla="*/ 4 w 84"/>
                <a:gd name="T29" fmla="*/ 4 h 47"/>
                <a:gd name="T30" fmla="*/ 9 w 84"/>
                <a:gd name="T31" fmla="*/ 3 h 47"/>
                <a:gd name="T32" fmla="*/ 16 w 84"/>
                <a:gd name="T33" fmla="*/ 3 h 47"/>
                <a:gd name="T34" fmla="*/ 24 w 84"/>
                <a:gd name="T35" fmla="*/ 2 h 47"/>
                <a:gd name="T36" fmla="*/ 33 w 84"/>
                <a:gd name="T37" fmla="*/ 3 h 47"/>
                <a:gd name="T38" fmla="*/ 51 w 84"/>
                <a:gd name="T39" fmla="*/ 7 h 47"/>
                <a:gd name="T40" fmla="*/ 59 w 84"/>
                <a:gd name="T41" fmla="*/ 12 h 47"/>
                <a:gd name="T42" fmla="*/ 66 w 84"/>
                <a:gd name="T43" fmla="*/ 19 h 47"/>
                <a:gd name="T44" fmla="*/ 75 w 84"/>
                <a:gd name="T45" fmla="*/ 32 h 47"/>
                <a:gd name="T46" fmla="*/ 79 w 84"/>
                <a:gd name="T47" fmla="*/ 43 h 47"/>
                <a:gd name="T48" fmla="*/ 79 w 84"/>
                <a:gd name="T49" fmla="*/ 46 h 47"/>
                <a:gd name="T50" fmla="*/ 79 w 84"/>
                <a:gd name="T51" fmla="*/ 47 h 47"/>
                <a:gd name="T52" fmla="*/ 84 w 84"/>
                <a:gd name="T5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47">
                  <a:moveTo>
                    <a:pt x="84" y="47"/>
                  </a:moveTo>
                  <a:cubicBezTo>
                    <a:pt x="84" y="47"/>
                    <a:pt x="84" y="47"/>
                    <a:pt x="84" y="46"/>
                  </a:cubicBezTo>
                  <a:cubicBezTo>
                    <a:pt x="83" y="45"/>
                    <a:pt x="83" y="44"/>
                    <a:pt x="83" y="42"/>
                  </a:cubicBezTo>
                  <a:cubicBezTo>
                    <a:pt x="82" y="39"/>
                    <a:pt x="81" y="35"/>
                    <a:pt x="79" y="31"/>
                  </a:cubicBezTo>
                  <a:cubicBezTo>
                    <a:pt x="76" y="26"/>
                    <a:pt x="73" y="21"/>
                    <a:pt x="69" y="16"/>
                  </a:cubicBezTo>
                  <a:cubicBezTo>
                    <a:pt x="67" y="14"/>
                    <a:pt x="64" y="11"/>
                    <a:pt x="61" y="9"/>
                  </a:cubicBezTo>
                  <a:cubicBezTo>
                    <a:pt x="59" y="7"/>
                    <a:pt x="56" y="5"/>
                    <a:pt x="53" y="4"/>
                  </a:cubicBezTo>
                  <a:cubicBezTo>
                    <a:pt x="46" y="1"/>
                    <a:pt x="39" y="0"/>
                    <a:pt x="33" y="0"/>
                  </a:cubicBezTo>
                  <a:cubicBezTo>
                    <a:pt x="30" y="0"/>
                    <a:pt x="27" y="0"/>
                    <a:pt x="24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3" y="1"/>
                    <a:pt x="11" y="2"/>
                    <a:pt x="9" y="2"/>
                  </a:cubicBezTo>
                  <a:cubicBezTo>
                    <a:pt x="7" y="3"/>
                    <a:pt x="6" y="3"/>
                    <a:pt x="4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5"/>
                    <a:pt x="4" y="4"/>
                  </a:cubicBezTo>
                  <a:cubicBezTo>
                    <a:pt x="6" y="4"/>
                    <a:pt x="7" y="4"/>
                    <a:pt x="9" y="3"/>
                  </a:cubicBezTo>
                  <a:cubicBezTo>
                    <a:pt x="11" y="3"/>
                    <a:pt x="14" y="3"/>
                    <a:pt x="16" y="3"/>
                  </a:cubicBezTo>
                  <a:cubicBezTo>
                    <a:pt x="19" y="2"/>
                    <a:pt x="21" y="2"/>
                    <a:pt x="24" y="2"/>
                  </a:cubicBezTo>
                  <a:cubicBezTo>
                    <a:pt x="27" y="2"/>
                    <a:pt x="30" y="2"/>
                    <a:pt x="33" y="3"/>
                  </a:cubicBezTo>
                  <a:cubicBezTo>
                    <a:pt x="39" y="3"/>
                    <a:pt x="45" y="4"/>
                    <a:pt x="51" y="7"/>
                  </a:cubicBezTo>
                  <a:cubicBezTo>
                    <a:pt x="54" y="8"/>
                    <a:pt x="57" y="10"/>
                    <a:pt x="59" y="12"/>
                  </a:cubicBezTo>
                  <a:cubicBezTo>
                    <a:pt x="62" y="14"/>
                    <a:pt x="64" y="16"/>
                    <a:pt x="66" y="19"/>
                  </a:cubicBezTo>
                  <a:cubicBezTo>
                    <a:pt x="70" y="23"/>
                    <a:pt x="73" y="28"/>
                    <a:pt x="75" y="32"/>
                  </a:cubicBezTo>
                  <a:cubicBezTo>
                    <a:pt x="77" y="37"/>
                    <a:pt x="78" y="41"/>
                    <a:pt x="79" y="43"/>
                  </a:cubicBezTo>
                  <a:cubicBezTo>
                    <a:pt x="79" y="45"/>
                    <a:pt x="79" y="46"/>
                    <a:pt x="79" y="46"/>
                  </a:cubicBezTo>
                  <a:cubicBezTo>
                    <a:pt x="79" y="47"/>
                    <a:pt x="79" y="47"/>
                    <a:pt x="79" y="47"/>
                  </a:cubicBezTo>
                  <a:lnTo>
                    <a:pt x="84" y="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>
              <a:off x="1911350" y="2587625"/>
              <a:ext cx="338138" cy="180975"/>
            </a:xfrm>
            <a:custGeom>
              <a:avLst/>
              <a:gdLst>
                <a:gd name="T0" fmla="*/ 5 w 90"/>
                <a:gd name="T1" fmla="*/ 48 h 48"/>
                <a:gd name="T2" fmla="*/ 5 w 90"/>
                <a:gd name="T3" fmla="*/ 47 h 48"/>
                <a:gd name="T4" fmla="*/ 6 w 90"/>
                <a:gd name="T5" fmla="*/ 44 h 48"/>
                <a:gd name="T6" fmla="*/ 10 w 90"/>
                <a:gd name="T7" fmla="*/ 33 h 48"/>
                <a:gd name="T8" fmla="*/ 20 w 90"/>
                <a:gd name="T9" fmla="*/ 19 h 48"/>
                <a:gd name="T10" fmla="*/ 27 w 90"/>
                <a:gd name="T11" fmla="*/ 12 h 48"/>
                <a:gd name="T12" fmla="*/ 36 w 90"/>
                <a:gd name="T13" fmla="*/ 7 h 48"/>
                <a:gd name="T14" fmla="*/ 55 w 90"/>
                <a:gd name="T15" fmla="*/ 3 h 48"/>
                <a:gd name="T16" fmla="*/ 64 w 90"/>
                <a:gd name="T17" fmla="*/ 3 h 48"/>
                <a:gd name="T18" fmla="*/ 72 w 90"/>
                <a:gd name="T19" fmla="*/ 4 h 48"/>
                <a:gd name="T20" fmla="*/ 80 w 90"/>
                <a:gd name="T21" fmla="*/ 5 h 48"/>
                <a:gd name="T22" fmla="*/ 85 w 90"/>
                <a:gd name="T23" fmla="*/ 6 h 48"/>
                <a:gd name="T24" fmla="*/ 90 w 90"/>
                <a:gd name="T25" fmla="*/ 6 h 48"/>
                <a:gd name="T26" fmla="*/ 85 w 90"/>
                <a:gd name="T27" fmla="*/ 5 h 48"/>
                <a:gd name="T28" fmla="*/ 80 w 90"/>
                <a:gd name="T29" fmla="*/ 3 h 48"/>
                <a:gd name="T30" fmla="*/ 73 w 90"/>
                <a:gd name="T31" fmla="*/ 2 h 48"/>
                <a:gd name="T32" fmla="*/ 69 w 90"/>
                <a:gd name="T33" fmla="*/ 1 h 48"/>
                <a:gd name="T34" fmla="*/ 64 w 90"/>
                <a:gd name="T35" fmla="*/ 0 h 48"/>
                <a:gd name="T36" fmla="*/ 55 w 90"/>
                <a:gd name="T37" fmla="*/ 0 h 48"/>
                <a:gd name="T38" fmla="*/ 34 w 90"/>
                <a:gd name="T39" fmla="*/ 4 h 48"/>
                <a:gd name="T40" fmla="*/ 25 w 90"/>
                <a:gd name="T41" fmla="*/ 9 h 48"/>
                <a:gd name="T42" fmla="*/ 17 w 90"/>
                <a:gd name="T43" fmla="*/ 16 h 48"/>
                <a:gd name="T44" fmla="*/ 6 w 90"/>
                <a:gd name="T45" fmla="*/ 30 h 48"/>
                <a:gd name="T46" fmla="*/ 1 w 90"/>
                <a:gd name="T47" fmla="*/ 43 h 48"/>
                <a:gd name="T48" fmla="*/ 0 w 90"/>
                <a:gd name="T49" fmla="*/ 46 h 48"/>
                <a:gd name="T50" fmla="*/ 0 w 90"/>
                <a:gd name="T51" fmla="*/ 48 h 48"/>
                <a:gd name="T52" fmla="*/ 5 w 9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" h="48"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1"/>
                    <a:pt x="8" y="37"/>
                    <a:pt x="10" y="33"/>
                  </a:cubicBezTo>
                  <a:cubicBezTo>
                    <a:pt x="12" y="28"/>
                    <a:pt x="16" y="23"/>
                    <a:pt x="20" y="19"/>
                  </a:cubicBezTo>
                  <a:cubicBezTo>
                    <a:pt x="22" y="16"/>
                    <a:pt x="25" y="14"/>
                    <a:pt x="27" y="12"/>
                  </a:cubicBezTo>
                  <a:cubicBezTo>
                    <a:pt x="30" y="10"/>
                    <a:pt x="33" y="8"/>
                    <a:pt x="36" y="7"/>
                  </a:cubicBezTo>
                  <a:cubicBezTo>
                    <a:pt x="42" y="4"/>
                    <a:pt x="49" y="3"/>
                    <a:pt x="55" y="3"/>
                  </a:cubicBezTo>
                  <a:cubicBezTo>
                    <a:pt x="58" y="3"/>
                    <a:pt x="61" y="3"/>
                    <a:pt x="64" y="3"/>
                  </a:cubicBezTo>
                  <a:cubicBezTo>
                    <a:pt x="67" y="3"/>
                    <a:pt x="70" y="3"/>
                    <a:pt x="72" y="4"/>
                  </a:cubicBezTo>
                  <a:cubicBezTo>
                    <a:pt x="75" y="4"/>
                    <a:pt x="77" y="4"/>
                    <a:pt x="80" y="5"/>
                  </a:cubicBezTo>
                  <a:cubicBezTo>
                    <a:pt x="82" y="5"/>
                    <a:pt x="83" y="5"/>
                    <a:pt x="85" y="6"/>
                  </a:cubicBezTo>
                  <a:cubicBezTo>
                    <a:pt x="88" y="6"/>
                    <a:pt x="90" y="6"/>
                    <a:pt x="90" y="6"/>
                  </a:cubicBezTo>
                  <a:cubicBezTo>
                    <a:pt x="90" y="6"/>
                    <a:pt x="88" y="6"/>
                    <a:pt x="85" y="5"/>
                  </a:cubicBezTo>
                  <a:cubicBezTo>
                    <a:pt x="84" y="4"/>
                    <a:pt x="82" y="4"/>
                    <a:pt x="80" y="3"/>
                  </a:cubicBezTo>
                  <a:cubicBezTo>
                    <a:pt x="78" y="3"/>
                    <a:pt x="75" y="2"/>
                    <a:pt x="73" y="2"/>
                  </a:cubicBezTo>
                  <a:cubicBezTo>
                    <a:pt x="72" y="1"/>
                    <a:pt x="70" y="1"/>
                    <a:pt x="69" y="1"/>
                  </a:cubicBezTo>
                  <a:cubicBezTo>
                    <a:pt x="67" y="1"/>
                    <a:pt x="66" y="1"/>
                    <a:pt x="64" y="0"/>
                  </a:cubicBezTo>
                  <a:cubicBezTo>
                    <a:pt x="61" y="0"/>
                    <a:pt x="58" y="0"/>
                    <a:pt x="55" y="0"/>
                  </a:cubicBezTo>
                  <a:cubicBezTo>
                    <a:pt x="48" y="0"/>
                    <a:pt x="41" y="1"/>
                    <a:pt x="34" y="4"/>
                  </a:cubicBezTo>
                  <a:cubicBezTo>
                    <a:pt x="31" y="5"/>
                    <a:pt x="28" y="7"/>
                    <a:pt x="25" y="9"/>
                  </a:cubicBezTo>
                  <a:cubicBezTo>
                    <a:pt x="22" y="11"/>
                    <a:pt x="19" y="13"/>
                    <a:pt x="17" y="16"/>
                  </a:cubicBezTo>
                  <a:cubicBezTo>
                    <a:pt x="12" y="20"/>
                    <a:pt x="9" y="26"/>
                    <a:pt x="6" y="30"/>
                  </a:cubicBezTo>
                  <a:cubicBezTo>
                    <a:pt x="4" y="35"/>
                    <a:pt x="2" y="40"/>
                    <a:pt x="1" y="43"/>
                  </a:cubicBezTo>
                  <a:cubicBezTo>
                    <a:pt x="1" y="44"/>
                    <a:pt x="0" y="45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lnTo>
                    <a:pt x="5" y="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>
              <a:off x="1601788" y="3022600"/>
              <a:ext cx="674688" cy="463550"/>
            </a:xfrm>
            <a:custGeom>
              <a:avLst/>
              <a:gdLst>
                <a:gd name="T0" fmla="*/ 0 w 425"/>
                <a:gd name="T1" fmla="*/ 0 h 292"/>
                <a:gd name="T2" fmla="*/ 45 w 425"/>
                <a:gd name="T3" fmla="*/ 292 h 292"/>
                <a:gd name="T4" fmla="*/ 382 w 425"/>
                <a:gd name="T5" fmla="*/ 292 h 292"/>
                <a:gd name="T6" fmla="*/ 425 w 425"/>
                <a:gd name="T7" fmla="*/ 0 h 292"/>
                <a:gd name="T8" fmla="*/ 0 w 425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92">
                  <a:moveTo>
                    <a:pt x="0" y="0"/>
                  </a:moveTo>
                  <a:lnTo>
                    <a:pt x="45" y="292"/>
                  </a:lnTo>
                  <a:lnTo>
                    <a:pt x="382" y="292"/>
                  </a:lnTo>
                  <a:lnTo>
                    <a:pt x="4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0"/>
            <p:cNvSpPr>
              <a:spLocks/>
            </p:cNvSpPr>
            <p:nvPr/>
          </p:nvSpPr>
          <p:spPr bwMode="auto">
            <a:xfrm>
              <a:off x="1508125" y="2806700"/>
              <a:ext cx="862013" cy="169863"/>
            </a:xfrm>
            <a:custGeom>
              <a:avLst/>
              <a:gdLst>
                <a:gd name="T0" fmla="*/ 526 w 543"/>
                <a:gd name="T1" fmla="*/ 107 h 107"/>
                <a:gd name="T2" fmla="*/ 543 w 543"/>
                <a:gd name="T3" fmla="*/ 0 h 107"/>
                <a:gd name="T4" fmla="*/ 0 w 543"/>
                <a:gd name="T5" fmla="*/ 0 h 107"/>
                <a:gd name="T6" fmla="*/ 17 w 543"/>
                <a:gd name="T7" fmla="*/ 107 h 107"/>
                <a:gd name="T8" fmla="*/ 526 w 543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107">
                  <a:moveTo>
                    <a:pt x="526" y="107"/>
                  </a:moveTo>
                  <a:lnTo>
                    <a:pt x="543" y="0"/>
                  </a:lnTo>
                  <a:lnTo>
                    <a:pt x="0" y="0"/>
                  </a:lnTo>
                  <a:lnTo>
                    <a:pt x="17" y="107"/>
                  </a:lnTo>
                  <a:lnTo>
                    <a:pt x="526" y="1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1590675" y="2478088"/>
              <a:ext cx="260350" cy="158750"/>
            </a:xfrm>
            <a:custGeom>
              <a:avLst/>
              <a:gdLst>
                <a:gd name="T0" fmla="*/ 66 w 69"/>
                <a:gd name="T1" fmla="*/ 27 h 42"/>
                <a:gd name="T2" fmla="*/ 47 w 69"/>
                <a:gd name="T3" fmla="*/ 4 h 42"/>
                <a:gd name="T4" fmla="*/ 0 w 69"/>
                <a:gd name="T5" fmla="*/ 23 h 42"/>
                <a:gd name="T6" fmla="*/ 27 w 69"/>
                <a:gd name="T7" fmla="*/ 29 h 42"/>
                <a:gd name="T8" fmla="*/ 66 w 69"/>
                <a:gd name="T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2">
                  <a:moveTo>
                    <a:pt x="66" y="27"/>
                  </a:moveTo>
                  <a:cubicBezTo>
                    <a:pt x="66" y="27"/>
                    <a:pt x="69" y="8"/>
                    <a:pt x="47" y="4"/>
                  </a:cubicBezTo>
                  <a:cubicBezTo>
                    <a:pt x="25" y="0"/>
                    <a:pt x="14" y="20"/>
                    <a:pt x="0" y="23"/>
                  </a:cubicBezTo>
                  <a:cubicBezTo>
                    <a:pt x="0" y="23"/>
                    <a:pt x="16" y="22"/>
                    <a:pt x="27" y="29"/>
                  </a:cubicBezTo>
                  <a:cubicBezTo>
                    <a:pt x="37" y="35"/>
                    <a:pt x="58" y="42"/>
                    <a:pt x="66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67"/>
            <p:cNvSpPr>
              <a:spLocks/>
            </p:cNvSpPr>
            <p:nvPr/>
          </p:nvSpPr>
          <p:spPr bwMode="auto">
            <a:xfrm>
              <a:off x="2001838" y="2519363"/>
              <a:ext cx="269875" cy="161925"/>
            </a:xfrm>
            <a:custGeom>
              <a:avLst/>
              <a:gdLst>
                <a:gd name="T0" fmla="*/ 2 w 72"/>
                <a:gd name="T1" fmla="*/ 28 h 43"/>
                <a:gd name="T2" fmla="*/ 24 w 72"/>
                <a:gd name="T3" fmla="*/ 4 h 43"/>
                <a:gd name="T4" fmla="*/ 72 w 72"/>
                <a:gd name="T5" fmla="*/ 26 h 43"/>
                <a:gd name="T6" fmla="*/ 44 w 72"/>
                <a:gd name="T7" fmla="*/ 31 h 43"/>
                <a:gd name="T8" fmla="*/ 2 w 72"/>
                <a:gd name="T9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3">
                  <a:moveTo>
                    <a:pt x="2" y="28"/>
                  </a:moveTo>
                  <a:cubicBezTo>
                    <a:pt x="2" y="28"/>
                    <a:pt x="0" y="8"/>
                    <a:pt x="24" y="4"/>
                  </a:cubicBezTo>
                  <a:cubicBezTo>
                    <a:pt x="46" y="0"/>
                    <a:pt x="57" y="23"/>
                    <a:pt x="72" y="26"/>
                  </a:cubicBezTo>
                  <a:cubicBezTo>
                    <a:pt x="72" y="26"/>
                    <a:pt x="55" y="24"/>
                    <a:pt x="44" y="31"/>
                  </a:cubicBezTo>
                  <a:cubicBezTo>
                    <a:pt x="32" y="37"/>
                    <a:pt x="10" y="43"/>
                    <a:pt x="2" y="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628688" y="1979930"/>
            <a:ext cx="862013" cy="1536700"/>
            <a:chOff x="1508125" y="1949450"/>
            <a:chExt cx="862013" cy="1536700"/>
          </a:xfrm>
        </p:grpSpPr>
        <p:sp>
          <p:nvSpPr>
            <p:cNvPr id="50" name="Freeform 54"/>
            <p:cNvSpPr>
              <a:spLocks/>
            </p:cNvSpPr>
            <p:nvPr/>
          </p:nvSpPr>
          <p:spPr bwMode="auto">
            <a:xfrm>
              <a:off x="1887538" y="2341563"/>
              <a:ext cx="101600" cy="590550"/>
            </a:xfrm>
            <a:custGeom>
              <a:avLst/>
              <a:gdLst>
                <a:gd name="T0" fmla="*/ 11 w 27"/>
                <a:gd name="T1" fmla="*/ 156 h 156"/>
                <a:gd name="T2" fmla="*/ 8 w 27"/>
                <a:gd name="T3" fmla="*/ 153 h 156"/>
                <a:gd name="T4" fmla="*/ 22 w 27"/>
                <a:gd name="T5" fmla="*/ 2 h 156"/>
                <a:gd name="T6" fmla="*/ 25 w 27"/>
                <a:gd name="T7" fmla="*/ 1 h 156"/>
                <a:gd name="T8" fmla="*/ 27 w 27"/>
                <a:gd name="T9" fmla="*/ 4 h 156"/>
                <a:gd name="T10" fmla="*/ 13 w 27"/>
                <a:gd name="T11" fmla="*/ 153 h 156"/>
                <a:gd name="T12" fmla="*/ 11 w 27"/>
                <a:gd name="T13" fmla="*/ 156 h 156"/>
                <a:gd name="T14" fmla="*/ 11 w 27"/>
                <a:gd name="T1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56">
                  <a:moveTo>
                    <a:pt x="11" y="156"/>
                  </a:moveTo>
                  <a:cubicBezTo>
                    <a:pt x="9" y="156"/>
                    <a:pt x="8" y="155"/>
                    <a:pt x="8" y="153"/>
                  </a:cubicBezTo>
                  <a:cubicBezTo>
                    <a:pt x="0" y="68"/>
                    <a:pt x="22" y="3"/>
                    <a:pt x="22" y="2"/>
                  </a:cubicBezTo>
                  <a:cubicBezTo>
                    <a:pt x="22" y="1"/>
                    <a:pt x="24" y="0"/>
                    <a:pt x="25" y="1"/>
                  </a:cubicBezTo>
                  <a:cubicBezTo>
                    <a:pt x="26" y="1"/>
                    <a:pt x="27" y="3"/>
                    <a:pt x="27" y="4"/>
                  </a:cubicBezTo>
                  <a:cubicBezTo>
                    <a:pt x="26" y="5"/>
                    <a:pt x="5" y="69"/>
                    <a:pt x="13" y="153"/>
                  </a:cubicBezTo>
                  <a:cubicBezTo>
                    <a:pt x="13" y="154"/>
                    <a:pt x="12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auto">
            <a:xfrm>
              <a:off x="1974850" y="1949450"/>
              <a:ext cx="82550" cy="309563"/>
            </a:xfrm>
            <a:custGeom>
              <a:avLst/>
              <a:gdLst>
                <a:gd name="T0" fmla="*/ 1 w 22"/>
                <a:gd name="T1" fmla="*/ 49 h 82"/>
                <a:gd name="T2" fmla="*/ 10 w 22"/>
                <a:gd name="T3" fmla="*/ 82 h 82"/>
                <a:gd name="T4" fmla="*/ 21 w 22"/>
                <a:gd name="T5" fmla="*/ 50 h 82"/>
                <a:gd name="T6" fmla="*/ 12 w 22"/>
                <a:gd name="T7" fmla="*/ 0 h 82"/>
                <a:gd name="T8" fmla="*/ 1 w 22"/>
                <a:gd name="T9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2">
                  <a:moveTo>
                    <a:pt x="1" y="49"/>
                  </a:moveTo>
                  <a:cubicBezTo>
                    <a:pt x="0" y="72"/>
                    <a:pt x="5" y="82"/>
                    <a:pt x="10" y="82"/>
                  </a:cubicBezTo>
                  <a:cubicBezTo>
                    <a:pt x="16" y="82"/>
                    <a:pt x="21" y="73"/>
                    <a:pt x="21" y="50"/>
                  </a:cubicBezTo>
                  <a:cubicBezTo>
                    <a:pt x="22" y="27"/>
                    <a:pt x="18" y="0"/>
                    <a:pt x="12" y="0"/>
                  </a:cubicBezTo>
                  <a:cubicBezTo>
                    <a:pt x="6" y="0"/>
                    <a:pt x="1" y="27"/>
                    <a:pt x="1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auto">
            <a:xfrm>
              <a:off x="1997075" y="1998663"/>
              <a:ext cx="219075" cy="271463"/>
            </a:xfrm>
            <a:custGeom>
              <a:avLst/>
              <a:gdLst>
                <a:gd name="T0" fmla="*/ 16 w 58"/>
                <a:gd name="T1" fmla="*/ 37 h 72"/>
                <a:gd name="T2" fmla="*/ 4 w 58"/>
                <a:gd name="T3" fmla="*/ 69 h 72"/>
                <a:gd name="T4" fmla="*/ 32 w 58"/>
                <a:gd name="T5" fmla="*/ 49 h 72"/>
                <a:gd name="T6" fmla="*/ 54 w 58"/>
                <a:gd name="T7" fmla="*/ 3 h 72"/>
                <a:gd name="T8" fmla="*/ 16 w 58"/>
                <a:gd name="T9" fmla="*/ 3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2">
                  <a:moveTo>
                    <a:pt x="16" y="37"/>
                  </a:moveTo>
                  <a:cubicBezTo>
                    <a:pt x="2" y="55"/>
                    <a:pt x="0" y="66"/>
                    <a:pt x="4" y="69"/>
                  </a:cubicBezTo>
                  <a:cubicBezTo>
                    <a:pt x="8" y="72"/>
                    <a:pt x="18" y="67"/>
                    <a:pt x="32" y="49"/>
                  </a:cubicBezTo>
                  <a:cubicBezTo>
                    <a:pt x="46" y="31"/>
                    <a:pt x="58" y="7"/>
                    <a:pt x="54" y="3"/>
                  </a:cubicBezTo>
                  <a:cubicBezTo>
                    <a:pt x="49" y="0"/>
                    <a:pt x="29" y="19"/>
                    <a:pt x="16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auto">
            <a:xfrm>
              <a:off x="2005013" y="2149475"/>
              <a:ext cx="307975" cy="136525"/>
            </a:xfrm>
            <a:custGeom>
              <a:avLst/>
              <a:gdLst>
                <a:gd name="T0" fmla="*/ 30 w 82"/>
                <a:gd name="T1" fmla="*/ 10 h 36"/>
                <a:gd name="T2" fmla="*/ 2 w 82"/>
                <a:gd name="T3" fmla="*/ 29 h 36"/>
                <a:gd name="T4" fmla="*/ 36 w 82"/>
                <a:gd name="T5" fmla="*/ 29 h 36"/>
                <a:gd name="T6" fmla="*/ 81 w 82"/>
                <a:gd name="T7" fmla="*/ 5 h 36"/>
                <a:gd name="T8" fmla="*/ 30 w 82"/>
                <a:gd name="T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6">
                  <a:moveTo>
                    <a:pt x="30" y="10"/>
                  </a:moveTo>
                  <a:cubicBezTo>
                    <a:pt x="8" y="16"/>
                    <a:pt x="0" y="23"/>
                    <a:pt x="2" y="29"/>
                  </a:cubicBezTo>
                  <a:cubicBezTo>
                    <a:pt x="4" y="34"/>
                    <a:pt x="14" y="36"/>
                    <a:pt x="36" y="29"/>
                  </a:cubicBezTo>
                  <a:cubicBezTo>
                    <a:pt x="58" y="22"/>
                    <a:pt x="82" y="10"/>
                    <a:pt x="81" y="5"/>
                  </a:cubicBezTo>
                  <a:cubicBezTo>
                    <a:pt x="79" y="0"/>
                    <a:pt x="52" y="3"/>
                    <a:pt x="30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auto">
            <a:xfrm>
              <a:off x="2005013" y="2232025"/>
              <a:ext cx="307975" cy="147638"/>
            </a:xfrm>
            <a:custGeom>
              <a:avLst/>
              <a:gdLst>
                <a:gd name="T0" fmla="*/ 36 w 82"/>
                <a:gd name="T1" fmla="*/ 7 h 39"/>
                <a:gd name="T2" fmla="*/ 2 w 82"/>
                <a:gd name="T3" fmla="*/ 6 h 39"/>
                <a:gd name="T4" fmla="*/ 29 w 82"/>
                <a:gd name="T5" fmla="*/ 27 h 39"/>
                <a:gd name="T6" fmla="*/ 80 w 82"/>
                <a:gd name="T7" fmla="*/ 34 h 39"/>
                <a:gd name="T8" fmla="*/ 36 w 82"/>
                <a:gd name="T9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9">
                  <a:moveTo>
                    <a:pt x="36" y="7"/>
                  </a:moveTo>
                  <a:cubicBezTo>
                    <a:pt x="15" y="0"/>
                    <a:pt x="4" y="1"/>
                    <a:pt x="2" y="6"/>
                  </a:cubicBezTo>
                  <a:cubicBezTo>
                    <a:pt x="0" y="12"/>
                    <a:pt x="8" y="19"/>
                    <a:pt x="29" y="27"/>
                  </a:cubicBezTo>
                  <a:cubicBezTo>
                    <a:pt x="51" y="34"/>
                    <a:pt x="78" y="39"/>
                    <a:pt x="80" y="34"/>
                  </a:cubicBezTo>
                  <a:cubicBezTo>
                    <a:pt x="82" y="28"/>
                    <a:pt x="58" y="15"/>
                    <a:pt x="3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auto">
            <a:xfrm>
              <a:off x="1997075" y="2243138"/>
              <a:ext cx="211138" cy="280988"/>
            </a:xfrm>
            <a:custGeom>
              <a:avLst/>
              <a:gdLst>
                <a:gd name="T0" fmla="*/ 31 w 56"/>
                <a:gd name="T1" fmla="*/ 24 h 74"/>
                <a:gd name="T2" fmla="*/ 4 w 56"/>
                <a:gd name="T3" fmla="*/ 3 h 74"/>
                <a:gd name="T4" fmla="*/ 15 w 56"/>
                <a:gd name="T5" fmla="*/ 36 h 74"/>
                <a:gd name="T6" fmla="*/ 51 w 56"/>
                <a:gd name="T7" fmla="*/ 71 h 74"/>
                <a:gd name="T8" fmla="*/ 31 w 56"/>
                <a:gd name="T9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4">
                  <a:moveTo>
                    <a:pt x="31" y="24"/>
                  </a:moveTo>
                  <a:cubicBezTo>
                    <a:pt x="18" y="5"/>
                    <a:pt x="9" y="0"/>
                    <a:pt x="4" y="3"/>
                  </a:cubicBezTo>
                  <a:cubicBezTo>
                    <a:pt x="0" y="6"/>
                    <a:pt x="2" y="17"/>
                    <a:pt x="15" y="36"/>
                  </a:cubicBezTo>
                  <a:cubicBezTo>
                    <a:pt x="27" y="54"/>
                    <a:pt x="47" y="74"/>
                    <a:pt x="51" y="71"/>
                  </a:cubicBezTo>
                  <a:cubicBezTo>
                    <a:pt x="56" y="68"/>
                    <a:pt x="44" y="43"/>
                    <a:pt x="31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auto">
            <a:xfrm>
              <a:off x="1971675" y="2255838"/>
              <a:ext cx="82550" cy="312738"/>
            </a:xfrm>
            <a:custGeom>
              <a:avLst/>
              <a:gdLst>
                <a:gd name="T0" fmla="*/ 21 w 22"/>
                <a:gd name="T1" fmla="*/ 33 h 83"/>
                <a:gd name="T2" fmla="*/ 12 w 22"/>
                <a:gd name="T3" fmla="*/ 0 h 83"/>
                <a:gd name="T4" fmla="*/ 1 w 22"/>
                <a:gd name="T5" fmla="*/ 32 h 83"/>
                <a:gd name="T6" fmla="*/ 10 w 22"/>
                <a:gd name="T7" fmla="*/ 83 h 83"/>
                <a:gd name="T8" fmla="*/ 21 w 22"/>
                <a:gd name="T9" fmla="*/ 3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3">
                  <a:moveTo>
                    <a:pt x="21" y="33"/>
                  </a:moveTo>
                  <a:cubicBezTo>
                    <a:pt x="22" y="10"/>
                    <a:pt x="17" y="0"/>
                    <a:pt x="12" y="0"/>
                  </a:cubicBezTo>
                  <a:cubicBezTo>
                    <a:pt x="6" y="0"/>
                    <a:pt x="1" y="10"/>
                    <a:pt x="1" y="32"/>
                  </a:cubicBezTo>
                  <a:cubicBezTo>
                    <a:pt x="0" y="55"/>
                    <a:pt x="4" y="82"/>
                    <a:pt x="10" y="83"/>
                  </a:cubicBezTo>
                  <a:cubicBezTo>
                    <a:pt x="15" y="83"/>
                    <a:pt x="21" y="56"/>
                    <a:pt x="21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auto">
            <a:xfrm>
              <a:off x="1812925" y="2243138"/>
              <a:ext cx="219075" cy="273050"/>
            </a:xfrm>
            <a:custGeom>
              <a:avLst/>
              <a:gdLst>
                <a:gd name="T0" fmla="*/ 42 w 58"/>
                <a:gd name="T1" fmla="*/ 35 h 72"/>
                <a:gd name="T2" fmla="*/ 54 w 58"/>
                <a:gd name="T3" fmla="*/ 3 h 72"/>
                <a:gd name="T4" fmla="*/ 26 w 58"/>
                <a:gd name="T5" fmla="*/ 23 h 72"/>
                <a:gd name="T6" fmla="*/ 4 w 58"/>
                <a:gd name="T7" fmla="*/ 69 h 72"/>
                <a:gd name="T8" fmla="*/ 42 w 58"/>
                <a:gd name="T9" fmla="*/ 3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2">
                  <a:moveTo>
                    <a:pt x="42" y="35"/>
                  </a:moveTo>
                  <a:cubicBezTo>
                    <a:pt x="56" y="17"/>
                    <a:pt x="58" y="7"/>
                    <a:pt x="54" y="3"/>
                  </a:cubicBezTo>
                  <a:cubicBezTo>
                    <a:pt x="49" y="0"/>
                    <a:pt x="40" y="5"/>
                    <a:pt x="26" y="23"/>
                  </a:cubicBezTo>
                  <a:cubicBezTo>
                    <a:pt x="12" y="41"/>
                    <a:pt x="0" y="66"/>
                    <a:pt x="4" y="69"/>
                  </a:cubicBezTo>
                  <a:cubicBezTo>
                    <a:pt x="8" y="72"/>
                    <a:pt x="28" y="54"/>
                    <a:pt x="42" y="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62"/>
            <p:cNvSpPr>
              <a:spLocks/>
            </p:cNvSpPr>
            <p:nvPr/>
          </p:nvSpPr>
          <p:spPr bwMode="auto">
            <a:xfrm>
              <a:off x="1711325" y="2232025"/>
              <a:ext cx="312738" cy="136525"/>
            </a:xfrm>
            <a:custGeom>
              <a:avLst/>
              <a:gdLst>
                <a:gd name="T0" fmla="*/ 53 w 83"/>
                <a:gd name="T1" fmla="*/ 26 h 36"/>
                <a:gd name="T2" fmla="*/ 81 w 83"/>
                <a:gd name="T3" fmla="*/ 7 h 36"/>
                <a:gd name="T4" fmla="*/ 47 w 83"/>
                <a:gd name="T5" fmla="*/ 6 h 36"/>
                <a:gd name="T6" fmla="*/ 2 w 83"/>
                <a:gd name="T7" fmla="*/ 30 h 36"/>
                <a:gd name="T8" fmla="*/ 53 w 83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6">
                  <a:moveTo>
                    <a:pt x="53" y="26"/>
                  </a:moveTo>
                  <a:cubicBezTo>
                    <a:pt x="75" y="19"/>
                    <a:pt x="83" y="12"/>
                    <a:pt x="81" y="7"/>
                  </a:cubicBezTo>
                  <a:cubicBezTo>
                    <a:pt x="79" y="1"/>
                    <a:pt x="69" y="0"/>
                    <a:pt x="47" y="6"/>
                  </a:cubicBezTo>
                  <a:cubicBezTo>
                    <a:pt x="25" y="13"/>
                    <a:pt x="0" y="25"/>
                    <a:pt x="2" y="30"/>
                  </a:cubicBezTo>
                  <a:cubicBezTo>
                    <a:pt x="4" y="36"/>
                    <a:pt x="31" y="32"/>
                    <a:pt x="5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auto">
            <a:xfrm>
              <a:off x="1714500" y="2138363"/>
              <a:ext cx="309563" cy="142875"/>
            </a:xfrm>
            <a:custGeom>
              <a:avLst/>
              <a:gdLst>
                <a:gd name="T0" fmla="*/ 46 w 82"/>
                <a:gd name="T1" fmla="*/ 31 h 38"/>
                <a:gd name="T2" fmla="*/ 80 w 82"/>
                <a:gd name="T3" fmla="*/ 32 h 38"/>
                <a:gd name="T4" fmla="*/ 52 w 82"/>
                <a:gd name="T5" fmla="*/ 12 h 38"/>
                <a:gd name="T6" fmla="*/ 2 w 82"/>
                <a:gd name="T7" fmla="*/ 5 h 38"/>
                <a:gd name="T8" fmla="*/ 46 w 82"/>
                <a:gd name="T9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8">
                  <a:moveTo>
                    <a:pt x="46" y="31"/>
                  </a:moveTo>
                  <a:cubicBezTo>
                    <a:pt x="67" y="38"/>
                    <a:pt x="78" y="37"/>
                    <a:pt x="80" y="32"/>
                  </a:cubicBezTo>
                  <a:cubicBezTo>
                    <a:pt x="82" y="27"/>
                    <a:pt x="74" y="19"/>
                    <a:pt x="52" y="12"/>
                  </a:cubicBezTo>
                  <a:cubicBezTo>
                    <a:pt x="31" y="4"/>
                    <a:pt x="4" y="0"/>
                    <a:pt x="2" y="5"/>
                  </a:cubicBezTo>
                  <a:cubicBezTo>
                    <a:pt x="0" y="10"/>
                    <a:pt x="24" y="23"/>
                    <a:pt x="46" y="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auto">
            <a:xfrm>
              <a:off x="1820863" y="1990725"/>
              <a:ext cx="211138" cy="279400"/>
            </a:xfrm>
            <a:custGeom>
              <a:avLst/>
              <a:gdLst>
                <a:gd name="T0" fmla="*/ 25 w 56"/>
                <a:gd name="T1" fmla="*/ 50 h 74"/>
                <a:gd name="T2" fmla="*/ 52 w 56"/>
                <a:gd name="T3" fmla="*/ 71 h 74"/>
                <a:gd name="T4" fmla="*/ 41 w 56"/>
                <a:gd name="T5" fmla="*/ 39 h 74"/>
                <a:gd name="T6" fmla="*/ 5 w 56"/>
                <a:gd name="T7" fmla="*/ 3 h 74"/>
                <a:gd name="T8" fmla="*/ 25 w 56"/>
                <a:gd name="T9" fmla="*/ 5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4">
                  <a:moveTo>
                    <a:pt x="25" y="50"/>
                  </a:moveTo>
                  <a:cubicBezTo>
                    <a:pt x="38" y="69"/>
                    <a:pt x="47" y="74"/>
                    <a:pt x="52" y="71"/>
                  </a:cubicBezTo>
                  <a:cubicBezTo>
                    <a:pt x="56" y="68"/>
                    <a:pt x="54" y="57"/>
                    <a:pt x="41" y="39"/>
                  </a:cubicBezTo>
                  <a:cubicBezTo>
                    <a:pt x="28" y="20"/>
                    <a:pt x="9" y="0"/>
                    <a:pt x="5" y="3"/>
                  </a:cubicBezTo>
                  <a:cubicBezTo>
                    <a:pt x="0" y="7"/>
                    <a:pt x="12" y="32"/>
                    <a:pt x="25" y="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auto">
            <a:xfrm>
              <a:off x="1936750" y="2182813"/>
              <a:ext cx="150813" cy="152400"/>
            </a:xfrm>
            <a:custGeom>
              <a:avLst/>
              <a:gdLst>
                <a:gd name="T0" fmla="*/ 1 w 40"/>
                <a:gd name="T1" fmla="*/ 19 h 40"/>
                <a:gd name="T2" fmla="*/ 20 w 40"/>
                <a:gd name="T3" fmla="*/ 39 h 40"/>
                <a:gd name="T4" fmla="*/ 40 w 40"/>
                <a:gd name="T5" fmla="*/ 20 h 40"/>
                <a:gd name="T6" fmla="*/ 21 w 40"/>
                <a:gd name="T7" fmla="*/ 0 h 40"/>
                <a:gd name="T8" fmla="*/ 1 w 40"/>
                <a:gd name="T9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1" y="19"/>
                  </a:moveTo>
                  <a:cubicBezTo>
                    <a:pt x="0" y="30"/>
                    <a:pt x="9" y="39"/>
                    <a:pt x="20" y="39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2" y="0"/>
                    <a:pt x="21" y="0"/>
                  </a:cubicBezTo>
                  <a:cubicBezTo>
                    <a:pt x="7" y="0"/>
                    <a:pt x="1" y="12"/>
                    <a:pt x="1" y="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auto">
            <a:xfrm>
              <a:off x="1612900" y="2541588"/>
              <a:ext cx="317500" cy="177800"/>
            </a:xfrm>
            <a:custGeom>
              <a:avLst/>
              <a:gdLst>
                <a:gd name="T0" fmla="*/ 84 w 84"/>
                <a:gd name="T1" fmla="*/ 47 h 47"/>
                <a:gd name="T2" fmla="*/ 84 w 84"/>
                <a:gd name="T3" fmla="*/ 46 h 47"/>
                <a:gd name="T4" fmla="*/ 83 w 84"/>
                <a:gd name="T5" fmla="*/ 42 h 47"/>
                <a:gd name="T6" fmla="*/ 79 w 84"/>
                <a:gd name="T7" fmla="*/ 31 h 47"/>
                <a:gd name="T8" fmla="*/ 69 w 84"/>
                <a:gd name="T9" fmla="*/ 16 h 47"/>
                <a:gd name="T10" fmla="*/ 61 w 84"/>
                <a:gd name="T11" fmla="*/ 9 h 47"/>
                <a:gd name="T12" fmla="*/ 53 w 84"/>
                <a:gd name="T13" fmla="*/ 4 h 47"/>
                <a:gd name="T14" fmla="*/ 33 w 84"/>
                <a:gd name="T15" fmla="*/ 0 h 47"/>
                <a:gd name="T16" fmla="*/ 24 w 84"/>
                <a:gd name="T17" fmla="*/ 0 h 47"/>
                <a:gd name="T18" fmla="*/ 20 w 84"/>
                <a:gd name="T19" fmla="*/ 0 h 47"/>
                <a:gd name="T20" fmla="*/ 16 w 84"/>
                <a:gd name="T21" fmla="*/ 1 h 47"/>
                <a:gd name="T22" fmla="*/ 9 w 84"/>
                <a:gd name="T23" fmla="*/ 2 h 47"/>
                <a:gd name="T24" fmla="*/ 4 w 84"/>
                <a:gd name="T25" fmla="*/ 4 h 47"/>
                <a:gd name="T26" fmla="*/ 0 w 84"/>
                <a:gd name="T27" fmla="*/ 5 h 47"/>
                <a:gd name="T28" fmla="*/ 4 w 84"/>
                <a:gd name="T29" fmla="*/ 4 h 47"/>
                <a:gd name="T30" fmla="*/ 9 w 84"/>
                <a:gd name="T31" fmla="*/ 3 h 47"/>
                <a:gd name="T32" fmla="*/ 16 w 84"/>
                <a:gd name="T33" fmla="*/ 3 h 47"/>
                <a:gd name="T34" fmla="*/ 24 w 84"/>
                <a:gd name="T35" fmla="*/ 2 h 47"/>
                <a:gd name="T36" fmla="*/ 33 w 84"/>
                <a:gd name="T37" fmla="*/ 3 h 47"/>
                <a:gd name="T38" fmla="*/ 51 w 84"/>
                <a:gd name="T39" fmla="*/ 7 h 47"/>
                <a:gd name="T40" fmla="*/ 59 w 84"/>
                <a:gd name="T41" fmla="*/ 12 h 47"/>
                <a:gd name="T42" fmla="*/ 66 w 84"/>
                <a:gd name="T43" fmla="*/ 19 h 47"/>
                <a:gd name="T44" fmla="*/ 75 w 84"/>
                <a:gd name="T45" fmla="*/ 32 h 47"/>
                <a:gd name="T46" fmla="*/ 79 w 84"/>
                <a:gd name="T47" fmla="*/ 43 h 47"/>
                <a:gd name="T48" fmla="*/ 79 w 84"/>
                <a:gd name="T49" fmla="*/ 46 h 47"/>
                <a:gd name="T50" fmla="*/ 79 w 84"/>
                <a:gd name="T51" fmla="*/ 47 h 47"/>
                <a:gd name="T52" fmla="*/ 84 w 84"/>
                <a:gd name="T5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47">
                  <a:moveTo>
                    <a:pt x="84" y="47"/>
                  </a:moveTo>
                  <a:cubicBezTo>
                    <a:pt x="84" y="47"/>
                    <a:pt x="84" y="47"/>
                    <a:pt x="84" y="46"/>
                  </a:cubicBezTo>
                  <a:cubicBezTo>
                    <a:pt x="83" y="45"/>
                    <a:pt x="83" y="44"/>
                    <a:pt x="83" y="42"/>
                  </a:cubicBezTo>
                  <a:cubicBezTo>
                    <a:pt x="82" y="39"/>
                    <a:pt x="81" y="35"/>
                    <a:pt x="79" y="31"/>
                  </a:cubicBezTo>
                  <a:cubicBezTo>
                    <a:pt x="76" y="26"/>
                    <a:pt x="73" y="21"/>
                    <a:pt x="69" y="16"/>
                  </a:cubicBezTo>
                  <a:cubicBezTo>
                    <a:pt x="67" y="14"/>
                    <a:pt x="64" y="11"/>
                    <a:pt x="61" y="9"/>
                  </a:cubicBezTo>
                  <a:cubicBezTo>
                    <a:pt x="59" y="7"/>
                    <a:pt x="56" y="5"/>
                    <a:pt x="53" y="4"/>
                  </a:cubicBezTo>
                  <a:cubicBezTo>
                    <a:pt x="46" y="1"/>
                    <a:pt x="39" y="0"/>
                    <a:pt x="33" y="0"/>
                  </a:cubicBezTo>
                  <a:cubicBezTo>
                    <a:pt x="30" y="0"/>
                    <a:pt x="27" y="0"/>
                    <a:pt x="24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3" y="1"/>
                    <a:pt x="11" y="2"/>
                    <a:pt x="9" y="2"/>
                  </a:cubicBezTo>
                  <a:cubicBezTo>
                    <a:pt x="7" y="3"/>
                    <a:pt x="6" y="3"/>
                    <a:pt x="4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5"/>
                    <a:pt x="4" y="4"/>
                  </a:cubicBezTo>
                  <a:cubicBezTo>
                    <a:pt x="6" y="4"/>
                    <a:pt x="7" y="4"/>
                    <a:pt x="9" y="3"/>
                  </a:cubicBezTo>
                  <a:cubicBezTo>
                    <a:pt x="11" y="3"/>
                    <a:pt x="14" y="3"/>
                    <a:pt x="16" y="3"/>
                  </a:cubicBezTo>
                  <a:cubicBezTo>
                    <a:pt x="19" y="2"/>
                    <a:pt x="21" y="2"/>
                    <a:pt x="24" y="2"/>
                  </a:cubicBezTo>
                  <a:cubicBezTo>
                    <a:pt x="27" y="2"/>
                    <a:pt x="30" y="2"/>
                    <a:pt x="33" y="3"/>
                  </a:cubicBezTo>
                  <a:cubicBezTo>
                    <a:pt x="39" y="3"/>
                    <a:pt x="45" y="4"/>
                    <a:pt x="51" y="7"/>
                  </a:cubicBezTo>
                  <a:cubicBezTo>
                    <a:pt x="54" y="8"/>
                    <a:pt x="57" y="10"/>
                    <a:pt x="59" y="12"/>
                  </a:cubicBezTo>
                  <a:cubicBezTo>
                    <a:pt x="62" y="14"/>
                    <a:pt x="64" y="16"/>
                    <a:pt x="66" y="19"/>
                  </a:cubicBezTo>
                  <a:cubicBezTo>
                    <a:pt x="70" y="23"/>
                    <a:pt x="73" y="28"/>
                    <a:pt x="75" y="32"/>
                  </a:cubicBezTo>
                  <a:cubicBezTo>
                    <a:pt x="77" y="37"/>
                    <a:pt x="78" y="41"/>
                    <a:pt x="79" y="43"/>
                  </a:cubicBezTo>
                  <a:cubicBezTo>
                    <a:pt x="79" y="45"/>
                    <a:pt x="79" y="46"/>
                    <a:pt x="79" y="46"/>
                  </a:cubicBezTo>
                  <a:cubicBezTo>
                    <a:pt x="79" y="47"/>
                    <a:pt x="79" y="47"/>
                    <a:pt x="79" y="47"/>
                  </a:cubicBezTo>
                  <a:lnTo>
                    <a:pt x="84" y="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68"/>
            <p:cNvSpPr>
              <a:spLocks/>
            </p:cNvSpPr>
            <p:nvPr/>
          </p:nvSpPr>
          <p:spPr bwMode="auto">
            <a:xfrm>
              <a:off x="1911350" y="2587625"/>
              <a:ext cx="338138" cy="180975"/>
            </a:xfrm>
            <a:custGeom>
              <a:avLst/>
              <a:gdLst>
                <a:gd name="T0" fmla="*/ 5 w 90"/>
                <a:gd name="T1" fmla="*/ 48 h 48"/>
                <a:gd name="T2" fmla="*/ 5 w 90"/>
                <a:gd name="T3" fmla="*/ 47 h 48"/>
                <a:gd name="T4" fmla="*/ 6 w 90"/>
                <a:gd name="T5" fmla="*/ 44 h 48"/>
                <a:gd name="T6" fmla="*/ 10 w 90"/>
                <a:gd name="T7" fmla="*/ 33 h 48"/>
                <a:gd name="T8" fmla="*/ 20 w 90"/>
                <a:gd name="T9" fmla="*/ 19 h 48"/>
                <a:gd name="T10" fmla="*/ 27 w 90"/>
                <a:gd name="T11" fmla="*/ 12 h 48"/>
                <a:gd name="T12" fmla="*/ 36 w 90"/>
                <a:gd name="T13" fmla="*/ 7 h 48"/>
                <a:gd name="T14" fmla="*/ 55 w 90"/>
                <a:gd name="T15" fmla="*/ 3 h 48"/>
                <a:gd name="T16" fmla="*/ 64 w 90"/>
                <a:gd name="T17" fmla="*/ 3 h 48"/>
                <a:gd name="T18" fmla="*/ 72 w 90"/>
                <a:gd name="T19" fmla="*/ 4 h 48"/>
                <a:gd name="T20" fmla="*/ 80 w 90"/>
                <a:gd name="T21" fmla="*/ 5 h 48"/>
                <a:gd name="T22" fmla="*/ 85 w 90"/>
                <a:gd name="T23" fmla="*/ 6 h 48"/>
                <a:gd name="T24" fmla="*/ 90 w 90"/>
                <a:gd name="T25" fmla="*/ 6 h 48"/>
                <a:gd name="T26" fmla="*/ 85 w 90"/>
                <a:gd name="T27" fmla="*/ 5 h 48"/>
                <a:gd name="T28" fmla="*/ 80 w 90"/>
                <a:gd name="T29" fmla="*/ 3 h 48"/>
                <a:gd name="T30" fmla="*/ 73 w 90"/>
                <a:gd name="T31" fmla="*/ 2 h 48"/>
                <a:gd name="T32" fmla="*/ 69 w 90"/>
                <a:gd name="T33" fmla="*/ 1 h 48"/>
                <a:gd name="T34" fmla="*/ 64 w 90"/>
                <a:gd name="T35" fmla="*/ 0 h 48"/>
                <a:gd name="T36" fmla="*/ 55 w 90"/>
                <a:gd name="T37" fmla="*/ 0 h 48"/>
                <a:gd name="T38" fmla="*/ 34 w 90"/>
                <a:gd name="T39" fmla="*/ 4 h 48"/>
                <a:gd name="T40" fmla="*/ 25 w 90"/>
                <a:gd name="T41" fmla="*/ 9 h 48"/>
                <a:gd name="T42" fmla="*/ 17 w 90"/>
                <a:gd name="T43" fmla="*/ 16 h 48"/>
                <a:gd name="T44" fmla="*/ 6 w 90"/>
                <a:gd name="T45" fmla="*/ 30 h 48"/>
                <a:gd name="T46" fmla="*/ 1 w 90"/>
                <a:gd name="T47" fmla="*/ 43 h 48"/>
                <a:gd name="T48" fmla="*/ 0 w 90"/>
                <a:gd name="T49" fmla="*/ 46 h 48"/>
                <a:gd name="T50" fmla="*/ 0 w 90"/>
                <a:gd name="T51" fmla="*/ 48 h 48"/>
                <a:gd name="T52" fmla="*/ 5 w 9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" h="48"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1"/>
                    <a:pt x="8" y="37"/>
                    <a:pt x="10" y="33"/>
                  </a:cubicBezTo>
                  <a:cubicBezTo>
                    <a:pt x="12" y="28"/>
                    <a:pt x="16" y="23"/>
                    <a:pt x="20" y="19"/>
                  </a:cubicBezTo>
                  <a:cubicBezTo>
                    <a:pt x="22" y="16"/>
                    <a:pt x="25" y="14"/>
                    <a:pt x="27" y="12"/>
                  </a:cubicBezTo>
                  <a:cubicBezTo>
                    <a:pt x="30" y="10"/>
                    <a:pt x="33" y="8"/>
                    <a:pt x="36" y="7"/>
                  </a:cubicBezTo>
                  <a:cubicBezTo>
                    <a:pt x="42" y="4"/>
                    <a:pt x="49" y="3"/>
                    <a:pt x="55" y="3"/>
                  </a:cubicBezTo>
                  <a:cubicBezTo>
                    <a:pt x="58" y="3"/>
                    <a:pt x="61" y="3"/>
                    <a:pt x="64" y="3"/>
                  </a:cubicBezTo>
                  <a:cubicBezTo>
                    <a:pt x="67" y="3"/>
                    <a:pt x="70" y="3"/>
                    <a:pt x="72" y="4"/>
                  </a:cubicBezTo>
                  <a:cubicBezTo>
                    <a:pt x="75" y="4"/>
                    <a:pt x="77" y="4"/>
                    <a:pt x="80" y="5"/>
                  </a:cubicBezTo>
                  <a:cubicBezTo>
                    <a:pt x="82" y="5"/>
                    <a:pt x="83" y="5"/>
                    <a:pt x="85" y="6"/>
                  </a:cubicBezTo>
                  <a:cubicBezTo>
                    <a:pt x="88" y="6"/>
                    <a:pt x="90" y="6"/>
                    <a:pt x="90" y="6"/>
                  </a:cubicBezTo>
                  <a:cubicBezTo>
                    <a:pt x="90" y="6"/>
                    <a:pt x="88" y="6"/>
                    <a:pt x="85" y="5"/>
                  </a:cubicBezTo>
                  <a:cubicBezTo>
                    <a:pt x="84" y="4"/>
                    <a:pt x="82" y="4"/>
                    <a:pt x="80" y="3"/>
                  </a:cubicBezTo>
                  <a:cubicBezTo>
                    <a:pt x="78" y="3"/>
                    <a:pt x="75" y="2"/>
                    <a:pt x="73" y="2"/>
                  </a:cubicBezTo>
                  <a:cubicBezTo>
                    <a:pt x="72" y="1"/>
                    <a:pt x="70" y="1"/>
                    <a:pt x="69" y="1"/>
                  </a:cubicBezTo>
                  <a:cubicBezTo>
                    <a:pt x="67" y="1"/>
                    <a:pt x="66" y="1"/>
                    <a:pt x="64" y="0"/>
                  </a:cubicBezTo>
                  <a:cubicBezTo>
                    <a:pt x="61" y="0"/>
                    <a:pt x="58" y="0"/>
                    <a:pt x="55" y="0"/>
                  </a:cubicBezTo>
                  <a:cubicBezTo>
                    <a:pt x="48" y="0"/>
                    <a:pt x="41" y="1"/>
                    <a:pt x="34" y="4"/>
                  </a:cubicBezTo>
                  <a:cubicBezTo>
                    <a:pt x="31" y="5"/>
                    <a:pt x="28" y="7"/>
                    <a:pt x="25" y="9"/>
                  </a:cubicBezTo>
                  <a:cubicBezTo>
                    <a:pt x="22" y="11"/>
                    <a:pt x="19" y="13"/>
                    <a:pt x="17" y="16"/>
                  </a:cubicBezTo>
                  <a:cubicBezTo>
                    <a:pt x="12" y="20"/>
                    <a:pt x="9" y="26"/>
                    <a:pt x="6" y="30"/>
                  </a:cubicBezTo>
                  <a:cubicBezTo>
                    <a:pt x="4" y="35"/>
                    <a:pt x="2" y="40"/>
                    <a:pt x="1" y="43"/>
                  </a:cubicBezTo>
                  <a:cubicBezTo>
                    <a:pt x="1" y="44"/>
                    <a:pt x="0" y="45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lnTo>
                    <a:pt x="5" y="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9"/>
            <p:cNvSpPr>
              <a:spLocks/>
            </p:cNvSpPr>
            <p:nvPr/>
          </p:nvSpPr>
          <p:spPr bwMode="auto">
            <a:xfrm>
              <a:off x="1601788" y="3022600"/>
              <a:ext cx="674688" cy="463550"/>
            </a:xfrm>
            <a:custGeom>
              <a:avLst/>
              <a:gdLst>
                <a:gd name="T0" fmla="*/ 0 w 425"/>
                <a:gd name="T1" fmla="*/ 0 h 292"/>
                <a:gd name="T2" fmla="*/ 45 w 425"/>
                <a:gd name="T3" fmla="*/ 292 h 292"/>
                <a:gd name="T4" fmla="*/ 382 w 425"/>
                <a:gd name="T5" fmla="*/ 292 h 292"/>
                <a:gd name="T6" fmla="*/ 425 w 425"/>
                <a:gd name="T7" fmla="*/ 0 h 292"/>
                <a:gd name="T8" fmla="*/ 0 w 425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92">
                  <a:moveTo>
                    <a:pt x="0" y="0"/>
                  </a:moveTo>
                  <a:lnTo>
                    <a:pt x="45" y="292"/>
                  </a:lnTo>
                  <a:lnTo>
                    <a:pt x="382" y="292"/>
                  </a:lnTo>
                  <a:lnTo>
                    <a:pt x="4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70"/>
            <p:cNvSpPr>
              <a:spLocks/>
            </p:cNvSpPr>
            <p:nvPr/>
          </p:nvSpPr>
          <p:spPr bwMode="auto">
            <a:xfrm>
              <a:off x="1508125" y="2806700"/>
              <a:ext cx="862013" cy="169863"/>
            </a:xfrm>
            <a:custGeom>
              <a:avLst/>
              <a:gdLst>
                <a:gd name="T0" fmla="*/ 526 w 543"/>
                <a:gd name="T1" fmla="*/ 107 h 107"/>
                <a:gd name="T2" fmla="*/ 543 w 543"/>
                <a:gd name="T3" fmla="*/ 0 h 107"/>
                <a:gd name="T4" fmla="*/ 0 w 543"/>
                <a:gd name="T5" fmla="*/ 0 h 107"/>
                <a:gd name="T6" fmla="*/ 17 w 543"/>
                <a:gd name="T7" fmla="*/ 107 h 107"/>
                <a:gd name="T8" fmla="*/ 526 w 543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107">
                  <a:moveTo>
                    <a:pt x="526" y="107"/>
                  </a:moveTo>
                  <a:lnTo>
                    <a:pt x="543" y="0"/>
                  </a:lnTo>
                  <a:lnTo>
                    <a:pt x="0" y="0"/>
                  </a:lnTo>
                  <a:lnTo>
                    <a:pt x="17" y="107"/>
                  </a:lnTo>
                  <a:lnTo>
                    <a:pt x="526" y="1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1590675" y="2478088"/>
              <a:ext cx="260350" cy="158750"/>
            </a:xfrm>
            <a:custGeom>
              <a:avLst/>
              <a:gdLst>
                <a:gd name="T0" fmla="*/ 66 w 69"/>
                <a:gd name="T1" fmla="*/ 27 h 42"/>
                <a:gd name="T2" fmla="*/ 47 w 69"/>
                <a:gd name="T3" fmla="*/ 4 h 42"/>
                <a:gd name="T4" fmla="*/ 0 w 69"/>
                <a:gd name="T5" fmla="*/ 23 h 42"/>
                <a:gd name="T6" fmla="*/ 27 w 69"/>
                <a:gd name="T7" fmla="*/ 29 h 42"/>
                <a:gd name="T8" fmla="*/ 66 w 69"/>
                <a:gd name="T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2">
                  <a:moveTo>
                    <a:pt x="66" y="27"/>
                  </a:moveTo>
                  <a:cubicBezTo>
                    <a:pt x="66" y="27"/>
                    <a:pt x="69" y="8"/>
                    <a:pt x="47" y="4"/>
                  </a:cubicBezTo>
                  <a:cubicBezTo>
                    <a:pt x="25" y="0"/>
                    <a:pt x="14" y="20"/>
                    <a:pt x="0" y="23"/>
                  </a:cubicBezTo>
                  <a:cubicBezTo>
                    <a:pt x="0" y="23"/>
                    <a:pt x="16" y="22"/>
                    <a:pt x="27" y="29"/>
                  </a:cubicBezTo>
                  <a:cubicBezTo>
                    <a:pt x="37" y="35"/>
                    <a:pt x="58" y="42"/>
                    <a:pt x="66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2001838" y="2519363"/>
              <a:ext cx="269875" cy="161925"/>
            </a:xfrm>
            <a:custGeom>
              <a:avLst/>
              <a:gdLst>
                <a:gd name="T0" fmla="*/ 2 w 72"/>
                <a:gd name="T1" fmla="*/ 28 h 43"/>
                <a:gd name="T2" fmla="*/ 24 w 72"/>
                <a:gd name="T3" fmla="*/ 4 h 43"/>
                <a:gd name="T4" fmla="*/ 72 w 72"/>
                <a:gd name="T5" fmla="*/ 26 h 43"/>
                <a:gd name="T6" fmla="*/ 44 w 72"/>
                <a:gd name="T7" fmla="*/ 31 h 43"/>
                <a:gd name="T8" fmla="*/ 2 w 72"/>
                <a:gd name="T9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3">
                  <a:moveTo>
                    <a:pt x="2" y="28"/>
                  </a:moveTo>
                  <a:cubicBezTo>
                    <a:pt x="2" y="28"/>
                    <a:pt x="0" y="8"/>
                    <a:pt x="24" y="4"/>
                  </a:cubicBezTo>
                  <a:cubicBezTo>
                    <a:pt x="46" y="0"/>
                    <a:pt x="57" y="23"/>
                    <a:pt x="72" y="26"/>
                  </a:cubicBezTo>
                  <a:cubicBezTo>
                    <a:pt x="72" y="26"/>
                    <a:pt x="55" y="24"/>
                    <a:pt x="44" y="31"/>
                  </a:cubicBezTo>
                  <a:cubicBezTo>
                    <a:pt x="32" y="37"/>
                    <a:pt x="10" y="43"/>
                    <a:pt x="2" y="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1432654" y="3057330"/>
            <a:ext cx="3193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674714" y="3057330"/>
            <a:ext cx="3080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878674" y="3057330"/>
            <a:ext cx="3048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314251" y="3284339"/>
            <a:ext cx="63030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548691" y="3284339"/>
            <a:ext cx="63030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52651" y="3284339"/>
            <a:ext cx="63030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1714500" y="1638300"/>
            <a:ext cx="3992880" cy="297180"/>
          </a:xfrm>
          <a:custGeom>
            <a:avLst/>
            <a:gdLst>
              <a:gd name="connsiteX0" fmla="*/ 0 w 3992880"/>
              <a:gd name="connsiteY0" fmla="*/ 175260 h 297180"/>
              <a:gd name="connsiteX1" fmla="*/ 0 w 3992880"/>
              <a:gd name="connsiteY1" fmla="*/ 0 h 297180"/>
              <a:gd name="connsiteX2" fmla="*/ 3718560 w 3992880"/>
              <a:gd name="connsiteY2" fmla="*/ 0 h 297180"/>
              <a:gd name="connsiteX3" fmla="*/ 3718560 w 3992880"/>
              <a:gd name="connsiteY3" fmla="*/ 297180 h 297180"/>
              <a:gd name="connsiteX4" fmla="*/ 3992880 w 3992880"/>
              <a:gd name="connsiteY4" fmla="*/ 297180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92880" h="297180">
                <a:moveTo>
                  <a:pt x="0" y="175260"/>
                </a:moveTo>
                <a:lnTo>
                  <a:pt x="0" y="0"/>
                </a:lnTo>
                <a:lnTo>
                  <a:pt x="3718560" y="0"/>
                </a:lnTo>
                <a:lnTo>
                  <a:pt x="3718560" y="297180"/>
                </a:lnTo>
                <a:lnTo>
                  <a:pt x="3992880" y="297180"/>
                </a:lnTo>
              </a:path>
            </a:pathLst>
          </a:custGeom>
          <a:noFill/>
          <a:ln w="6350">
            <a:solidFill>
              <a:schemeClr val="bg1">
                <a:lumMod val="75000"/>
              </a:schemeClr>
            </a:soli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2857500" y="3680460"/>
            <a:ext cx="2865120" cy="449580"/>
          </a:xfrm>
          <a:custGeom>
            <a:avLst/>
            <a:gdLst>
              <a:gd name="connsiteX0" fmla="*/ 0 w 2865120"/>
              <a:gd name="connsiteY0" fmla="*/ 0 h 449580"/>
              <a:gd name="connsiteX1" fmla="*/ 0 w 2865120"/>
              <a:gd name="connsiteY1" fmla="*/ 449580 h 449580"/>
              <a:gd name="connsiteX2" fmla="*/ 2667000 w 2865120"/>
              <a:gd name="connsiteY2" fmla="*/ 449580 h 449580"/>
              <a:gd name="connsiteX3" fmla="*/ 2667000 w 2865120"/>
              <a:gd name="connsiteY3" fmla="*/ 198120 h 449580"/>
              <a:gd name="connsiteX4" fmla="*/ 2865120 w 2865120"/>
              <a:gd name="connsiteY4" fmla="*/ 198120 h 44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5120" h="449580">
                <a:moveTo>
                  <a:pt x="0" y="0"/>
                </a:moveTo>
                <a:lnTo>
                  <a:pt x="0" y="449580"/>
                </a:lnTo>
                <a:lnTo>
                  <a:pt x="2667000" y="449580"/>
                </a:lnTo>
                <a:lnTo>
                  <a:pt x="2667000" y="198120"/>
                </a:lnTo>
                <a:lnTo>
                  <a:pt x="2865120" y="198120"/>
                </a:lnTo>
              </a:path>
            </a:pathLst>
          </a:custGeom>
          <a:noFill/>
          <a:ln w="6350">
            <a:solidFill>
              <a:schemeClr val="bg1">
                <a:lumMod val="75000"/>
              </a:schemeClr>
            </a:soli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>
            <a:off x="4663440" y="2933700"/>
            <a:ext cx="1097280" cy="0"/>
          </a:xfrm>
          <a:custGeom>
            <a:avLst/>
            <a:gdLst>
              <a:gd name="connsiteX0" fmla="*/ 0 w 1097280"/>
              <a:gd name="connsiteY0" fmla="*/ 0 h 0"/>
              <a:gd name="connsiteX1" fmla="*/ 1097280 w 109728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7280">
                <a:moveTo>
                  <a:pt x="0" y="0"/>
                </a:moveTo>
                <a:lnTo>
                  <a:pt x="1097280" y="0"/>
                </a:lnTo>
              </a:path>
            </a:pathLst>
          </a:custGeom>
          <a:noFill/>
          <a:ln w="6350">
            <a:solidFill>
              <a:schemeClr val="bg1">
                <a:lumMod val="75000"/>
              </a:schemeClr>
            </a:soli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932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广州起义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5"/>
          <p:cNvSpPr>
            <a:spLocks/>
          </p:cNvSpPr>
          <p:nvPr/>
        </p:nvSpPr>
        <p:spPr bwMode="auto">
          <a:xfrm>
            <a:off x="2849392" y="2351247"/>
            <a:ext cx="1347788" cy="1360488"/>
          </a:xfrm>
          <a:custGeom>
            <a:avLst/>
            <a:gdLst>
              <a:gd name="T0" fmla="*/ 164 w 178"/>
              <a:gd name="T1" fmla="*/ 0 h 178"/>
              <a:gd name="T2" fmla="*/ 14 w 178"/>
              <a:gd name="T3" fmla="*/ 0 h 178"/>
              <a:gd name="T4" fmla="*/ 4 w 178"/>
              <a:gd name="T5" fmla="*/ 17 h 178"/>
              <a:gd name="T6" fmla="*/ 81 w 178"/>
              <a:gd name="T7" fmla="*/ 169 h 178"/>
              <a:gd name="T8" fmla="*/ 97 w 178"/>
              <a:gd name="T9" fmla="*/ 169 h 178"/>
              <a:gd name="T10" fmla="*/ 174 w 178"/>
              <a:gd name="T11" fmla="*/ 16 h 178"/>
              <a:gd name="T12" fmla="*/ 164 w 178"/>
              <a:gd name="T13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178">
                <a:moveTo>
                  <a:pt x="164" y="0"/>
                </a:moveTo>
                <a:cubicBezTo>
                  <a:pt x="14" y="0"/>
                  <a:pt x="14" y="0"/>
                  <a:pt x="14" y="0"/>
                </a:cubicBezTo>
                <a:cubicBezTo>
                  <a:pt x="4" y="0"/>
                  <a:pt x="0" y="8"/>
                  <a:pt x="4" y="17"/>
                </a:cubicBezTo>
                <a:cubicBezTo>
                  <a:pt x="81" y="169"/>
                  <a:pt x="81" y="169"/>
                  <a:pt x="81" y="169"/>
                </a:cubicBezTo>
                <a:cubicBezTo>
                  <a:pt x="85" y="178"/>
                  <a:pt x="93" y="178"/>
                  <a:pt x="97" y="169"/>
                </a:cubicBezTo>
                <a:cubicBezTo>
                  <a:pt x="174" y="16"/>
                  <a:pt x="174" y="16"/>
                  <a:pt x="174" y="16"/>
                </a:cubicBezTo>
                <a:cubicBezTo>
                  <a:pt x="178" y="7"/>
                  <a:pt x="174" y="0"/>
                  <a:pt x="1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039411" y="1946435"/>
            <a:ext cx="1363663" cy="1352550"/>
          </a:xfrm>
          <a:custGeom>
            <a:avLst/>
            <a:gdLst>
              <a:gd name="T0" fmla="*/ 14 w 180"/>
              <a:gd name="T1" fmla="*/ 177 h 177"/>
              <a:gd name="T2" fmla="*/ 164 w 180"/>
              <a:gd name="T3" fmla="*/ 177 h 177"/>
              <a:gd name="T4" fmla="*/ 175 w 180"/>
              <a:gd name="T5" fmla="*/ 161 h 177"/>
              <a:gd name="T6" fmla="*/ 97 w 180"/>
              <a:gd name="T7" fmla="*/ 8 h 177"/>
              <a:gd name="T8" fmla="*/ 81 w 180"/>
              <a:gd name="T9" fmla="*/ 8 h 177"/>
              <a:gd name="T10" fmla="*/ 4 w 180"/>
              <a:gd name="T11" fmla="*/ 162 h 177"/>
              <a:gd name="T12" fmla="*/ 14 w 180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0" h="177">
                <a:moveTo>
                  <a:pt x="14" y="177"/>
                </a:moveTo>
                <a:cubicBezTo>
                  <a:pt x="164" y="177"/>
                  <a:pt x="164" y="177"/>
                  <a:pt x="164" y="177"/>
                </a:cubicBezTo>
                <a:cubicBezTo>
                  <a:pt x="175" y="177"/>
                  <a:pt x="180" y="170"/>
                  <a:pt x="175" y="161"/>
                </a:cubicBezTo>
                <a:cubicBezTo>
                  <a:pt x="97" y="8"/>
                  <a:pt x="97" y="8"/>
                  <a:pt x="97" y="8"/>
                </a:cubicBezTo>
                <a:cubicBezTo>
                  <a:pt x="93" y="0"/>
                  <a:pt x="85" y="0"/>
                  <a:pt x="81" y="8"/>
                </a:cubicBezTo>
                <a:cubicBezTo>
                  <a:pt x="4" y="162"/>
                  <a:pt x="4" y="162"/>
                  <a:pt x="4" y="162"/>
                </a:cubicBezTo>
                <a:cubicBezTo>
                  <a:pt x="0" y="171"/>
                  <a:pt x="4" y="177"/>
                  <a:pt x="14" y="1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643498" y="1946435"/>
            <a:ext cx="1363663" cy="1352550"/>
          </a:xfrm>
          <a:custGeom>
            <a:avLst/>
            <a:gdLst>
              <a:gd name="T0" fmla="*/ 14 w 180"/>
              <a:gd name="T1" fmla="*/ 177 h 177"/>
              <a:gd name="T2" fmla="*/ 166 w 180"/>
              <a:gd name="T3" fmla="*/ 177 h 177"/>
              <a:gd name="T4" fmla="*/ 176 w 180"/>
              <a:gd name="T5" fmla="*/ 161 h 177"/>
              <a:gd name="T6" fmla="*/ 99 w 180"/>
              <a:gd name="T7" fmla="*/ 8 h 177"/>
              <a:gd name="T8" fmla="*/ 82 w 180"/>
              <a:gd name="T9" fmla="*/ 8 h 177"/>
              <a:gd name="T10" fmla="*/ 5 w 180"/>
              <a:gd name="T11" fmla="*/ 162 h 177"/>
              <a:gd name="T12" fmla="*/ 14 w 180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0" h="177">
                <a:moveTo>
                  <a:pt x="14" y="177"/>
                </a:moveTo>
                <a:cubicBezTo>
                  <a:pt x="166" y="177"/>
                  <a:pt x="166" y="177"/>
                  <a:pt x="166" y="177"/>
                </a:cubicBezTo>
                <a:cubicBezTo>
                  <a:pt x="176" y="177"/>
                  <a:pt x="180" y="170"/>
                  <a:pt x="176" y="161"/>
                </a:cubicBezTo>
                <a:cubicBezTo>
                  <a:pt x="99" y="8"/>
                  <a:pt x="99" y="8"/>
                  <a:pt x="99" y="8"/>
                </a:cubicBezTo>
                <a:cubicBezTo>
                  <a:pt x="95" y="0"/>
                  <a:pt x="87" y="0"/>
                  <a:pt x="82" y="8"/>
                </a:cubicBezTo>
                <a:cubicBezTo>
                  <a:pt x="5" y="162"/>
                  <a:pt x="5" y="162"/>
                  <a:pt x="5" y="162"/>
                </a:cubicBezTo>
                <a:cubicBezTo>
                  <a:pt x="0" y="171"/>
                  <a:pt x="5" y="177"/>
                  <a:pt x="14" y="1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453480" y="2351247"/>
            <a:ext cx="1363663" cy="1360488"/>
          </a:xfrm>
          <a:custGeom>
            <a:avLst/>
            <a:gdLst>
              <a:gd name="T0" fmla="*/ 165 w 180"/>
              <a:gd name="T1" fmla="*/ 0 h 178"/>
              <a:gd name="T2" fmla="*/ 14 w 180"/>
              <a:gd name="T3" fmla="*/ 0 h 178"/>
              <a:gd name="T4" fmla="*/ 6 w 180"/>
              <a:gd name="T5" fmla="*/ 17 h 178"/>
              <a:gd name="T6" fmla="*/ 82 w 180"/>
              <a:gd name="T7" fmla="*/ 169 h 178"/>
              <a:gd name="T8" fmla="*/ 97 w 180"/>
              <a:gd name="T9" fmla="*/ 169 h 178"/>
              <a:gd name="T10" fmla="*/ 175 w 180"/>
              <a:gd name="T11" fmla="*/ 16 h 178"/>
              <a:gd name="T12" fmla="*/ 165 w 180"/>
              <a:gd name="T13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0" h="178">
                <a:moveTo>
                  <a:pt x="165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8"/>
                  <a:pt x="6" y="17"/>
                </a:cubicBezTo>
                <a:cubicBezTo>
                  <a:pt x="82" y="169"/>
                  <a:pt x="82" y="169"/>
                  <a:pt x="82" y="169"/>
                </a:cubicBezTo>
                <a:cubicBezTo>
                  <a:pt x="87" y="178"/>
                  <a:pt x="93" y="178"/>
                  <a:pt x="97" y="169"/>
                </a:cubicBezTo>
                <a:cubicBezTo>
                  <a:pt x="175" y="16"/>
                  <a:pt x="175" y="16"/>
                  <a:pt x="175" y="16"/>
                </a:cubicBezTo>
                <a:cubicBezTo>
                  <a:pt x="180" y="7"/>
                  <a:pt x="175" y="0"/>
                  <a:pt x="1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032851" y="3386936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0" name="文本框 66"/>
          <p:cNvSpPr txBox="1">
            <a:spLocks noChangeArrowheads="1"/>
          </p:cNvSpPr>
          <p:nvPr/>
        </p:nvSpPr>
        <p:spPr bwMode="auto">
          <a:xfrm>
            <a:off x="1027898" y="3607041"/>
            <a:ext cx="13322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861651" y="1651005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2856698" y="1871110"/>
            <a:ext cx="13322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633301" y="3386936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4628348" y="3607041"/>
            <a:ext cx="13322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462101" y="1651005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6457148" y="1871110"/>
            <a:ext cx="13322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右箭头 16"/>
          <p:cNvSpPr/>
          <p:nvPr/>
        </p:nvSpPr>
        <p:spPr>
          <a:xfrm rot="3648513">
            <a:off x="1860175" y="2409925"/>
            <a:ext cx="1358234" cy="396242"/>
          </a:xfrm>
          <a:prstGeom prst="rightArrow">
            <a:avLst/>
          </a:prstGeom>
          <a:solidFill>
            <a:srgbClr val="E1E1E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3884216">
            <a:off x="5373227" y="2402422"/>
            <a:ext cx="1505961" cy="396242"/>
          </a:xfrm>
          <a:prstGeom prst="rightArrow">
            <a:avLst/>
          </a:prstGeom>
          <a:solidFill>
            <a:srgbClr val="E1E1E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右箭头 18"/>
          <p:cNvSpPr/>
          <p:nvPr/>
        </p:nvSpPr>
        <p:spPr>
          <a:xfrm rot="17747446">
            <a:off x="3630919" y="2825339"/>
            <a:ext cx="1369625" cy="396242"/>
          </a:xfrm>
          <a:prstGeom prst="rightArrow">
            <a:avLst/>
          </a:prstGeom>
          <a:solidFill>
            <a:srgbClr val="E1E1E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6"/>
          <p:cNvSpPr>
            <a:spLocks noEditPoints="1"/>
          </p:cNvSpPr>
          <p:nvPr/>
        </p:nvSpPr>
        <p:spPr bwMode="auto">
          <a:xfrm>
            <a:off x="6966408" y="2587769"/>
            <a:ext cx="359308" cy="329006"/>
          </a:xfrm>
          <a:custGeom>
            <a:avLst/>
            <a:gdLst>
              <a:gd name="T0" fmla="*/ 249 w 249"/>
              <a:gd name="T1" fmla="*/ 96 h 228"/>
              <a:gd name="T2" fmla="*/ 204 w 249"/>
              <a:gd name="T3" fmla="*/ 61 h 228"/>
              <a:gd name="T4" fmla="*/ 204 w 249"/>
              <a:gd name="T5" fmla="*/ 5 h 228"/>
              <a:gd name="T6" fmla="*/ 171 w 249"/>
              <a:gd name="T7" fmla="*/ 5 h 228"/>
              <a:gd name="T8" fmla="*/ 171 w 249"/>
              <a:gd name="T9" fmla="*/ 36 h 228"/>
              <a:gd name="T10" fmla="*/ 125 w 249"/>
              <a:gd name="T11" fmla="*/ 0 h 228"/>
              <a:gd name="T12" fmla="*/ 0 w 249"/>
              <a:gd name="T13" fmla="*/ 96 h 228"/>
              <a:gd name="T14" fmla="*/ 20 w 249"/>
              <a:gd name="T15" fmla="*/ 121 h 228"/>
              <a:gd name="T16" fmla="*/ 34 w 249"/>
              <a:gd name="T17" fmla="*/ 111 h 228"/>
              <a:gd name="T18" fmla="*/ 34 w 249"/>
              <a:gd name="T19" fmla="*/ 228 h 228"/>
              <a:gd name="T20" fmla="*/ 216 w 249"/>
              <a:gd name="T21" fmla="*/ 228 h 228"/>
              <a:gd name="T22" fmla="*/ 216 w 249"/>
              <a:gd name="T23" fmla="*/ 111 h 228"/>
              <a:gd name="T24" fmla="*/ 229 w 249"/>
              <a:gd name="T25" fmla="*/ 121 h 228"/>
              <a:gd name="T26" fmla="*/ 249 w 249"/>
              <a:gd name="T27" fmla="*/ 96 h 228"/>
              <a:gd name="T28" fmla="*/ 198 w 249"/>
              <a:gd name="T29" fmla="*/ 210 h 228"/>
              <a:gd name="T30" fmla="*/ 156 w 249"/>
              <a:gd name="T31" fmla="*/ 210 h 228"/>
              <a:gd name="T32" fmla="*/ 156 w 249"/>
              <a:gd name="T33" fmla="*/ 142 h 228"/>
              <a:gd name="T34" fmla="*/ 92 w 249"/>
              <a:gd name="T35" fmla="*/ 142 h 228"/>
              <a:gd name="T36" fmla="*/ 92 w 249"/>
              <a:gd name="T37" fmla="*/ 210 h 228"/>
              <a:gd name="T38" fmla="*/ 52 w 249"/>
              <a:gd name="T39" fmla="*/ 210 h 228"/>
              <a:gd name="T40" fmla="*/ 52 w 249"/>
              <a:gd name="T41" fmla="*/ 99 h 228"/>
              <a:gd name="T42" fmla="*/ 125 w 249"/>
              <a:gd name="T43" fmla="*/ 43 h 228"/>
              <a:gd name="T44" fmla="*/ 198 w 249"/>
              <a:gd name="T45" fmla="*/ 99 h 228"/>
              <a:gd name="T46" fmla="*/ 198 w 249"/>
              <a:gd name="T47" fmla="*/ 21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9" h="228">
                <a:moveTo>
                  <a:pt x="249" y="96"/>
                </a:moveTo>
                <a:lnTo>
                  <a:pt x="204" y="61"/>
                </a:lnTo>
                <a:lnTo>
                  <a:pt x="204" y="5"/>
                </a:lnTo>
                <a:lnTo>
                  <a:pt x="171" y="5"/>
                </a:lnTo>
                <a:lnTo>
                  <a:pt x="171" y="36"/>
                </a:lnTo>
                <a:lnTo>
                  <a:pt x="125" y="0"/>
                </a:lnTo>
                <a:lnTo>
                  <a:pt x="0" y="96"/>
                </a:lnTo>
                <a:lnTo>
                  <a:pt x="20" y="121"/>
                </a:lnTo>
                <a:lnTo>
                  <a:pt x="34" y="111"/>
                </a:lnTo>
                <a:lnTo>
                  <a:pt x="34" y="228"/>
                </a:lnTo>
                <a:lnTo>
                  <a:pt x="216" y="228"/>
                </a:lnTo>
                <a:lnTo>
                  <a:pt x="216" y="111"/>
                </a:lnTo>
                <a:lnTo>
                  <a:pt x="229" y="121"/>
                </a:lnTo>
                <a:lnTo>
                  <a:pt x="249" y="96"/>
                </a:lnTo>
                <a:close/>
                <a:moveTo>
                  <a:pt x="198" y="210"/>
                </a:moveTo>
                <a:lnTo>
                  <a:pt x="156" y="210"/>
                </a:lnTo>
                <a:lnTo>
                  <a:pt x="156" y="142"/>
                </a:lnTo>
                <a:lnTo>
                  <a:pt x="92" y="142"/>
                </a:lnTo>
                <a:lnTo>
                  <a:pt x="92" y="210"/>
                </a:lnTo>
                <a:lnTo>
                  <a:pt x="52" y="210"/>
                </a:lnTo>
                <a:lnTo>
                  <a:pt x="52" y="99"/>
                </a:lnTo>
                <a:lnTo>
                  <a:pt x="125" y="43"/>
                </a:lnTo>
                <a:lnTo>
                  <a:pt x="198" y="99"/>
                </a:lnTo>
                <a:lnTo>
                  <a:pt x="198" y="2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17"/>
          <p:cNvSpPr>
            <a:spLocks noEditPoints="1"/>
          </p:cNvSpPr>
          <p:nvPr/>
        </p:nvSpPr>
        <p:spPr bwMode="auto">
          <a:xfrm>
            <a:off x="1546746" y="2662322"/>
            <a:ext cx="343906" cy="237280"/>
          </a:xfrm>
          <a:custGeom>
            <a:avLst/>
            <a:gdLst>
              <a:gd name="T0" fmla="*/ 125 w 138"/>
              <a:gd name="T1" fmla="*/ 0 h 95"/>
              <a:gd name="T2" fmla="*/ 13 w 138"/>
              <a:gd name="T3" fmla="*/ 0 h 95"/>
              <a:gd name="T4" fmla="*/ 0 w 138"/>
              <a:gd name="T5" fmla="*/ 13 h 95"/>
              <a:gd name="T6" fmla="*/ 0 w 138"/>
              <a:gd name="T7" fmla="*/ 23 h 95"/>
              <a:gd name="T8" fmla="*/ 0 w 138"/>
              <a:gd name="T9" fmla="*/ 44 h 95"/>
              <a:gd name="T10" fmla="*/ 0 w 138"/>
              <a:gd name="T11" fmla="*/ 82 h 95"/>
              <a:gd name="T12" fmla="*/ 13 w 138"/>
              <a:gd name="T13" fmla="*/ 95 h 95"/>
              <a:gd name="T14" fmla="*/ 125 w 138"/>
              <a:gd name="T15" fmla="*/ 95 h 95"/>
              <a:gd name="T16" fmla="*/ 138 w 138"/>
              <a:gd name="T17" fmla="*/ 82 h 95"/>
              <a:gd name="T18" fmla="*/ 138 w 138"/>
              <a:gd name="T19" fmla="*/ 44 h 95"/>
              <a:gd name="T20" fmla="*/ 138 w 138"/>
              <a:gd name="T21" fmla="*/ 23 h 95"/>
              <a:gd name="T22" fmla="*/ 138 w 138"/>
              <a:gd name="T23" fmla="*/ 13 h 95"/>
              <a:gd name="T24" fmla="*/ 125 w 138"/>
              <a:gd name="T25" fmla="*/ 0 h 95"/>
              <a:gd name="T26" fmla="*/ 131 w 138"/>
              <a:gd name="T27" fmla="*/ 82 h 95"/>
              <a:gd name="T28" fmla="*/ 125 w 138"/>
              <a:gd name="T29" fmla="*/ 88 h 95"/>
              <a:gd name="T30" fmla="*/ 13 w 138"/>
              <a:gd name="T31" fmla="*/ 88 h 95"/>
              <a:gd name="T32" fmla="*/ 6 w 138"/>
              <a:gd name="T33" fmla="*/ 82 h 95"/>
              <a:gd name="T34" fmla="*/ 6 w 138"/>
              <a:gd name="T35" fmla="*/ 44 h 95"/>
              <a:gd name="T36" fmla="*/ 131 w 138"/>
              <a:gd name="T37" fmla="*/ 44 h 95"/>
              <a:gd name="T38" fmla="*/ 131 w 138"/>
              <a:gd name="T39" fmla="*/ 82 h 95"/>
              <a:gd name="T40" fmla="*/ 6 w 138"/>
              <a:gd name="T41" fmla="*/ 23 h 95"/>
              <a:gd name="T42" fmla="*/ 6 w 138"/>
              <a:gd name="T43" fmla="*/ 13 h 95"/>
              <a:gd name="T44" fmla="*/ 13 w 138"/>
              <a:gd name="T45" fmla="*/ 6 h 95"/>
              <a:gd name="T46" fmla="*/ 125 w 138"/>
              <a:gd name="T47" fmla="*/ 6 h 95"/>
              <a:gd name="T48" fmla="*/ 131 w 138"/>
              <a:gd name="T49" fmla="*/ 13 h 95"/>
              <a:gd name="T50" fmla="*/ 131 w 138"/>
              <a:gd name="T51" fmla="*/ 23 h 95"/>
              <a:gd name="T52" fmla="*/ 6 w 138"/>
              <a:gd name="T53" fmla="*/ 23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8" h="95">
                <a:moveTo>
                  <a:pt x="125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9"/>
                  <a:pt x="6" y="95"/>
                  <a:pt x="13" y="95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32" y="95"/>
                  <a:pt x="138" y="89"/>
                  <a:pt x="138" y="82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23"/>
                  <a:pt x="138" y="23"/>
                  <a:pt x="138" y="23"/>
                </a:cubicBezTo>
                <a:cubicBezTo>
                  <a:pt x="138" y="13"/>
                  <a:pt x="138" y="13"/>
                  <a:pt x="138" y="13"/>
                </a:cubicBezTo>
                <a:cubicBezTo>
                  <a:pt x="138" y="6"/>
                  <a:pt x="132" y="0"/>
                  <a:pt x="125" y="0"/>
                </a:cubicBezTo>
                <a:close/>
                <a:moveTo>
                  <a:pt x="131" y="82"/>
                </a:moveTo>
                <a:cubicBezTo>
                  <a:pt x="131" y="85"/>
                  <a:pt x="129" y="88"/>
                  <a:pt x="125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9" y="88"/>
                  <a:pt x="6" y="85"/>
                  <a:pt x="6" y="82"/>
                </a:cubicBezTo>
                <a:cubicBezTo>
                  <a:pt x="6" y="44"/>
                  <a:pt x="6" y="44"/>
                  <a:pt x="6" y="44"/>
                </a:cubicBezTo>
                <a:cubicBezTo>
                  <a:pt x="131" y="44"/>
                  <a:pt x="131" y="44"/>
                  <a:pt x="131" y="44"/>
                </a:cubicBezTo>
                <a:lnTo>
                  <a:pt x="131" y="82"/>
                </a:lnTo>
                <a:close/>
                <a:moveTo>
                  <a:pt x="6" y="23"/>
                </a:moveTo>
                <a:cubicBezTo>
                  <a:pt x="6" y="13"/>
                  <a:pt x="6" y="13"/>
                  <a:pt x="6" y="13"/>
                </a:cubicBezTo>
                <a:cubicBezTo>
                  <a:pt x="6" y="9"/>
                  <a:pt x="9" y="6"/>
                  <a:pt x="13" y="6"/>
                </a:cubicBezTo>
                <a:cubicBezTo>
                  <a:pt x="125" y="6"/>
                  <a:pt x="125" y="6"/>
                  <a:pt x="125" y="6"/>
                </a:cubicBezTo>
                <a:cubicBezTo>
                  <a:pt x="129" y="6"/>
                  <a:pt x="131" y="9"/>
                  <a:pt x="131" y="13"/>
                </a:cubicBezTo>
                <a:cubicBezTo>
                  <a:pt x="131" y="23"/>
                  <a:pt x="131" y="23"/>
                  <a:pt x="131" y="23"/>
                </a:cubicBezTo>
                <a:lnTo>
                  <a:pt x="6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336017" y="2583101"/>
            <a:ext cx="358776" cy="321526"/>
            <a:chOff x="2212975" y="1766888"/>
            <a:chExt cx="581025" cy="520700"/>
          </a:xfrm>
          <a:solidFill>
            <a:srgbClr val="FFFFFF"/>
          </a:solidFill>
        </p:grpSpPr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2212975" y="1766888"/>
              <a:ext cx="581025" cy="398463"/>
            </a:xfrm>
            <a:custGeom>
              <a:avLst/>
              <a:gdLst>
                <a:gd name="T0" fmla="*/ 144 w 152"/>
                <a:gd name="T1" fmla="*/ 89 h 104"/>
                <a:gd name="T2" fmla="*/ 38 w 152"/>
                <a:gd name="T3" fmla="*/ 89 h 104"/>
                <a:gd name="T4" fmla="*/ 38 w 152"/>
                <a:gd name="T5" fmla="*/ 84 h 104"/>
                <a:gd name="T6" fmla="*/ 136 w 152"/>
                <a:gd name="T7" fmla="*/ 71 h 104"/>
                <a:gd name="T8" fmla="*/ 145 w 152"/>
                <a:gd name="T9" fmla="*/ 61 h 104"/>
                <a:gd name="T10" fmla="*/ 145 w 152"/>
                <a:gd name="T11" fmla="*/ 29 h 104"/>
                <a:gd name="T12" fmla="*/ 135 w 152"/>
                <a:gd name="T13" fmla="*/ 19 h 104"/>
                <a:gd name="T14" fmla="*/ 38 w 152"/>
                <a:gd name="T15" fmla="*/ 19 h 104"/>
                <a:gd name="T16" fmla="*/ 38 w 152"/>
                <a:gd name="T17" fmla="*/ 12 h 104"/>
                <a:gd name="T18" fmla="*/ 26 w 152"/>
                <a:gd name="T19" fmla="*/ 0 h 104"/>
                <a:gd name="T20" fmla="*/ 7 w 152"/>
                <a:gd name="T21" fmla="*/ 0 h 104"/>
                <a:gd name="T22" fmla="*/ 0 w 152"/>
                <a:gd name="T23" fmla="*/ 7 h 104"/>
                <a:gd name="T24" fmla="*/ 7 w 152"/>
                <a:gd name="T25" fmla="*/ 15 h 104"/>
                <a:gd name="T26" fmla="*/ 23 w 152"/>
                <a:gd name="T27" fmla="*/ 15 h 104"/>
                <a:gd name="T28" fmla="*/ 23 w 152"/>
                <a:gd name="T29" fmla="*/ 93 h 104"/>
                <a:gd name="T30" fmla="*/ 35 w 152"/>
                <a:gd name="T31" fmla="*/ 104 h 104"/>
                <a:gd name="T32" fmla="*/ 144 w 152"/>
                <a:gd name="T33" fmla="*/ 104 h 104"/>
                <a:gd name="T34" fmla="*/ 152 w 152"/>
                <a:gd name="T35" fmla="*/ 97 h 104"/>
                <a:gd name="T36" fmla="*/ 144 w 152"/>
                <a:gd name="T37" fmla="*/ 89 h 104"/>
                <a:gd name="T38" fmla="*/ 80 w 152"/>
                <a:gd name="T39" fmla="*/ 68 h 104"/>
                <a:gd name="T40" fmla="*/ 62 w 152"/>
                <a:gd name="T41" fmla="*/ 70 h 104"/>
                <a:gd name="T42" fmla="*/ 62 w 152"/>
                <a:gd name="T43" fmla="*/ 30 h 104"/>
                <a:gd name="T44" fmla="*/ 80 w 152"/>
                <a:gd name="T45" fmla="*/ 30 h 104"/>
                <a:gd name="T46" fmla="*/ 80 w 152"/>
                <a:gd name="T47" fmla="*/ 68 h 104"/>
                <a:gd name="T48" fmla="*/ 89 w 152"/>
                <a:gd name="T49" fmla="*/ 30 h 104"/>
                <a:gd name="T50" fmla="*/ 108 w 152"/>
                <a:gd name="T51" fmla="*/ 30 h 104"/>
                <a:gd name="T52" fmla="*/ 108 w 152"/>
                <a:gd name="T53" fmla="*/ 64 h 104"/>
                <a:gd name="T54" fmla="*/ 89 w 152"/>
                <a:gd name="T55" fmla="*/ 66 h 104"/>
                <a:gd name="T56" fmla="*/ 89 w 152"/>
                <a:gd name="T57" fmla="*/ 30 h 104"/>
                <a:gd name="T58" fmla="*/ 134 w 152"/>
                <a:gd name="T59" fmla="*/ 60 h 104"/>
                <a:gd name="T60" fmla="*/ 116 w 152"/>
                <a:gd name="T61" fmla="*/ 63 h 104"/>
                <a:gd name="T62" fmla="*/ 116 w 152"/>
                <a:gd name="T63" fmla="*/ 30 h 104"/>
                <a:gd name="T64" fmla="*/ 134 w 152"/>
                <a:gd name="T65" fmla="*/ 30 h 104"/>
                <a:gd name="T66" fmla="*/ 134 w 152"/>
                <a:gd name="T67" fmla="*/ 60 h 104"/>
                <a:gd name="T68" fmla="*/ 53 w 152"/>
                <a:gd name="T69" fmla="*/ 30 h 104"/>
                <a:gd name="T70" fmla="*/ 53 w 152"/>
                <a:gd name="T71" fmla="*/ 71 h 104"/>
                <a:gd name="T72" fmla="*/ 38 w 152"/>
                <a:gd name="T73" fmla="*/ 73 h 104"/>
                <a:gd name="T74" fmla="*/ 38 w 152"/>
                <a:gd name="T75" fmla="*/ 30 h 104"/>
                <a:gd name="T76" fmla="*/ 53 w 152"/>
                <a:gd name="T77" fmla="*/ 3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" h="104">
                  <a:moveTo>
                    <a:pt x="144" y="89"/>
                  </a:moveTo>
                  <a:cubicBezTo>
                    <a:pt x="38" y="89"/>
                    <a:pt x="38" y="89"/>
                    <a:pt x="38" y="89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141" y="70"/>
                    <a:pt x="144" y="66"/>
                    <a:pt x="145" y="61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3"/>
                    <a:pt x="140" y="19"/>
                    <a:pt x="135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5"/>
                    <a:pt x="33" y="0"/>
                    <a:pt x="2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9"/>
                    <a:pt x="28" y="104"/>
                    <a:pt x="35" y="104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8" y="104"/>
                    <a:pt x="152" y="101"/>
                    <a:pt x="152" y="97"/>
                  </a:cubicBezTo>
                  <a:cubicBezTo>
                    <a:pt x="152" y="93"/>
                    <a:pt x="148" y="89"/>
                    <a:pt x="144" y="89"/>
                  </a:cubicBezTo>
                  <a:close/>
                  <a:moveTo>
                    <a:pt x="80" y="68"/>
                  </a:moveTo>
                  <a:cubicBezTo>
                    <a:pt x="62" y="70"/>
                    <a:pt x="62" y="70"/>
                    <a:pt x="62" y="7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80" y="30"/>
                    <a:pt x="80" y="30"/>
                    <a:pt x="80" y="30"/>
                  </a:cubicBezTo>
                  <a:lnTo>
                    <a:pt x="80" y="68"/>
                  </a:lnTo>
                  <a:close/>
                  <a:moveTo>
                    <a:pt x="89" y="30"/>
                  </a:moveTo>
                  <a:cubicBezTo>
                    <a:pt x="108" y="30"/>
                    <a:pt x="108" y="30"/>
                    <a:pt x="108" y="30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89" y="66"/>
                    <a:pt x="89" y="66"/>
                    <a:pt x="89" y="66"/>
                  </a:cubicBezTo>
                  <a:lnTo>
                    <a:pt x="89" y="30"/>
                  </a:lnTo>
                  <a:close/>
                  <a:moveTo>
                    <a:pt x="134" y="60"/>
                  </a:moveTo>
                  <a:cubicBezTo>
                    <a:pt x="116" y="63"/>
                    <a:pt x="116" y="63"/>
                    <a:pt x="116" y="63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34" y="30"/>
                    <a:pt x="134" y="30"/>
                    <a:pt x="134" y="30"/>
                  </a:cubicBezTo>
                  <a:lnTo>
                    <a:pt x="134" y="60"/>
                  </a:lnTo>
                  <a:close/>
                  <a:moveTo>
                    <a:pt x="53" y="30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30"/>
                    <a:pt x="38" y="30"/>
                    <a:pt x="38" y="30"/>
                  </a:cubicBezTo>
                  <a:lnTo>
                    <a:pt x="5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2373313" y="2173288"/>
              <a:ext cx="115888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23"/>
            <p:cNvSpPr>
              <a:spLocks noChangeArrowheads="1"/>
            </p:cNvSpPr>
            <p:nvPr/>
          </p:nvSpPr>
          <p:spPr bwMode="auto">
            <a:xfrm>
              <a:off x="2649538" y="2173288"/>
              <a:ext cx="114300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Freeform 21"/>
          <p:cNvSpPr>
            <a:spLocks noEditPoints="1"/>
          </p:cNvSpPr>
          <p:nvPr/>
        </p:nvSpPr>
        <p:spPr bwMode="auto">
          <a:xfrm>
            <a:off x="5132843" y="2621758"/>
            <a:ext cx="416280" cy="299248"/>
          </a:xfrm>
          <a:custGeom>
            <a:avLst/>
            <a:gdLst>
              <a:gd name="T0" fmla="*/ 111 w 139"/>
              <a:gd name="T1" fmla="*/ 37 h 100"/>
              <a:gd name="T2" fmla="*/ 102 w 139"/>
              <a:gd name="T3" fmla="*/ 46 h 100"/>
              <a:gd name="T4" fmla="*/ 105 w 139"/>
              <a:gd name="T5" fmla="*/ 54 h 100"/>
              <a:gd name="T6" fmla="*/ 88 w 139"/>
              <a:gd name="T7" fmla="*/ 81 h 100"/>
              <a:gd name="T8" fmla="*/ 90 w 139"/>
              <a:gd name="T9" fmla="*/ 82 h 100"/>
              <a:gd name="T10" fmla="*/ 101 w 139"/>
              <a:gd name="T11" fmla="*/ 72 h 100"/>
              <a:gd name="T12" fmla="*/ 96 w 139"/>
              <a:gd name="T13" fmla="*/ 100 h 100"/>
              <a:gd name="T14" fmla="*/ 105 w 139"/>
              <a:gd name="T15" fmla="*/ 100 h 100"/>
              <a:gd name="T16" fmla="*/ 111 w 139"/>
              <a:gd name="T17" fmla="*/ 88 h 100"/>
              <a:gd name="T18" fmla="*/ 118 w 139"/>
              <a:gd name="T19" fmla="*/ 100 h 100"/>
              <a:gd name="T20" fmla="*/ 127 w 139"/>
              <a:gd name="T21" fmla="*/ 100 h 100"/>
              <a:gd name="T22" fmla="*/ 122 w 139"/>
              <a:gd name="T23" fmla="*/ 72 h 100"/>
              <a:gd name="T24" fmla="*/ 133 w 139"/>
              <a:gd name="T25" fmla="*/ 82 h 100"/>
              <a:gd name="T26" fmla="*/ 135 w 139"/>
              <a:gd name="T27" fmla="*/ 81 h 100"/>
              <a:gd name="T28" fmla="*/ 118 w 139"/>
              <a:gd name="T29" fmla="*/ 54 h 100"/>
              <a:gd name="T30" fmla="*/ 121 w 139"/>
              <a:gd name="T31" fmla="*/ 46 h 100"/>
              <a:gd name="T32" fmla="*/ 111 w 139"/>
              <a:gd name="T33" fmla="*/ 37 h 100"/>
              <a:gd name="T34" fmla="*/ 43 w 139"/>
              <a:gd name="T35" fmla="*/ 0 h 100"/>
              <a:gd name="T36" fmla="*/ 27 w 139"/>
              <a:gd name="T37" fmla="*/ 15 h 100"/>
              <a:gd name="T38" fmla="*/ 33 w 139"/>
              <a:gd name="T39" fmla="*/ 27 h 100"/>
              <a:gd name="T40" fmla="*/ 5 w 139"/>
              <a:gd name="T41" fmla="*/ 70 h 100"/>
              <a:gd name="T42" fmla="*/ 9 w 139"/>
              <a:gd name="T43" fmla="*/ 71 h 100"/>
              <a:gd name="T44" fmla="*/ 26 w 139"/>
              <a:gd name="T45" fmla="*/ 56 h 100"/>
              <a:gd name="T46" fmla="*/ 18 w 139"/>
              <a:gd name="T47" fmla="*/ 100 h 100"/>
              <a:gd name="T48" fmla="*/ 32 w 139"/>
              <a:gd name="T49" fmla="*/ 100 h 100"/>
              <a:gd name="T50" fmla="*/ 43 w 139"/>
              <a:gd name="T51" fmla="*/ 82 h 100"/>
              <a:gd name="T52" fmla="*/ 53 w 139"/>
              <a:gd name="T53" fmla="*/ 100 h 100"/>
              <a:gd name="T54" fmla="*/ 68 w 139"/>
              <a:gd name="T55" fmla="*/ 100 h 100"/>
              <a:gd name="T56" fmla="*/ 60 w 139"/>
              <a:gd name="T57" fmla="*/ 56 h 100"/>
              <a:gd name="T58" fmla="*/ 77 w 139"/>
              <a:gd name="T59" fmla="*/ 71 h 100"/>
              <a:gd name="T60" fmla="*/ 80 w 139"/>
              <a:gd name="T61" fmla="*/ 70 h 100"/>
              <a:gd name="T62" fmla="*/ 53 w 139"/>
              <a:gd name="T63" fmla="*/ 27 h 100"/>
              <a:gd name="T64" fmla="*/ 58 w 139"/>
              <a:gd name="T65" fmla="*/ 15 h 100"/>
              <a:gd name="T66" fmla="*/ 43 w 139"/>
              <a:gd name="T6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9" h="100">
                <a:moveTo>
                  <a:pt x="111" y="37"/>
                </a:moveTo>
                <a:cubicBezTo>
                  <a:pt x="106" y="37"/>
                  <a:pt x="102" y="41"/>
                  <a:pt x="102" y="46"/>
                </a:cubicBezTo>
                <a:cubicBezTo>
                  <a:pt x="102" y="49"/>
                  <a:pt x="103" y="52"/>
                  <a:pt x="105" y="54"/>
                </a:cubicBezTo>
                <a:cubicBezTo>
                  <a:pt x="95" y="57"/>
                  <a:pt x="84" y="78"/>
                  <a:pt x="88" y="81"/>
                </a:cubicBezTo>
                <a:cubicBezTo>
                  <a:pt x="88" y="82"/>
                  <a:pt x="89" y="82"/>
                  <a:pt x="90" y="82"/>
                </a:cubicBezTo>
                <a:cubicBezTo>
                  <a:pt x="93" y="82"/>
                  <a:pt x="97" y="77"/>
                  <a:pt x="101" y="72"/>
                </a:cubicBezTo>
                <a:cubicBezTo>
                  <a:pt x="98" y="81"/>
                  <a:pt x="97" y="91"/>
                  <a:pt x="96" y="100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5" y="95"/>
                  <a:pt x="108" y="88"/>
                  <a:pt x="111" y="88"/>
                </a:cubicBezTo>
                <a:cubicBezTo>
                  <a:pt x="115" y="88"/>
                  <a:pt x="118" y="95"/>
                  <a:pt x="118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1"/>
                  <a:pt x="124" y="81"/>
                  <a:pt x="122" y="72"/>
                </a:cubicBezTo>
                <a:cubicBezTo>
                  <a:pt x="125" y="77"/>
                  <a:pt x="130" y="82"/>
                  <a:pt x="133" y="82"/>
                </a:cubicBezTo>
                <a:cubicBezTo>
                  <a:pt x="134" y="82"/>
                  <a:pt x="134" y="82"/>
                  <a:pt x="135" y="81"/>
                </a:cubicBezTo>
                <a:cubicBezTo>
                  <a:pt x="139" y="78"/>
                  <a:pt x="128" y="57"/>
                  <a:pt x="118" y="54"/>
                </a:cubicBezTo>
                <a:cubicBezTo>
                  <a:pt x="120" y="52"/>
                  <a:pt x="121" y="49"/>
                  <a:pt x="121" y="46"/>
                </a:cubicBezTo>
                <a:cubicBezTo>
                  <a:pt x="121" y="41"/>
                  <a:pt x="117" y="37"/>
                  <a:pt x="111" y="37"/>
                </a:cubicBezTo>
                <a:moveTo>
                  <a:pt x="43" y="0"/>
                </a:moveTo>
                <a:cubicBezTo>
                  <a:pt x="34" y="0"/>
                  <a:pt x="27" y="7"/>
                  <a:pt x="27" y="15"/>
                </a:cubicBezTo>
                <a:cubicBezTo>
                  <a:pt x="27" y="20"/>
                  <a:pt x="30" y="24"/>
                  <a:pt x="33" y="27"/>
                </a:cubicBezTo>
                <a:cubicBezTo>
                  <a:pt x="17" y="33"/>
                  <a:pt x="0" y="64"/>
                  <a:pt x="5" y="70"/>
                </a:cubicBezTo>
                <a:cubicBezTo>
                  <a:pt x="6" y="71"/>
                  <a:pt x="7" y="71"/>
                  <a:pt x="9" y="71"/>
                </a:cubicBezTo>
                <a:cubicBezTo>
                  <a:pt x="14" y="71"/>
                  <a:pt x="21" y="63"/>
                  <a:pt x="26" y="56"/>
                </a:cubicBezTo>
                <a:cubicBezTo>
                  <a:pt x="22" y="70"/>
                  <a:pt x="19" y="86"/>
                  <a:pt x="18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92"/>
                  <a:pt x="37" y="82"/>
                  <a:pt x="43" y="82"/>
                </a:cubicBezTo>
                <a:cubicBezTo>
                  <a:pt x="48" y="82"/>
                  <a:pt x="53" y="92"/>
                  <a:pt x="53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6" y="86"/>
                  <a:pt x="63" y="70"/>
                  <a:pt x="60" y="56"/>
                </a:cubicBezTo>
                <a:cubicBezTo>
                  <a:pt x="65" y="63"/>
                  <a:pt x="72" y="71"/>
                  <a:pt x="77" y="71"/>
                </a:cubicBezTo>
                <a:cubicBezTo>
                  <a:pt x="78" y="71"/>
                  <a:pt x="79" y="71"/>
                  <a:pt x="80" y="70"/>
                </a:cubicBezTo>
                <a:cubicBezTo>
                  <a:pt x="86" y="64"/>
                  <a:pt x="68" y="33"/>
                  <a:pt x="53" y="27"/>
                </a:cubicBezTo>
                <a:cubicBezTo>
                  <a:pt x="56" y="24"/>
                  <a:pt x="58" y="20"/>
                  <a:pt x="58" y="15"/>
                </a:cubicBezTo>
                <a:cubicBezTo>
                  <a:pt x="58" y="7"/>
                  <a:pt x="51" y="0"/>
                  <a:pt x="43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93412" y="293558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3007925" y="293558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4808150" y="293558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6629806" y="293558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215381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围剿斗争胜利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85800" y="1851334"/>
            <a:ext cx="4398257" cy="269953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341147" y="4066143"/>
            <a:ext cx="1642972" cy="48472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984119" y="4066143"/>
            <a:ext cx="1981046" cy="484722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14873" y="4170013"/>
            <a:ext cx="667135" cy="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2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</a:p>
        </p:txBody>
      </p:sp>
      <p:sp>
        <p:nvSpPr>
          <p:cNvPr id="9" name="矩形 8"/>
          <p:cNvSpPr/>
          <p:nvPr/>
        </p:nvSpPr>
        <p:spPr>
          <a:xfrm>
            <a:off x="7727069" y="4170013"/>
            <a:ext cx="666628" cy="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2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276940" y="1491536"/>
            <a:ext cx="1305069" cy="254396"/>
          </a:xfrm>
          <a:prstGeom prst="rect">
            <a:avLst/>
          </a:prstGeom>
        </p:spPr>
        <p:txBody>
          <a:bodyPr vert="horz" lIns="68576" tIns="34288" rIns="68576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276940" y="1708900"/>
            <a:ext cx="3236084" cy="539590"/>
          </a:xfrm>
          <a:prstGeom prst="rect">
            <a:avLst/>
          </a:prstGeom>
        </p:spPr>
        <p:txBody>
          <a:bodyPr vert="horz" lIns="68576" tIns="34288" rIns="68576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5276940" y="2493428"/>
            <a:ext cx="3236084" cy="539590"/>
          </a:xfrm>
          <a:prstGeom prst="rect">
            <a:avLst/>
          </a:prstGeom>
        </p:spPr>
        <p:txBody>
          <a:bodyPr vert="horz" lIns="68576" tIns="34288" rIns="68576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92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围剿斗争胜利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209406" y="2672987"/>
            <a:ext cx="777240" cy="7772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620886" y="2063387"/>
            <a:ext cx="1021080" cy="1021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146666" y="2467247"/>
            <a:ext cx="1630680" cy="16306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411586" y="2109107"/>
            <a:ext cx="1478280" cy="14782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851993" y="1591899"/>
            <a:ext cx="646748" cy="6467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6"/>
          <p:cNvSpPr>
            <a:spLocks noEditPoints="1"/>
          </p:cNvSpPr>
          <p:nvPr/>
        </p:nvSpPr>
        <p:spPr bwMode="auto">
          <a:xfrm>
            <a:off x="4023951" y="1743028"/>
            <a:ext cx="302832" cy="277292"/>
          </a:xfrm>
          <a:custGeom>
            <a:avLst/>
            <a:gdLst>
              <a:gd name="T0" fmla="*/ 249 w 249"/>
              <a:gd name="T1" fmla="*/ 96 h 228"/>
              <a:gd name="T2" fmla="*/ 204 w 249"/>
              <a:gd name="T3" fmla="*/ 61 h 228"/>
              <a:gd name="T4" fmla="*/ 204 w 249"/>
              <a:gd name="T5" fmla="*/ 5 h 228"/>
              <a:gd name="T6" fmla="*/ 171 w 249"/>
              <a:gd name="T7" fmla="*/ 5 h 228"/>
              <a:gd name="T8" fmla="*/ 171 w 249"/>
              <a:gd name="T9" fmla="*/ 36 h 228"/>
              <a:gd name="T10" fmla="*/ 125 w 249"/>
              <a:gd name="T11" fmla="*/ 0 h 228"/>
              <a:gd name="T12" fmla="*/ 0 w 249"/>
              <a:gd name="T13" fmla="*/ 96 h 228"/>
              <a:gd name="T14" fmla="*/ 20 w 249"/>
              <a:gd name="T15" fmla="*/ 121 h 228"/>
              <a:gd name="T16" fmla="*/ 34 w 249"/>
              <a:gd name="T17" fmla="*/ 111 h 228"/>
              <a:gd name="T18" fmla="*/ 34 w 249"/>
              <a:gd name="T19" fmla="*/ 228 h 228"/>
              <a:gd name="T20" fmla="*/ 216 w 249"/>
              <a:gd name="T21" fmla="*/ 228 h 228"/>
              <a:gd name="T22" fmla="*/ 216 w 249"/>
              <a:gd name="T23" fmla="*/ 111 h 228"/>
              <a:gd name="T24" fmla="*/ 229 w 249"/>
              <a:gd name="T25" fmla="*/ 121 h 228"/>
              <a:gd name="T26" fmla="*/ 249 w 249"/>
              <a:gd name="T27" fmla="*/ 96 h 228"/>
              <a:gd name="T28" fmla="*/ 198 w 249"/>
              <a:gd name="T29" fmla="*/ 210 h 228"/>
              <a:gd name="T30" fmla="*/ 156 w 249"/>
              <a:gd name="T31" fmla="*/ 210 h 228"/>
              <a:gd name="T32" fmla="*/ 156 w 249"/>
              <a:gd name="T33" fmla="*/ 142 h 228"/>
              <a:gd name="T34" fmla="*/ 92 w 249"/>
              <a:gd name="T35" fmla="*/ 142 h 228"/>
              <a:gd name="T36" fmla="*/ 92 w 249"/>
              <a:gd name="T37" fmla="*/ 210 h 228"/>
              <a:gd name="T38" fmla="*/ 52 w 249"/>
              <a:gd name="T39" fmla="*/ 210 h 228"/>
              <a:gd name="T40" fmla="*/ 52 w 249"/>
              <a:gd name="T41" fmla="*/ 99 h 228"/>
              <a:gd name="T42" fmla="*/ 125 w 249"/>
              <a:gd name="T43" fmla="*/ 43 h 228"/>
              <a:gd name="T44" fmla="*/ 198 w 249"/>
              <a:gd name="T45" fmla="*/ 99 h 228"/>
              <a:gd name="T46" fmla="*/ 198 w 249"/>
              <a:gd name="T47" fmla="*/ 21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9" h="228">
                <a:moveTo>
                  <a:pt x="249" y="96"/>
                </a:moveTo>
                <a:lnTo>
                  <a:pt x="204" y="61"/>
                </a:lnTo>
                <a:lnTo>
                  <a:pt x="204" y="5"/>
                </a:lnTo>
                <a:lnTo>
                  <a:pt x="171" y="5"/>
                </a:lnTo>
                <a:lnTo>
                  <a:pt x="171" y="36"/>
                </a:lnTo>
                <a:lnTo>
                  <a:pt x="125" y="0"/>
                </a:lnTo>
                <a:lnTo>
                  <a:pt x="0" y="96"/>
                </a:lnTo>
                <a:lnTo>
                  <a:pt x="20" y="121"/>
                </a:lnTo>
                <a:lnTo>
                  <a:pt x="34" y="111"/>
                </a:lnTo>
                <a:lnTo>
                  <a:pt x="34" y="228"/>
                </a:lnTo>
                <a:lnTo>
                  <a:pt x="216" y="228"/>
                </a:lnTo>
                <a:lnTo>
                  <a:pt x="216" y="111"/>
                </a:lnTo>
                <a:lnTo>
                  <a:pt x="229" y="121"/>
                </a:lnTo>
                <a:lnTo>
                  <a:pt x="249" y="96"/>
                </a:lnTo>
                <a:close/>
                <a:moveTo>
                  <a:pt x="198" y="210"/>
                </a:moveTo>
                <a:lnTo>
                  <a:pt x="156" y="210"/>
                </a:lnTo>
                <a:lnTo>
                  <a:pt x="156" y="142"/>
                </a:lnTo>
                <a:lnTo>
                  <a:pt x="92" y="142"/>
                </a:lnTo>
                <a:lnTo>
                  <a:pt x="92" y="210"/>
                </a:lnTo>
                <a:lnTo>
                  <a:pt x="52" y="210"/>
                </a:lnTo>
                <a:lnTo>
                  <a:pt x="52" y="99"/>
                </a:lnTo>
                <a:lnTo>
                  <a:pt x="125" y="43"/>
                </a:lnTo>
                <a:lnTo>
                  <a:pt x="198" y="99"/>
                </a:lnTo>
                <a:lnTo>
                  <a:pt x="198" y="2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87724" y="2752696"/>
            <a:ext cx="457122" cy="409663"/>
            <a:chOff x="2212975" y="1766888"/>
            <a:chExt cx="581025" cy="520700"/>
          </a:xfrm>
          <a:solidFill>
            <a:srgbClr val="FFFFFF"/>
          </a:solidFill>
        </p:grpSpPr>
        <p:sp>
          <p:nvSpPr>
            <p:cNvPr id="12" name="Freeform 21"/>
            <p:cNvSpPr>
              <a:spLocks noEditPoints="1"/>
            </p:cNvSpPr>
            <p:nvPr/>
          </p:nvSpPr>
          <p:spPr bwMode="auto">
            <a:xfrm>
              <a:off x="2212975" y="1766888"/>
              <a:ext cx="581025" cy="398463"/>
            </a:xfrm>
            <a:custGeom>
              <a:avLst/>
              <a:gdLst>
                <a:gd name="T0" fmla="*/ 144 w 152"/>
                <a:gd name="T1" fmla="*/ 89 h 104"/>
                <a:gd name="T2" fmla="*/ 38 w 152"/>
                <a:gd name="T3" fmla="*/ 89 h 104"/>
                <a:gd name="T4" fmla="*/ 38 w 152"/>
                <a:gd name="T5" fmla="*/ 84 h 104"/>
                <a:gd name="T6" fmla="*/ 136 w 152"/>
                <a:gd name="T7" fmla="*/ 71 h 104"/>
                <a:gd name="T8" fmla="*/ 145 w 152"/>
                <a:gd name="T9" fmla="*/ 61 h 104"/>
                <a:gd name="T10" fmla="*/ 145 w 152"/>
                <a:gd name="T11" fmla="*/ 29 h 104"/>
                <a:gd name="T12" fmla="*/ 135 w 152"/>
                <a:gd name="T13" fmla="*/ 19 h 104"/>
                <a:gd name="T14" fmla="*/ 38 w 152"/>
                <a:gd name="T15" fmla="*/ 19 h 104"/>
                <a:gd name="T16" fmla="*/ 38 w 152"/>
                <a:gd name="T17" fmla="*/ 12 h 104"/>
                <a:gd name="T18" fmla="*/ 26 w 152"/>
                <a:gd name="T19" fmla="*/ 0 h 104"/>
                <a:gd name="T20" fmla="*/ 7 w 152"/>
                <a:gd name="T21" fmla="*/ 0 h 104"/>
                <a:gd name="T22" fmla="*/ 0 w 152"/>
                <a:gd name="T23" fmla="*/ 7 h 104"/>
                <a:gd name="T24" fmla="*/ 7 w 152"/>
                <a:gd name="T25" fmla="*/ 15 h 104"/>
                <a:gd name="T26" fmla="*/ 23 w 152"/>
                <a:gd name="T27" fmla="*/ 15 h 104"/>
                <a:gd name="T28" fmla="*/ 23 w 152"/>
                <a:gd name="T29" fmla="*/ 93 h 104"/>
                <a:gd name="T30" fmla="*/ 35 w 152"/>
                <a:gd name="T31" fmla="*/ 104 h 104"/>
                <a:gd name="T32" fmla="*/ 144 w 152"/>
                <a:gd name="T33" fmla="*/ 104 h 104"/>
                <a:gd name="T34" fmla="*/ 152 w 152"/>
                <a:gd name="T35" fmla="*/ 97 h 104"/>
                <a:gd name="T36" fmla="*/ 144 w 152"/>
                <a:gd name="T37" fmla="*/ 89 h 104"/>
                <a:gd name="T38" fmla="*/ 80 w 152"/>
                <a:gd name="T39" fmla="*/ 68 h 104"/>
                <a:gd name="T40" fmla="*/ 62 w 152"/>
                <a:gd name="T41" fmla="*/ 70 h 104"/>
                <a:gd name="T42" fmla="*/ 62 w 152"/>
                <a:gd name="T43" fmla="*/ 30 h 104"/>
                <a:gd name="T44" fmla="*/ 80 w 152"/>
                <a:gd name="T45" fmla="*/ 30 h 104"/>
                <a:gd name="T46" fmla="*/ 80 w 152"/>
                <a:gd name="T47" fmla="*/ 68 h 104"/>
                <a:gd name="T48" fmla="*/ 89 w 152"/>
                <a:gd name="T49" fmla="*/ 30 h 104"/>
                <a:gd name="T50" fmla="*/ 108 w 152"/>
                <a:gd name="T51" fmla="*/ 30 h 104"/>
                <a:gd name="T52" fmla="*/ 108 w 152"/>
                <a:gd name="T53" fmla="*/ 64 h 104"/>
                <a:gd name="T54" fmla="*/ 89 w 152"/>
                <a:gd name="T55" fmla="*/ 66 h 104"/>
                <a:gd name="T56" fmla="*/ 89 w 152"/>
                <a:gd name="T57" fmla="*/ 30 h 104"/>
                <a:gd name="T58" fmla="*/ 134 w 152"/>
                <a:gd name="T59" fmla="*/ 60 h 104"/>
                <a:gd name="T60" fmla="*/ 116 w 152"/>
                <a:gd name="T61" fmla="*/ 63 h 104"/>
                <a:gd name="T62" fmla="*/ 116 w 152"/>
                <a:gd name="T63" fmla="*/ 30 h 104"/>
                <a:gd name="T64" fmla="*/ 134 w 152"/>
                <a:gd name="T65" fmla="*/ 30 h 104"/>
                <a:gd name="T66" fmla="*/ 134 w 152"/>
                <a:gd name="T67" fmla="*/ 60 h 104"/>
                <a:gd name="T68" fmla="*/ 53 w 152"/>
                <a:gd name="T69" fmla="*/ 30 h 104"/>
                <a:gd name="T70" fmla="*/ 53 w 152"/>
                <a:gd name="T71" fmla="*/ 71 h 104"/>
                <a:gd name="T72" fmla="*/ 38 w 152"/>
                <a:gd name="T73" fmla="*/ 73 h 104"/>
                <a:gd name="T74" fmla="*/ 38 w 152"/>
                <a:gd name="T75" fmla="*/ 30 h 104"/>
                <a:gd name="T76" fmla="*/ 53 w 152"/>
                <a:gd name="T77" fmla="*/ 3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" h="104">
                  <a:moveTo>
                    <a:pt x="144" y="89"/>
                  </a:moveTo>
                  <a:cubicBezTo>
                    <a:pt x="38" y="89"/>
                    <a:pt x="38" y="89"/>
                    <a:pt x="38" y="89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141" y="70"/>
                    <a:pt x="144" y="66"/>
                    <a:pt x="145" y="61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3"/>
                    <a:pt x="140" y="19"/>
                    <a:pt x="135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5"/>
                    <a:pt x="33" y="0"/>
                    <a:pt x="2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9"/>
                    <a:pt x="28" y="104"/>
                    <a:pt x="35" y="104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8" y="104"/>
                    <a:pt x="152" y="101"/>
                    <a:pt x="152" y="97"/>
                  </a:cubicBezTo>
                  <a:cubicBezTo>
                    <a:pt x="152" y="93"/>
                    <a:pt x="148" y="89"/>
                    <a:pt x="144" y="89"/>
                  </a:cubicBezTo>
                  <a:close/>
                  <a:moveTo>
                    <a:pt x="80" y="68"/>
                  </a:moveTo>
                  <a:cubicBezTo>
                    <a:pt x="62" y="70"/>
                    <a:pt x="62" y="70"/>
                    <a:pt x="62" y="7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80" y="30"/>
                    <a:pt x="80" y="30"/>
                    <a:pt x="80" y="30"/>
                  </a:cubicBezTo>
                  <a:lnTo>
                    <a:pt x="80" y="68"/>
                  </a:lnTo>
                  <a:close/>
                  <a:moveTo>
                    <a:pt x="89" y="30"/>
                  </a:moveTo>
                  <a:cubicBezTo>
                    <a:pt x="108" y="30"/>
                    <a:pt x="108" y="30"/>
                    <a:pt x="108" y="30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89" y="66"/>
                    <a:pt x="89" y="66"/>
                    <a:pt x="89" y="66"/>
                  </a:cubicBezTo>
                  <a:lnTo>
                    <a:pt x="89" y="30"/>
                  </a:lnTo>
                  <a:close/>
                  <a:moveTo>
                    <a:pt x="134" y="60"/>
                  </a:moveTo>
                  <a:cubicBezTo>
                    <a:pt x="116" y="63"/>
                    <a:pt x="116" y="63"/>
                    <a:pt x="116" y="63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34" y="30"/>
                    <a:pt x="134" y="30"/>
                    <a:pt x="134" y="30"/>
                  </a:cubicBezTo>
                  <a:lnTo>
                    <a:pt x="134" y="60"/>
                  </a:lnTo>
                  <a:close/>
                  <a:moveTo>
                    <a:pt x="53" y="30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30"/>
                    <a:pt x="38" y="30"/>
                    <a:pt x="38" y="30"/>
                  </a:cubicBezTo>
                  <a:lnTo>
                    <a:pt x="5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Oval 22"/>
            <p:cNvSpPr>
              <a:spLocks noChangeArrowheads="1"/>
            </p:cNvSpPr>
            <p:nvPr/>
          </p:nvSpPr>
          <p:spPr bwMode="auto">
            <a:xfrm>
              <a:off x="2373313" y="2173288"/>
              <a:ext cx="115888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Oval 23"/>
            <p:cNvSpPr>
              <a:spLocks noChangeArrowheads="1"/>
            </p:cNvSpPr>
            <p:nvPr/>
          </p:nvSpPr>
          <p:spPr bwMode="auto">
            <a:xfrm>
              <a:off x="2649538" y="2173288"/>
              <a:ext cx="114300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 21"/>
          <p:cNvSpPr>
            <a:spLocks noEditPoints="1"/>
          </p:cNvSpPr>
          <p:nvPr/>
        </p:nvSpPr>
        <p:spPr bwMode="auto">
          <a:xfrm>
            <a:off x="2934220" y="2384823"/>
            <a:ext cx="404976" cy="291122"/>
          </a:xfrm>
          <a:custGeom>
            <a:avLst/>
            <a:gdLst>
              <a:gd name="T0" fmla="*/ 111 w 139"/>
              <a:gd name="T1" fmla="*/ 37 h 100"/>
              <a:gd name="T2" fmla="*/ 102 w 139"/>
              <a:gd name="T3" fmla="*/ 46 h 100"/>
              <a:gd name="T4" fmla="*/ 105 w 139"/>
              <a:gd name="T5" fmla="*/ 54 h 100"/>
              <a:gd name="T6" fmla="*/ 88 w 139"/>
              <a:gd name="T7" fmla="*/ 81 h 100"/>
              <a:gd name="T8" fmla="*/ 90 w 139"/>
              <a:gd name="T9" fmla="*/ 82 h 100"/>
              <a:gd name="T10" fmla="*/ 101 w 139"/>
              <a:gd name="T11" fmla="*/ 72 h 100"/>
              <a:gd name="T12" fmla="*/ 96 w 139"/>
              <a:gd name="T13" fmla="*/ 100 h 100"/>
              <a:gd name="T14" fmla="*/ 105 w 139"/>
              <a:gd name="T15" fmla="*/ 100 h 100"/>
              <a:gd name="T16" fmla="*/ 111 w 139"/>
              <a:gd name="T17" fmla="*/ 88 h 100"/>
              <a:gd name="T18" fmla="*/ 118 w 139"/>
              <a:gd name="T19" fmla="*/ 100 h 100"/>
              <a:gd name="T20" fmla="*/ 127 w 139"/>
              <a:gd name="T21" fmla="*/ 100 h 100"/>
              <a:gd name="T22" fmla="*/ 122 w 139"/>
              <a:gd name="T23" fmla="*/ 72 h 100"/>
              <a:gd name="T24" fmla="*/ 133 w 139"/>
              <a:gd name="T25" fmla="*/ 82 h 100"/>
              <a:gd name="T26" fmla="*/ 135 w 139"/>
              <a:gd name="T27" fmla="*/ 81 h 100"/>
              <a:gd name="T28" fmla="*/ 118 w 139"/>
              <a:gd name="T29" fmla="*/ 54 h 100"/>
              <a:gd name="T30" fmla="*/ 121 w 139"/>
              <a:gd name="T31" fmla="*/ 46 h 100"/>
              <a:gd name="T32" fmla="*/ 111 w 139"/>
              <a:gd name="T33" fmla="*/ 37 h 100"/>
              <a:gd name="T34" fmla="*/ 43 w 139"/>
              <a:gd name="T35" fmla="*/ 0 h 100"/>
              <a:gd name="T36" fmla="*/ 27 w 139"/>
              <a:gd name="T37" fmla="*/ 15 h 100"/>
              <a:gd name="T38" fmla="*/ 33 w 139"/>
              <a:gd name="T39" fmla="*/ 27 h 100"/>
              <a:gd name="T40" fmla="*/ 5 w 139"/>
              <a:gd name="T41" fmla="*/ 70 h 100"/>
              <a:gd name="T42" fmla="*/ 9 w 139"/>
              <a:gd name="T43" fmla="*/ 71 h 100"/>
              <a:gd name="T44" fmla="*/ 26 w 139"/>
              <a:gd name="T45" fmla="*/ 56 h 100"/>
              <a:gd name="T46" fmla="*/ 18 w 139"/>
              <a:gd name="T47" fmla="*/ 100 h 100"/>
              <a:gd name="T48" fmla="*/ 32 w 139"/>
              <a:gd name="T49" fmla="*/ 100 h 100"/>
              <a:gd name="T50" fmla="*/ 43 w 139"/>
              <a:gd name="T51" fmla="*/ 82 h 100"/>
              <a:gd name="T52" fmla="*/ 53 w 139"/>
              <a:gd name="T53" fmla="*/ 100 h 100"/>
              <a:gd name="T54" fmla="*/ 68 w 139"/>
              <a:gd name="T55" fmla="*/ 100 h 100"/>
              <a:gd name="T56" fmla="*/ 60 w 139"/>
              <a:gd name="T57" fmla="*/ 56 h 100"/>
              <a:gd name="T58" fmla="*/ 77 w 139"/>
              <a:gd name="T59" fmla="*/ 71 h 100"/>
              <a:gd name="T60" fmla="*/ 80 w 139"/>
              <a:gd name="T61" fmla="*/ 70 h 100"/>
              <a:gd name="T62" fmla="*/ 53 w 139"/>
              <a:gd name="T63" fmla="*/ 27 h 100"/>
              <a:gd name="T64" fmla="*/ 58 w 139"/>
              <a:gd name="T65" fmla="*/ 15 h 100"/>
              <a:gd name="T66" fmla="*/ 43 w 139"/>
              <a:gd name="T6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9" h="100">
                <a:moveTo>
                  <a:pt x="111" y="37"/>
                </a:moveTo>
                <a:cubicBezTo>
                  <a:pt x="106" y="37"/>
                  <a:pt x="102" y="41"/>
                  <a:pt x="102" y="46"/>
                </a:cubicBezTo>
                <a:cubicBezTo>
                  <a:pt x="102" y="49"/>
                  <a:pt x="103" y="52"/>
                  <a:pt x="105" y="54"/>
                </a:cubicBezTo>
                <a:cubicBezTo>
                  <a:pt x="95" y="57"/>
                  <a:pt x="84" y="78"/>
                  <a:pt x="88" y="81"/>
                </a:cubicBezTo>
                <a:cubicBezTo>
                  <a:pt x="88" y="82"/>
                  <a:pt x="89" y="82"/>
                  <a:pt x="90" y="82"/>
                </a:cubicBezTo>
                <a:cubicBezTo>
                  <a:pt x="93" y="82"/>
                  <a:pt x="97" y="77"/>
                  <a:pt x="101" y="72"/>
                </a:cubicBezTo>
                <a:cubicBezTo>
                  <a:pt x="98" y="81"/>
                  <a:pt x="97" y="91"/>
                  <a:pt x="96" y="100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5" y="95"/>
                  <a:pt x="108" y="88"/>
                  <a:pt x="111" y="88"/>
                </a:cubicBezTo>
                <a:cubicBezTo>
                  <a:pt x="115" y="88"/>
                  <a:pt x="118" y="95"/>
                  <a:pt x="118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1"/>
                  <a:pt x="124" y="81"/>
                  <a:pt x="122" y="72"/>
                </a:cubicBezTo>
                <a:cubicBezTo>
                  <a:pt x="125" y="77"/>
                  <a:pt x="130" y="82"/>
                  <a:pt x="133" y="82"/>
                </a:cubicBezTo>
                <a:cubicBezTo>
                  <a:pt x="134" y="82"/>
                  <a:pt x="134" y="82"/>
                  <a:pt x="135" y="81"/>
                </a:cubicBezTo>
                <a:cubicBezTo>
                  <a:pt x="139" y="78"/>
                  <a:pt x="128" y="57"/>
                  <a:pt x="118" y="54"/>
                </a:cubicBezTo>
                <a:cubicBezTo>
                  <a:pt x="120" y="52"/>
                  <a:pt x="121" y="49"/>
                  <a:pt x="121" y="46"/>
                </a:cubicBezTo>
                <a:cubicBezTo>
                  <a:pt x="121" y="41"/>
                  <a:pt x="117" y="37"/>
                  <a:pt x="111" y="37"/>
                </a:cubicBezTo>
                <a:moveTo>
                  <a:pt x="43" y="0"/>
                </a:moveTo>
                <a:cubicBezTo>
                  <a:pt x="34" y="0"/>
                  <a:pt x="27" y="7"/>
                  <a:pt x="27" y="15"/>
                </a:cubicBezTo>
                <a:cubicBezTo>
                  <a:pt x="27" y="20"/>
                  <a:pt x="30" y="24"/>
                  <a:pt x="33" y="27"/>
                </a:cubicBezTo>
                <a:cubicBezTo>
                  <a:pt x="17" y="33"/>
                  <a:pt x="0" y="64"/>
                  <a:pt x="5" y="70"/>
                </a:cubicBezTo>
                <a:cubicBezTo>
                  <a:pt x="6" y="71"/>
                  <a:pt x="7" y="71"/>
                  <a:pt x="9" y="71"/>
                </a:cubicBezTo>
                <a:cubicBezTo>
                  <a:pt x="14" y="71"/>
                  <a:pt x="21" y="63"/>
                  <a:pt x="26" y="56"/>
                </a:cubicBezTo>
                <a:cubicBezTo>
                  <a:pt x="22" y="70"/>
                  <a:pt x="19" y="86"/>
                  <a:pt x="18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92"/>
                  <a:pt x="37" y="82"/>
                  <a:pt x="43" y="82"/>
                </a:cubicBezTo>
                <a:cubicBezTo>
                  <a:pt x="48" y="82"/>
                  <a:pt x="53" y="92"/>
                  <a:pt x="53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6" y="86"/>
                  <a:pt x="63" y="70"/>
                  <a:pt x="60" y="56"/>
                </a:cubicBezTo>
                <a:cubicBezTo>
                  <a:pt x="65" y="63"/>
                  <a:pt x="72" y="71"/>
                  <a:pt x="77" y="71"/>
                </a:cubicBezTo>
                <a:cubicBezTo>
                  <a:pt x="78" y="71"/>
                  <a:pt x="79" y="71"/>
                  <a:pt x="80" y="70"/>
                </a:cubicBezTo>
                <a:cubicBezTo>
                  <a:pt x="86" y="64"/>
                  <a:pt x="68" y="33"/>
                  <a:pt x="53" y="27"/>
                </a:cubicBezTo>
                <a:cubicBezTo>
                  <a:pt x="56" y="24"/>
                  <a:pt x="58" y="20"/>
                  <a:pt x="58" y="15"/>
                </a:cubicBezTo>
                <a:cubicBezTo>
                  <a:pt x="58" y="7"/>
                  <a:pt x="51" y="0"/>
                  <a:pt x="43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64087" y="1732393"/>
            <a:ext cx="1290076" cy="1036320"/>
            <a:chOff x="5341227" y="1770493"/>
            <a:chExt cx="1290076" cy="1036320"/>
          </a:xfrm>
        </p:grpSpPr>
        <p:sp>
          <p:nvSpPr>
            <p:cNvPr id="17" name="椭圆 16"/>
            <p:cNvSpPr/>
            <p:nvPr/>
          </p:nvSpPr>
          <p:spPr>
            <a:xfrm>
              <a:off x="5341227" y="1770493"/>
              <a:ext cx="1036320" cy="103632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686656" y="2091316"/>
              <a:ext cx="389900" cy="269014"/>
            </a:xfrm>
            <a:custGeom>
              <a:avLst/>
              <a:gdLst>
                <a:gd name="T0" fmla="*/ 125 w 138"/>
                <a:gd name="T1" fmla="*/ 0 h 95"/>
                <a:gd name="T2" fmla="*/ 13 w 138"/>
                <a:gd name="T3" fmla="*/ 0 h 95"/>
                <a:gd name="T4" fmla="*/ 0 w 138"/>
                <a:gd name="T5" fmla="*/ 13 h 95"/>
                <a:gd name="T6" fmla="*/ 0 w 138"/>
                <a:gd name="T7" fmla="*/ 23 h 95"/>
                <a:gd name="T8" fmla="*/ 0 w 138"/>
                <a:gd name="T9" fmla="*/ 44 h 95"/>
                <a:gd name="T10" fmla="*/ 0 w 138"/>
                <a:gd name="T11" fmla="*/ 82 h 95"/>
                <a:gd name="T12" fmla="*/ 13 w 138"/>
                <a:gd name="T13" fmla="*/ 95 h 95"/>
                <a:gd name="T14" fmla="*/ 125 w 138"/>
                <a:gd name="T15" fmla="*/ 95 h 95"/>
                <a:gd name="T16" fmla="*/ 138 w 138"/>
                <a:gd name="T17" fmla="*/ 82 h 95"/>
                <a:gd name="T18" fmla="*/ 138 w 138"/>
                <a:gd name="T19" fmla="*/ 44 h 95"/>
                <a:gd name="T20" fmla="*/ 138 w 138"/>
                <a:gd name="T21" fmla="*/ 23 h 95"/>
                <a:gd name="T22" fmla="*/ 138 w 138"/>
                <a:gd name="T23" fmla="*/ 13 h 95"/>
                <a:gd name="T24" fmla="*/ 125 w 138"/>
                <a:gd name="T25" fmla="*/ 0 h 95"/>
                <a:gd name="T26" fmla="*/ 131 w 138"/>
                <a:gd name="T27" fmla="*/ 82 h 95"/>
                <a:gd name="T28" fmla="*/ 125 w 138"/>
                <a:gd name="T29" fmla="*/ 88 h 95"/>
                <a:gd name="T30" fmla="*/ 13 w 138"/>
                <a:gd name="T31" fmla="*/ 88 h 95"/>
                <a:gd name="T32" fmla="*/ 6 w 138"/>
                <a:gd name="T33" fmla="*/ 82 h 95"/>
                <a:gd name="T34" fmla="*/ 6 w 138"/>
                <a:gd name="T35" fmla="*/ 44 h 95"/>
                <a:gd name="T36" fmla="*/ 131 w 138"/>
                <a:gd name="T37" fmla="*/ 44 h 95"/>
                <a:gd name="T38" fmla="*/ 131 w 138"/>
                <a:gd name="T39" fmla="*/ 82 h 95"/>
                <a:gd name="T40" fmla="*/ 6 w 138"/>
                <a:gd name="T41" fmla="*/ 23 h 95"/>
                <a:gd name="T42" fmla="*/ 6 w 138"/>
                <a:gd name="T43" fmla="*/ 13 h 95"/>
                <a:gd name="T44" fmla="*/ 13 w 138"/>
                <a:gd name="T45" fmla="*/ 6 h 95"/>
                <a:gd name="T46" fmla="*/ 125 w 138"/>
                <a:gd name="T47" fmla="*/ 6 h 95"/>
                <a:gd name="T48" fmla="*/ 131 w 138"/>
                <a:gd name="T49" fmla="*/ 13 h 95"/>
                <a:gd name="T50" fmla="*/ 131 w 138"/>
                <a:gd name="T51" fmla="*/ 23 h 95"/>
                <a:gd name="T52" fmla="*/ 6 w 138"/>
                <a:gd name="T53" fmla="*/ 2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95">
                  <a:moveTo>
                    <a:pt x="12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9"/>
                    <a:pt x="6" y="95"/>
                    <a:pt x="13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32" y="95"/>
                    <a:pt x="138" y="89"/>
                    <a:pt x="138" y="82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8" y="6"/>
                    <a:pt x="132" y="0"/>
                    <a:pt x="125" y="0"/>
                  </a:cubicBezTo>
                  <a:close/>
                  <a:moveTo>
                    <a:pt x="131" y="82"/>
                  </a:moveTo>
                  <a:cubicBezTo>
                    <a:pt x="131" y="85"/>
                    <a:pt x="129" y="88"/>
                    <a:pt x="125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9" y="88"/>
                    <a:pt x="6" y="85"/>
                    <a:pt x="6" y="82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31" y="44"/>
                    <a:pt x="131" y="44"/>
                    <a:pt x="131" y="44"/>
                  </a:cubicBezTo>
                  <a:lnTo>
                    <a:pt x="131" y="82"/>
                  </a:lnTo>
                  <a:close/>
                  <a:moveTo>
                    <a:pt x="6" y="2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9"/>
                    <a:pt x="9" y="6"/>
                    <a:pt x="13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9" y="6"/>
                    <a:pt x="131" y="9"/>
                    <a:pt x="131" y="13"/>
                  </a:cubicBezTo>
                  <a:cubicBezTo>
                    <a:pt x="131" y="23"/>
                    <a:pt x="131" y="23"/>
                    <a:pt x="131" y="23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523307" y="2361248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36109" y="3153455"/>
            <a:ext cx="1349069" cy="640336"/>
            <a:chOff x="1699724" y="1931874"/>
            <a:chExt cx="1349069" cy="640336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699724" y="1931874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22" name="文本框 66"/>
            <p:cNvSpPr txBox="1">
              <a:spLocks noChangeArrowheads="1"/>
            </p:cNvSpPr>
            <p:nvPr/>
          </p:nvSpPr>
          <p:spPr bwMode="auto">
            <a:xfrm>
              <a:off x="1716553" y="2172100"/>
              <a:ext cx="13322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800"/>
                </a:lnSpc>
                <a:defRPr sz="6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19308" y="3637394"/>
            <a:ext cx="1244355" cy="929638"/>
            <a:chOff x="5364088" y="3507854"/>
            <a:chExt cx="1244355" cy="929638"/>
          </a:xfrm>
        </p:grpSpPr>
        <p:sp>
          <p:nvSpPr>
            <p:cNvPr id="24" name="椭圆 23"/>
            <p:cNvSpPr/>
            <p:nvPr/>
          </p:nvSpPr>
          <p:spPr>
            <a:xfrm>
              <a:off x="5364088" y="3507854"/>
              <a:ext cx="929638" cy="9296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500447" y="4052888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08974" y="3670474"/>
              <a:ext cx="239866" cy="382414"/>
              <a:chOff x="3607891" y="1481633"/>
              <a:chExt cx="277813" cy="442913"/>
            </a:xfrm>
            <a:solidFill>
              <a:srgbClr val="FFFFFF"/>
            </a:solidFill>
          </p:grpSpPr>
          <p:sp>
            <p:nvSpPr>
              <p:cNvPr id="27" name="Freeform 19"/>
              <p:cNvSpPr>
                <a:spLocks/>
              </p:cNvSpPr>
              <p:nvPr/>
            </p:nvSpPr>
            <p:spPr bwMode="auto">
              <a:xfrm>
                <a:off x="3734891" y="1616571"/>
                <a:ext cx="71438" cy="128588"/>
              </a:xfrm>
              <a:custGeom>
                <a:avLst/>
                <a:gdLst>
                  <a:gd name="T0" fmla="*/ 23 w 26"/>
                  <a:gd name="T1" fmla="*/ 37 h 47"/>
                  <a:gd name="T2" fmla="*/ 23 w 26"/>
                  <a:gd name="T3" fmla="*/ 37 h 47"/>
                  <a:gd name="T4" fmla="*/ 23 w 26"/>
                  <a:gd name="T5" fmla="*/ 37 h 47"/>
                  <a:gd name="T6" fmla="*/ 10 w 26"/>
                  <a:gd name="T7" fmla="*/ 28 h 47"/>
                  <a:gd name="T8" fmla="*/ 10 w 26"/>
                  <a:gd name="T9" fmla="*/ 5 h 47"/>
                  <a:gd name="T10" fmla="*/ 5 w 26"/>
                  <a:gd name="T11" fmla="*/ 0 h 47"/>
                  <a:gd name="T12" fmla="*/ 0 w 26"/>
                  <a:gd name="T13" fmla="*/ 5 h 47"/>
                  <a:gd name="T14" fmla="*/ 0 w 26"/>
                  <a:gd name="T15" fmla="*/ 33 h 47"/>
                  <a:gd name="T16" fmla="*/ 10 w 26"/>
                  <a:gd name="T17" fmla="*/ 40 h 47"/>
                  <a:gd name="T18" fmla="*/ 17 w 26"/>
                  <a:gd name="T19" fmla="*/ 45 h 47"/>
                  <a:gd name="T20" fmla="*/ 17 w 26"/>
                  <a:gd name="T21" fmla="*/ 45 h 47"/>
                  <a:gd name="T22" fmla="*/ 24 w 26"/>
                  <a:gd name="T23" fmla="*/ 44 h 47"/>
                  <a:gd name="T24" fmla="*/ 23 w 26"/>
                  <a:gd name="T25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47">
                    <a:moveTo>
                      <a:pt x="23" y="37"/>
                    </a:move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9" y="47"/>
                      <a:pt x="23" y="46"/>
                      <a:pt x="24" y="44"/>
                    </a:cubicBezTo>
                    <a:cubicBezTo>
                      <a:pt x="26" y="42"/>
                      <a:pt x="25" y="39"/>
                      <a:pt x="2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0"/>
              <p:cNvSpPr>
                <a:spLocks noEditPoints="1"/>
              </p:cNvSpPr>
              <p:nvPr/>
            </p:nvSpPr>
            <p:spPr bwMode="auto">
              <a:xfrm>
                <a:off x="3607891" y="1481633"/>
                <a:ext cx="277813" cy="442913"/>
              </a:xfrm>
              <a:custGeom>
                <a:avLst/>
                <a:gdLst>
                  <a:gd name="T0" fmla="*/ 101 w 101"/>
                  <a:gd name="T1" fmla="*/ 80 h 161"/>
                  <a:gd name="T2" fmla="*/ 80 w 101"/>
                  <a:gd name="T3" fmla="*/ 39 h 161"/>
                  <a:gd name="T4" fmla="*/ 80 w 101"/>
                  <a:gd name="T5" fmla="*/ 13 h 161"/>
                  <a:gd name="T6" fmla="*/ 68 w 101"/>
                  <a:gd name="T7" fmla="*/ 0 h 161"/>
                  <a:gd name="T8" fmla="*/ 34 w 101"/>
                  <a:gd name="T9" fmla="*/ 0 h 161"/>
                  <a:gd name="T10" fmla="*/ 21 w 101"/>
                  <a:gd name="T11" fmla="*/ 13 h 161"/>
                  <a:gd name="T12" fmla="*/ 21 w 101"/>
                  <a:gd name="T13" fmla="*/ 39 h 161"/>
                  <a:gd name="T14" fmla="*/ 0 w 101"/>
                  <a:gd name="T15" fmla="*/ 80 h 161"/>
                  <a:gd name="T16" fmla="*/ 21 w 101"/>
                  <a:gd name="T17" fmla="*/ 121 h 161"/>
                  <a:gd name="T18" fmla="*/ 21 w 101"/>
                  <a:gd name="T19" fmla="*/ 148 h 161"/>
                  <a:gd name="T20" fmla="*/ 34 w 101"/>
                  <a:gd name="T21" fmla="*/ 161 h 161"/>
                  <a:gd name="T22" fmla="*/ 68 w 101"/>
                  <a:gd name="T23" fmla="*/ 161 h 161"/>
                  <a:gd name="T24" fmla="*/ 80 w 101"/>
                  <a:gd name="T25" fmla="*/ 148 h 161"/>
                  <a:gd name="T26" fmla="*/ 80 w 101"/>
                  <a:gd name="T27" fmla="*/ 121 h 161"/>
                  <a:gd name="T28" fmla="*/ 101 w 101"/>
                  <a:gd name="T29" fmla="*/ 80 h 161"/>
                  <a:gd name="T30" fmla="*/ 11 w 101"/>
                  <a:gd name="T31" fmla="*/ 80 h 161"/>
                  <a:gd name="T32" fmla="*/ 51 w 101"/>
                  <a:gd name="T33" fmla="*/ 40 h 161"/>
                  <a:gd name="T34" fmla="*/ 91 w 101"/>
                  <a:gd name="T35" fmla="*/ 80 h 161"/>
                  <a:gd name="T36" fmla="*/ 51 w 101"/>
                  <a:gd name="T37" fmla="*/ 120 h 161"/>
                  <a:gd name="T38" fmla="*/ 11 w 101"/>
                  <a:gd name="T39" fmla="*/ 8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1" h="161">
                    <a:moveTo>
                      <a:pt x="101" y="80"/>
                    </a:moveTo>
                    <a:cubicBezTo>
                      <a:pt x="101" y="63"/>
                      <a:pt x="93" y="48"/>
                      <a:pt x="80" y="39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6"/>
                      <a:pt x="75" y="0"/>
                      <a:pt x="6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7" y="0"/>
                      <a:pt x="21" y="6"/>
                      <a:pt x="21" y="13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8" y="48"/>
                      <a:pt x="0" y="63"/>
                      <a:pt x="0" y="80"/>
                    </a:cubicBezTo>
                    <a:cubicBezTo>
                      <a:pt x="0" y="97"/>
                      <a:pt x="8" y="112"/>
                      <a:pt x="21" y="121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21" y="155"/>
                      <a:pt x="27" y="161"/>
                      <a:pt x="34" y="161"/>
                    </a:cubicBezTo>
                    <a:cubicBezTo>
                      <a:pt x="68" y="161"/>
                      <a:pt x="68" y="161"/>
                      <a:pt x="68" y="161"/>
                    </a:cubicBezTo>
                    <a:cubicBezTo>
                      <a:pt x="75" y="161"/>
                      <a:pt x="80" y="155"/>
                      <a:pt x="80" y="148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93" y="112"/>
                      <a:pt x="101" y="97"/>
                      <a:pt x="101" y="80"/>
                    </a:cubicBezTo>
                    <a:close/>
                    <a:moveTo>
                      <a:pt x="11" y="80"/>
                    </a:moveTo>
                    <a:cubicBezTo>
                      <a:pt x="11" y="58"/>
                      <a:pt x="29" y="40"/>
                      <a:pt x="51" y="40"/>
                    </a:cubicBezTo>
                    <a:cubicBezTo>
                      <a:pt x="73" y="40"/>
                      <a:pt x="91" y="58"/>
                      <a:pt x="91" y="80"/>
                    </a:cubicBezTo>
                    <a:cubicBezTo>
                      <a:pt x="91" y="102"/>
                      <a:pt x="73" y="120"/>
                      <a:pt x="51" y="120"/>
                    </a:cubicBezTo>
                    <a:cubicBezTo>
                      <a:pt x="29" y="120"/>
                      <a:pt x="11" y="102"/>
                      <a:pt x="1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878068" y="2396805"/>
            <a:ext cx="455612" cy="331788"/>
            <a:chOff x="3520579" y="3292971"/>
            <a:chExt cx="455612" cy="331788"/>
          </a:xfrm>
          <a:solidFill>
            <a:srgbClr val="FFFFFF"/>
          </a:solidFill>
        </p:grpSpPr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3520579" y="3292971"/>
              <a:ext cx="311150" cy="249238"/>
            </a:xfrm>
            <a:custGeom>
              <a:avLst/>
              <a:gdLst>
                <a:gd name="T0" fmla="*/ 54 w 113"/>
                <a:gd name="T1" fmla="*/ 35 h 91"/>
                <a:gd name="T2" fmla="*/ 113 w 113"/>
                <a:gd name="T3" fmla="*/ 23 h 91"/>
                <a:gd name="T4" fmla="*/ 31 w 113"/>
                <a:gd name="T5" fmla="*/ 2 h 91"/>
                <a:gd name="T6" fmla="*/ 15 w 113"/>
                <a:gd name="T7" fmla="*/ 11 h 91"/>
                <a:gd name="T8" fmla="*/ 1 w 113"/>
                <a:gd name="T9" fmla="*/ 66 h 91"/>
                <a:gd name="T10" fmla="*/ 11 w 113"/>
                <a:gd name="T11" fmla="*/ 82 h 91"/>
                <a:gd name="T12" fmla="*/ 46 w 113"/>
                <a:gd name="T13" fmla="*/ 91 h 91"/>
                <a:gd name="T14" fmla="*/ 38 w 113"/>
                <a:gd name="T15" fmla="*/ 56 h 91"/>
                <a:gd name="T16" fmla="*/ 54 w 113"/>
                <a:gd name="T17" fmla="*/ 3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91">
                  <a:moveTo>
                    <a:pt x="54" y="35"/>
                  </a:moveTo>
                  <a:cubicBezTo>
                    <a:pt x="113" y="23"/>
                    <a:pt x="113" y="23"/>
                    <a:pt x="113" y="2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4" y="0"/>
                    <a:pt x="17" y="5"/>
                    <a:pt x="15" y="11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73"/>
                    <a:pt x="4" y="80"/>
                    <a:pt x="11" y="82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6" y="44"/>
                    <a:pt x="42" y="38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682504" y="3424733"/>
              <a:ext cx="52388" cy="52388"/>
            </a:xfrm>
            <a:custGeom>
              <a:avLst/>
              <a:gdLst>
                <a:gd name="T0" fmla="*/ 11 w 19"/>
                <a:gd name="T1" fmla="*/ 18 h 19"/>
                <a:gd name="T2" fmla="*/ 18 w 19"/>
                <a:gd name="T3" fmla="*/ 8 h 19"/>
                <a:gd name="T4" fmla="*/ 7 w 19"/>
                <a:gd name="T5" fmla="*/ 1 h 19"/>
                <a:gd name="T6" fmla="*/ 1 w 19"/>
                <a:gd name="T7" fmla="*/ 12 h 19"/>
                <a:gd name="T8" fmla="*/ 11 w 19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1" y="18"/>
                  </a:moveTo>
                  <a:cubicBezTo>
                    <a:pt x="16" y="17"/>
                    <a:pt x="19" y="13"/>
                    <a:pt x="18" y="8"/>
                  </a:cubicBezTo>
                  <a:cubicBezTo>
                    <a:pt x="17" y="3"/>
                    <a:pt x="12" y="0"/>
                    <a:pt x="7" y="1"/>
                  </a:cubicBezTo>
                  <a:cubicBezTo>
                    <a:pt x="3" y="2"/>
                    <a:pt x="0" y="7"/>
                    <a:pt x="1" y="12"/>
                  </a:cubicBezTo>
                  <a:cubicBezTo>
                    <a:pt x="2" y="16"/>
                    <a:pt x="6" y="19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7"/>
            <p:cNvSpPr>
              <a:spLocks noEditPoints="1"/>
            </p:cNvSpPr>
            <p:nvPr/>
          </p:nvSpPr>
          <p:spPr bwMode="auto">
            <a:xfrm>
              <a:off x="3630116" y="3343771"/>
              <a:ext cx="346075" cy="280988"/>
            </a:xfrm>
            <a:custGeom>
              <a:avLst/>
              <a:gdLst>
                <a:gd name="T0" fmla="*/ 97 w 126"/>
                <a:gd name="T1" fmla="*/ 2 h 102"/>
                <a:gd name="T2" fmla="*/ 11 w 126"/>
                <a:gd name="T3" fmla="*/ 20 h 102"/>
                <a:gd name="T4" fmla="*/ 1 w 126"/>
                <a:gd name="T5" fmla="*/ 35 h 102"/>
                <a:gd name="T6" fmla="*/ 13 w 126"/>
                <a:gd name="T7" fmla="*/ 91 h 102"/>
                <a:gd name="T8" fmla="*/ 28 w 126"/>
                <a:gd name="T9" fmla="*/ 101 h 102"/>
                <a:gd name="T10" fmla="*/ 114 w 126"/>
                <a:gd name="T11" fmla="*/ 82 h 102"/>
                <a:gd name="T12" fmla="*/ 124 w 126"/>
                <a:gd name="T13" fmla="*/ 67 h 102"/>
                <a:gd name="T14" fmla="*/ 112 w 126"/>
                <a:gd name="T15" fmla="*/ 12 h 102"/>
                <a:gd name="T16" fmla="*/ 97 w 126"/>
                <a:gd name="T17" fmla="*/ 2 h 102"/>
                <a:gd name="T18" fmla="*/ 118 w 126"/>
                <a:gd name="T19" fmla="*/ 69 h 102"/>
                <a:gd name="T20" fmla="*/ 113 w 126"/>
                <a:gd name="T21" fmla="*/ 76 h 102"/>
                <a:gd name="T22" fmla="*/ 27 w 126"/>
                <a:gd name="T23" fmla="*/ 94 h 102"/>
                <a:gd name="T24" fmla="*/ 19 w 126"/>
                <a:gd name="T25" fmla="*/ 89 h 102"/>
                <a:gd name="T26" fmla="*/ 7 w 126"/>
                <a:gd name="T27" fmla="*/ 34 h 102"/>
                <a:gd name="T28" fmla="*/ 12 w 126"/>
                <a:gd name="T29" fmla="*/ 26 h 102"/>
                <a:gd name="T30" fmla="*/ 99 w 126"/>
                <a:gd name="T31" fmla="*/ 8 h 102"/>
                <a:gd name="T32" fmla="*/ 106 w 126"/>
                <a:gd name="T33" fmla="*/ 13 h 102"/>
                <a:gd name="T34" fmla="*/ 118 w 126"/>
                <a:gd name="T35" fmla="*/ 6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02">
                  <a:moveTo>
                    <a:pt x="97" y="2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4" y="22"/>
                    <a:pt x="0" y="28"/>
                    <a:pt x="1" y="35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4" y="98"/>
                    <a:pt x="21" y="102"/>
                    <a:pt x="28" y="101"/>
                  </a:cubicBezTo>
                  <a:cubicBezTo>
                    <a:pt x="114" y="82"/>
                    <a:pt x="114" y="82"/>
                    <a:pt x="114" y="82"/>
                  </a:cubicBezTo>
                  <a:cubicBezTo>
                    <a:pt x="121" y="81"/>
                    <a:pt x="126" y="74"/>
                    <a:pt x="124" y="67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5"/>
                    <a:pt x="104" y="0"/>
                    <a:pt x="97" y="2"/>
                  </a:cubicBezTo>
                  <a:close/>
                  <a:moveTo>
                    <a:pt x="118" y="69"/>
                  </a:moveTo>
                  <a:cubicBezTo>
                    <a:pt x="119" y="72"/>
                    <a:pt x="117" y="75"/>
                    <a:pt x="113" y="76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3" y="95"/>
                    <a:pt x="20" y="93"/>
                    <a:pt x="19" y="89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1"/>
                    <a:pt x="9" y="27"/>
                    <a:pt x="12" y="26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102" y="7"/>
                    <a:pt x="105" y="10"/>
                    <a:pt x="106" y="13"/>
                  </a:cubicBezTo>
                  <a:lnTo>
                    <a:pt x="118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3707904" y="3435846"/>
              <a:ext cx="238125" cy="158750"/>
            </a:xfrm>
            <a:custGeom>
              <a:avLst/>
              <a:gdLst>
                <a:gd name="T0" fmla="*/ 78 w 150"/>
                <a:gd name="T1" fmla="*/ 36 h 100"/>
                <a:gd name="T2" fmla="*/ 58 w 150"/>
                <a:gd name="T3" fmla="*/ 26 h 100"/>
                <a:gd name="T4" fmla="*/ 39 w 150"/>
                <a:gd name="T5" fmla="*/ 69 h 100"/>
                <a:gd name="T6" fmla="*/ 13 w 150"/>
                <a:gd name="T7" fmla="*/ 55 h 100"/>
                <a:gd name="T8" fmla="*/ 0 w 150"/>
                <a:gd name="T9" fmla="*/ 100 h 100"/>
                <a:gd name="T10" fmla="*/ 150 w 150"/>
                <a:gd name="T11" fmla="*/ 67 h 100"/>
                <a:gd name="T12" fmla="*/ 142 w 150"/>
                <a:gd name="T13" fmla="*/ 20 h 100"/>
                <a:gd name="T14" fmla="*/ 102 w 150"/>
                <a:gd name="T15" fmla="*/ 0 h 100"/>
                <a:gd name="T16" fmla="*/ 78 w 150"/>
                <a:gd name="T17" fmla="*/ 3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100">
                  <a:moveTo>
                    <a:pt x="78" y="36"/>
                  </a:moveTo>
                  <a:lnTo>
                    <a:pt x="58" y="26"/>
                  </a:lnTo>
                  <a:lnTo>
                    <a:pt x="39" y="69"/>
                  </a:lnTo>
                  <a:lnTo>
                    <a:pt x="13" y="55"/>
                  </a:lnTo>
                  <a:lnTo>
                    <a:pt x="0" y="100"/>
                  </a:lnTo>
                  <a:lnTo>
                    <a:pt x="150" y="67"/>
                  </a:lnTo>
                  <a:lnTo>
                    <a:pt x="142" y="20"/>
                  </a:lnTo>
                  <a:lnTo>
                    <a:pt x="102" y="0"/>
                  </a:lnTo>
                  <a:lnTo>
                    <a:pt x="7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80504" y="2759869"/>
            <a:ext cx="1332240" cy="584020"/>
            <a:chOff x="1716553" y="2018670"/>
            <a:chExt cx="1332240" cy="584020"/>
          </a:xfrm>
        </p:grpSpPr>
        <p:sp>
          <p:nvSpPr>
            <p:cNvPr id="35" name="文本框 34"/>
            <p:cNvSpPr txBox="1">
              <a:spLocks noChangeArrowheads="1"/>
            </p:cNvSpPr>
            <p:nvPr/>
          </p:nvSpPr>
          <p:spPr bwMode="auto">
            <a:xfrm>
              <a:off x="1721506" y="2018670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1716553" y="2202580"/>
              <a:ext cx="13322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800"/>
                </a:lnSpc>
                <a:defRPr sz="6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Freeform 21"/>
          <p:cNvSpPr>
            <a:spLocks noEditPoints="1"/>
          </p:cNvSpPr>
          <p:nvPr/>
        </p:nvSpPr>
        <p:spPr bwMode="auto">
          <a:xfrm>
            <a:off x="2464744" y="2968652"/>
            <a:ext cx="264824" cy="201386"/>
          </a:xfrm>
          <a:custGeom>
            <a:avLst/>
            <a:gdLst>
              <a:gd name="T0" fmla="*/ 107 w 152"/>
              <a:gd name="T1" fmla="*/ 43 h 116"/>
              <a:gd name="T2" fmla="*/ 80 w 152"/>
              <a:gd name="T3" fmla="*/ 70 h 116"/>
              <a:gd name="T4" fmla="*/ 107 w 152"/>
              <a:gd name="T5" fmla="*/ 97 h 116"/>
              <a:gd name="T6" fmla="*/ 134 w 152"/>
              <a:gd name="T7" fmla="*/ 70 h 116"/>
              <a:gd name="T8" fmla="*/ 107 w 152"/>
              <a:gd name="T9" fmla="*/ 43 h 116"/>
              <a:gd name="T10" fmla="*/ 131 w 152"/>
              <a:gd name="T11" fmla="*/ 8 h 116"/>
              <a:gd name="T12" fmla="*/ 120 w 152"/>
              <a:gd name="T13" fmla="*/ 8 h 116"/>
              <a:gd name="T14" fmla="*/ 108 w 152"/>
              <a:gd name="T15" fmla="*/ 0 h 116"/>
              <a:gd name="T16" fmla="*/ 89 w 152"/>
              <a:gd name="T17" fmla="*/ 0 h 116"/>
              <a:gd name="T18" fmla="*/ 77 w 152"/>
              <a:gd name="T19" fmla="*/ 8 h 116"/>
              <a:gd name="T20" fmla="*/ 24 w 152"/>
              <a:gd name="T21" fmla="*/ 8 h 116"/>
              <a:gd name="T22" fmla="*/ 0 w 152"/>
              <a:gd name="T23" fmla="*/ 44 h 116"/>
              <a:gd name="T24" fmla="*/ 0 w 152"/>
              <a:gd name="T25" fmla="*/ 96 h 116"/>
              <a:gd name="T26" fmla="*/ 24 w 152"/>
              <a:gd name="T27" fmla="*/ 116 h 116"/>
              <a:gd name="T28" fmla="*/ 131 w 152"/>
              <a:gd name="T29" fmla="*/ 116 h 116"/>
              <a:gd name="T30" fmla="*/ 152 w 152"/>
              <a:gd name="T31" fmla="*/ 96 h 116"/>
              <a:gd name="T32" fmla="*/ 152 w 152"/>
              <a:gd name="T33" fmla="*/ 44 h 116"/>
              <a:gd name="T34" fmla="*/ 131 w 152"/>
              <a:gd name="T35" fmla="*/ 8 h 116"/>
              <a:gd name="T36" fmla="*/ 52 w 152"/>
              <a:gd name="T37" fmla="*/ 43 h 116"/>
              <a:gd name="T38" fmla="*/ 43 w 152"/>
              <a:gd name="T39" fmla="*/ 44 h 116"/>
              <a:gd name="T40" fmla="*/ 18 w 152"/>
              <a:gd name="T41" fmla="*/ 44 h 116"/>
              <a:gd name="T42" fmla="*/ 12 w 152"/>
              <a:gd name="T43" fmla="*/ 43 h 116"/>
              <a:gd name="T44" fmla="*/ 12 w 152"/>
              <a:gd name="T45" fmla="*/ 38 h 116"/>
              <a:gd name="T46" fmla="*/ 18 w 152"/>
              <a:gd name="T47" fmla="*/ 28 h 116"/>
              <a:gd name="T48" fmla="*/ 43 w 152"/>
              <a:gd name="T49" fmla="*/ 28 h 116"/>
              <a:gd name="T50" fmla="*/ 52 w 152"/>
              <a:gd name="T51" fmla="*/ 38 h 116"/>
              <a:gd name="T52" fmla="*/ 52 w 152"/>
              <a:gd name="T53" fmla="*/ 43 h 116"/>
              <a:gd name="T54" fmla="*/ 107 w 152"/>
              <a:gd name="T55" fmla="*/ 109 h 116"/>
              <a:gd name="T56" fmla="*/ 68 w 152"/>
              <a:gd name="T57" fmla="*/ 70 h 116"/>
              <a:gd name="T58" fmla="*/ 107 w 152"/>
              <a:gd name="T59" fmla="*/ 31 h 116"/>
              <a:gd name="T60" fmla="*/ 146 w 152"/>
              <a:gd name="T61" fmla="*/ 70 h 116"/>
              <a:gd name="T62" fmla="*/ 107 w 152"/>
              <a:gd name="T63" fmla="*/ 109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2" h="116">
                <a:moveTo>
                  <a:pt x="107" y="43"/>
                </a:moveTo>
                <a:cubicBezTo>
                  <a:pt x="92" y="43"/>
                  <a:pt x="80" y="55"/>
                  <a:pt x="80" y="70"/>
                </a:cubicBezTo>
                <a:cubicBezTo>
                  <a:pt x="80" y="85"/>
                  <a:pt x="92" y="97"/>
                  <a:pt x="107" y="97"/>
                </a:cubicBezTo>
                <a:cubicBezTo>
                  <a:pt x="122" y="97"/>
                  <a:pt x="134" y="85"/>
                  <a:pt x="134" y="70"/>
                </a:cubicBezTo>
                <a:cubicBezTo>
                  <a:pt x="134" y="55"/>
                  <a:pt x="122" y="43"/>
                  <a:pt x="107" y="43"/>
                </a:cubicBezTo>
                <a:close/>
                <a:moveTo>
                  <a:pt x="131" y="8"/>
                </a:moveTo>
                <a:cubicBezTo>
                  <a:pt x="120" y="8"/>
                  <a:pt x="120" y="8"/>
                  <a:pt x="120" y="8"/>
                </a:cubicBezTo>
                <a:cubicBezTo>
                  <a:pt x="119" y="8"/>
                  <a:pt x="114" y="0"/>
                  <a:pt x="10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3" y="0"/>
                  <a:pt x="78" y="8"/>
                  <a:pt x="77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10" y="8"/>
                  <a:pt x="0" y="30"/>
                  <a:pt x="0" y="4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10"/>
                  <a:pt x="10" y="116"/>
                  <a:pt x="24" y="116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45" y="116"/>
                  <a:pt x="152" y="110"/>
                  <a:pt x="152" y="96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2" y="30"/>
                  <a:pt x="145" y="8"/>
                  <a:pt x="131" y="8"/>
                </a:cubicBezTo>
                <a:close/>
                <a:moveTo>
                  <a:pt x="52" y="43"/>
                </a:moveTo>
                <a:cubicBezTo>
                  <a:pt x="52" y="48"/>
                  <a:pt x="47" y="44"/>
                  <a:pt x="43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4" y="44"/>
                  <a:pt x="12" y="48"/>
                  <a:pt x="12" y="43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4"/>
                  <a:pt x="14" y="28"/>
                  <a:pt x="18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7" y="28"/>
                  <a:pt x="52" y="34"/>
                  <a:pt x="52" y="38"/>
                </a:cubicBezTo>
                <a:lnTo>
                  <a:pt x="52" y="43"/>
                </a:lnTo>
                <a:close/>
                <a:moveTo>
                  <a:pt x="107" y="109"/>
                </a:moveTo>
                <a:cubicBezTo>
                  <a:pt x="85" y="109"/>
                  <a:pt x="68" y="91"/>
                  <a:pt x="68" y="70"/>
                </a:cubicBezTo>
                <a:cubicBezTo>
                  <a:pt x="68" y="48"/>
                  <a:pt x="85" y="31"/>
                  <a:pt x="107" y="31"/>
                </a:cubicBezTo>
                <a:cubicBezTo>
                  <a:pt x="128" y="31"/>
                  <a:pt x="146" y="48"/>
                  <a:pt x="146" y="70"/>
                </a:cubicBezTo>
                <a:cubicBezTo>
                  <a:pt x="146" y="91"/>
                  <a:pt x="128" y="109"/>
                  <a:pt x="107" y="1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1269083" y="3766126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1338253" y="3546115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40" name="文本框 66"/>
          <p:cNvSpPr txBox="1">
            <a:spLocks noChangeArrowheads="1"/>
          </p:cNvSpPr>
          <p:nvPr/>
        </p:nvSpPr>
        <p:spPr bwMode="auto">
          <a:xfrm>
            <a:off x="6439597" y="2160503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6417327" y="1940492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42" name="文本框 66"/>
          <p:cNvSpPr txBox="1">
            <a:spLocks noChangeArrowheads="1"/>
          </p:cNvSpPr>
          <p:nvPr/>
        </p:nvSpPr>
        <p:spPr bwMode="auto">
          <a:xfrm>
            <a:off x="6203908" y="4027736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6181638" y="3807725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44" name="文本框 66"/>
          <p:cNvSpPr txBox="1">
            <a:spLocks noChangeArrowheads="1"/>
          </p:cNvSpPr>
          <p:nvPr/>
        </p:nvSpPr>
        <p:spPr bwMode="auto">
          <a:xfrm>
            <a:off x="1749143" y="1655386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1818313" y="1435375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139110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全国革命开工进入高潮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右箭头 4"/>
          <p:cNvSpPr/>
          <p:nvPr/>
        </p:nvSpPr>
        <p:spPr>
          <a:xfrm rot="18000000">
            <a:off x="6361987" y="2494280"/>
            <a:ext cx="1643075" cy="396242"/>
          </a:xfrm>
          <a:prstGeom prst="rightArrow">
            <a:avLst/>
          </a:prstGeom>
          <a:solidFill>
            <a:srgbClr val="E1E1E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 rot="14400000">
            <a:off x="1014606" y="2503712"/>
            <a:ext cx="1551952" cy="396242"/>
          </a:xfrm>
          <a:prstGeom prst="rightArrow">
            <a:avLst/>
          </a:prstGeom>
          <a:solidFill>
            <a:srgbClr val="E1E1E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>
            <a:spLocks/>
          </p:cNvSpPr>
          <p:nvPr/>
        </p:nvSpPr>
        <p:spPr bwMode="auto">
          <a:xfrm>
            <a:off x="2052639" y="1898651"/>
            <a:ext cx="1169987" cy="2346325"/>
          </a:xfrm>
          <a:custGeom>
            <a:avLst/>
            <a:gdLst>
              <a:gd name="connsiteX0" fmla="*/ 1169987 w 1169987"/>
              <a:gd name="connsiteY0" fmla="*/ 0 h 2346325"/>
              <a:gd name="connsiteX1" fmla="*/ 1169987 w 1169987"/>
              <a:gd name="connsiteY1" fmla="*/ 213166 h 2346325"/>
              <a:gd name="connsiteX2" fmla="*/ 1169987 w 1169987"/>
              <a:gd name="connsiteY2" fmla="*/ 222290 h 2346325"/>
              <a:gd name="connsiteX3" fmla="*/ 1169194 w 1169987"/>
              <a:gd name="connsiteY3" fmla="*/ 222250 h 2346325"/>
              <a:gd name="connsiteX4" fmla="*/ 495041 w 1169987"/>
              <a:gd name="connsiteY4" fmla="*/ 502398 h 2346325"/>
              <a:gd name="connsiteX5" fmla="*/ 215900 w 1169987"/>
              <a:gd name="connsiteY5" fmla="*/ 1173695 h 2346325"/>
              <a:gd name="connsiteX6" fmla="*/ 495041 w 1169987"/>
              <a:gd name="connsiteY6" fmla="*/ 1850278 h 2346325"/>
              <a:gd name="connsiteX7" fmla="*/ 1169194 w 1169987"/>
              <a:gd name="connsiteY7" fmla="*/ 2130425 h 2346325"/>
              <a:gd name="connsiteX8" fmla="*/ 1169987 w 1169987"/>
              <a:gd name="connsiteY8" fmla="*/ 2130385 h 2346325"/>
              <a:gd name="connsiteX9" fmla="*/ 1169987 w 1169987"/>
              <a:gd name="connsiteY9" fmla="*/ 2149843 h 2346325"/>
              <a:gd name="connsiteX10" fmla="*/ 1169987 w 1169987"/>
              <a:gd name="connsiteY10" fmla="*/ 2341742 h 2346325"/>
              <a:gd name="connsiteX11" fmla="*/ 1169987 w 1169987"/>
              <a:gd name="connsiteY11" fmla="*/ 2346325 h 2346325"/>
              <a:gd name="connsiteX12" fmla="*/ 1050780 w 1169987"/>
              <a:gd name="connsiteY12" fmla="*/ 2340452 h 2346325"/>
              <a:gd name="connsiteX13" fmla="*/ 342564 w 1169987"/>
              <a:gd name="connsiteY13" fmla="*/ 2002832 h 2346325"/>
              <a:gd name="connsiteX14" fmla="*/ 0 w 1169987"/>
              <a:gd name="connsiteY14" fmla="*/ 1173163 h 2346325"/>
              <a:gd name="connsiteX15" fmla="*/ 342564 w 1169987"/>
              <a:gd name="connsiteY15" fmla="*/ 343494 h 2346325"/>
              <a:gd name="connsiteX16" fmla="*/ 1050780 w 1169987"/>
              <a:gd name="connsiteY16" fmla="*/ 6090 h 2346325"/>
              <a:gd name="connsiteX17" fmla="*/ 1169987 w 1169987"/>
              <a:gd name="connsiteY17" fmla="*/ 0 h 234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69987" h="2346325">
                <a:moveTo>
                  <a:pt x="1169987" y="0"/>
                </a:moveTo>
                <a:lnTo>
                  <a:pt x="1169987" y="213166"/>
                </a:lnTo>
                <a:lnTo>
                  <a:pt x="1169987" y="222290"/>
                </a:lnTo>
                <a:lnTo>
                  <a:pt x="1169194" y="222250"/>
                </a:lnTo>
                <a:cubicBezTo>
                  <a:pt x="905853" y="222250"/>
                  <a:pt x="668846" y="327966"/>
                  <a:pt x="495041" y="502398"/>
                </a:cubicBezTo>
                <a:cubicBezTo>
                  <a:pt x="326503" y="671543"/>
                  <a:pt x="215900" y="909405"/>
                  <a:pt x="215900" y="1173695"/>
                </a:cubicBezTo>
                <a:cubicBezTo>
                  <a:pt x="215900" y="1437985"/>
                  <a:pt x="326503" y="1675846"/>
                  <a:pt x="495041" y="1850278"/>
                </a:cubicBezTo>
                <a:cubicBezTo>
                  <a:pt x="668846" y="2024709"/>
                  <a:pt x="905853" y="2130425"/>
                  <a:pt x="1169194" y="2130425"/>
                </a:cubicBezTo>
                <a:lnTo>
                  <a:pt x="1169987" y="2130385"/>
                </a:lnTo>
                <a:lnTo>
                  <a:pt x="1169987" y="2149843"/>
                </a:lnTo>
                <a:cubicBezTo>
                  <a:pt x="1169987" y="2290187"/>
                  <a:pt x="1169987" y="2330286"/>
                  <a:pt x="1169987" y="2341742"/>
                </a:cubicBezTo>
                <a:lnTo>
                  <a:pt x="1169987" y="2346325"/>
                </a:lnTo>
                <a:lnTo>
                  <a:pt x="1050780" y="2340452"/>
                </a:lnTo>
                <a:cubicBezTo>
                  <a:pt x="776040" y="2313214"/>
                  <a:pt x="527022" y="2192414"/>
                  <a:pt x="342564" y="2002832"/>
                </a:cubicBezTo>
                <a:cubicBezTo>
                  <a:pt x="131756" y="1791451"/>
                  <a:pt x="0" y="1500803"/>
                  <a:pt x="0" y="1173163"/>
                </a:cubicBezTo>
                <a:cubicBezTo>
                  <a:pt x="0" y="850807"/>
                  <a:pt x="131756" y="560159"/>
                  <a:pt x="342564" y="343494"/>
                </a:cubicBezTo>
                <a:cubicBezTo>
                  <a:pt x="527022" y="158536"/>
                  <a:pt x="776040" y="34267"/>
                  <a:pt x="1050780" y="6090"/>
                </a:cubicBezTo>
                <a:lnTo>
                  <a:pt x="11699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3222627" y="1898651"/>
            <a:ext cx="1169987" cy="2346325"/>
          </a:xfrm>
          <a:custGeom>
            <a:avLst/>
            <a:gdLst>
              <a:gd name="connsiteX0" fmla="*/ 0 w 1169987"/>
              <a:gd name="connsiteY0" fmla="*/ 0 h 2346325"/>
              <a:gd name="connsiteX1" fmla="*/ 119207 w 1169987"/>
              <a:gd name="connsiteY1" fmla="*/ 6090 h 2346325"/>
              <a:gd name="connsiteX2" fmla="*/ 827423 w 1169987"/>
              <a:gd name="connsiteY2" fmla="*/ 343494 h 2346325"/>
              <a:gd name="connsiteX3" fmla="*/ 1169987 w 1169987"/>
              <a:gd name="connsiteY3" fmla="*/ 1173163 h 2346325"/>
              <a:gd name="connsiteX4" fmla="*/ 827423 w 1169987"/>
              <a:gd name="connsiteY4" fmla="*/ 2002832 h 2346325"/>
              <a:gd name="connsiteX5" fmla="*/ 119207 w 1169987"/>
              <a:gd name="connsiteY5" fmla="*/ 2340452 h 2346325"/>
              <a:gd name="connsiteX6" fmla="*/ 0 w 1169987"/>
              <a:gd name="connsiteY6" fmla="*/ 2346325 h 2346325"/>
              <a:gd name="connsiteX7" fmla="*/ 0 w 1169987"/>
              <a:gd name="connsiteY7" fmla="*/ 2133159 h 2346325"/>
              <a:gd name="connsiteX8" fmla="*/ 0 w 1169987"/>
              <a:gd name="connsiteY8" fmla="*/ 2130385 h 2346325"/>
              <a:gd name="connsiteX9" fmla="*/ 96652 w 1169987"/>
              <a:gd name="connsiteY9" fmla="*/ 2125542 h 2346325"/>
              <a:gd name="connsiteX10" fmla="*/ 673359 w 1169987"/>
              <a:gd name="connsiteY10" fmla="*/ 1850278 h 2346325"/>
              <a:gd name="connsiteX11" fmla="*/ 952500 w 1169987"/>
              <a:gd name="connsiteY11" fmla="*/ 1173695 h 2346325"/>
              <a:gd name="connsiteX12" fmla="*/ 673359 w 1169987"/>
              <a:gd name="connsiteY12" fmla="*/ 502398 h 2346325"/>
              <a:gd name="connsiteX13" fmla="*/ 96652 w 1169987"/>
              <a:gd name="connsiteY13" fmla="*/ 227133 h 2346325"/>
              <a:gd name="connsiteX14" fmla="*/ 0 w 1169987"/>
              <a:gd name="connsiteY14" fmla="*/ 222290 h 2346325"/>
              <a:gd name="connsiteX15" fmla="*/ 0 w 1169987"/>
              <a:gd name="connsiteY15" fmla="*/ 196482 h 2346325"/>
              <a:gd name="connsiteX16" fmla="*/ 0 w 1169987"/>
              <a:gd name="connsiteY16" fmla="*/ 4583 h 2346325"/>
              <a:gd name="connsiteX17" fmla="*/ 0 w 1169987"/>
              <a:gd name="connsiteY17" fmla="*/ 0 h 234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69987" h="2346325">
                <a:moveTo>
                  <a:pt x="0" y="0"/>
                </a:moveTo>
                <a:lnTo>
                  <a:pt x="119207" y="6090"/>
                </a:lnTo>
                <a:cubicBezTo>
                  <a:pt x="393948" y="34267"/>
                  <a:pt x="642965" y="158536"/>
                  <a:pt x="827423" y="343494"/>
                </a:cubicBezTo>
                <a:cubicBezTo>
                  <a:pt x="1038232" y="560159"/>
                  <a:pt x="1169987" y="850807"/>
                  <a:pt x="1169987" y="1173163"/>
                </a:cubicBezTo>
                <a:cubicBezTo>
                  <a:pt x="1169987" y="1500803"/>
                  <a:pt x="1038232" y="1791451"/>
                  <a:pt x="827423" y="2002832"/>
                </a:cubicBezTo>
                <a:cubicBezTo>
                  <a:pt x="642965" y="2192414"/>
                  <a:pt x="393948" y="2313214"/>
                  <a:pt x="119207" y="2340452"/>
                </a:cubicBezTo>
                <a:lnTo>
                  <a:pt x="0" y="2346325"/>
                </a:lnTo>
                <a:lnTo>
                  <a:pt x="0" y="2133159"/>
                </a:lnTo>
                <a:lnTo>
                  <a:pt x="0" y="2130385"/>
                </a:lnTo>
                <a:lnTo>
                  <a:pt x="96652" y="2125542"/>
                </a:lnTo>
                <a:cubicBezTo>
                  <a:pt x="320811" y="2102922"/>
                  <a:pt x="521280" y="2002905"/>
                  <a:pt x="673359" y="1850278"/>
                </a:cubicBezTo>
                <a:cubicBezTo>
                  <a:pt x="841897" y="1675846"/>
                  <a:pt x="952500" y="1437985"/>
                  <a:pt x="952500" y="1173695"/>
                </a:cubicBezTo>
                <a:cubicBezTo>
                  <a:pt x="952500" y="909405"/>
                  <a:pt x="841897" y="671543"/>
                  <a:pt x="673359" y="502398"/>
                </a:cubicBezTo>
                <a:cubicBezTo>
                  <a:pt x="521280" y="349770"/>
                  <a:pt x="320811" y="249753"/>
                  <a:pt x="96652" y="227133"/>
                </a:cubicBezTo>
                <a:lnTo>
                  <a:pt x="0" y="222290"/>
                </a:lnTo>
                <a:lnTo>
                  <a:pt x="0" y="196482"/>
                </a:lnTo>
                <a:cubicBezTo>
                  <a:pt x="0" y="56138"/>
                  <a:pt x="0" y="16039"/>
                  <a:pt x="0" y="458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570413" y="1898651"/>
            <a:ext cx="2339975" cy="2346325"/>
          </a:xfrm>
          <a:custGeom>
            <a:avLst/>
            <a:gdLst>
              <a:gd name="connsiteX0" fmla="*/ 1169988 w 2339975"/>
              <a:gd name="connsiteY0" fmla="*/ 0 h 2346325"/>
              <a:gd name="connsiteX1" fmla="*/ 1997411 w 2339975"/>
              <a:gd name="connsiteY1" fmla="*/ 343494 h 2346325"/>
              <a:gd name="connsiteX2" fmla="*/ 2339975 w 2339975"/>
              <a:gd name="connsiteY2" fmla="*/ 1173163 h 2346325"/>
              <a:gd name="connsiteX3" fmla="*/ 1997411 w 2339975"/>
              <a:gd name="connsiteY3" fmla="*/ 2002832 h 2346325"/>
              <a:gd name="connsiteX4" fmla="*/ 1169988 w 2339975"/>
              <a:gd name="connsiteY4" fmla="*/ 2346325 h 2346325"/>
              <a:gd name="connsiteX5" fmla="*/ 342564 w 2339975"/>
              <a:gd name="connsiteY5" fmla="*/ 2002832 h 2346325"/>
              <a:gd name="connsiteX6" fmla="*/ 0 w 2339975"/>
              <a:gd name="connsiteY6" fmla="*/ 1173163 h 2346325"/>
              <a:gd name="connsiteX7" fmla="*/ 342564 w 2339975"/>
              <a:gd name="connsiteY7" fmla="*/ 343494 h 2346325"/>
              <a:gd name="connsiteX8" fmla="*/ 1169988 w 2339975"/>
              <a:gd name="connsiteY8" fmla="*/ 0 h 2346325"/>
              <a:gd name="connsiteX9" fmla="*/ 1169988 w 2339975"/>
              <a:gd name="connsiteY9" fmla="*/ 222250 h 2346325"/>
              <a:gd name="connsiteX10" fmla="*/ 495274 w 2339975"/>
              <a:gd name="connsiteY10" fmla="*/ 502398 h 2346325"/>
              <a:gd name="connsiteX11" fmla="*/ 220986 w 2339975"/>
              <a:gd name="connsiteY11" fmla="*/ 1075908 h 2346325"/>
              <a:gd name="connsiteX12" fmla="*/ 215928 w 2339975"/>
              <a:gd name="connsiteY12" fmla="*/ 1173163 h 2346325"/>
              <a:gd name="connsiteX13" fmla="*/ 215900 w 2339975"/>
              <a:gd name="connsiteY13" fmla="*/ 1173695 h 2346325"/>
              <a:gd name="connsiteX14" fmla="*/ 495274 w 2339975"/>
              <a:gd name="connsiteY14" fmla="*/ 1850278 h 2346325"/>
              <a:gd name="connsiteX15" fmla="*/ 1169988 w 2339975"/>
              <a:gd name="connsiteY15" fmla="*/ 2130425 h 2346325"/>
              <a:gd name="connsiteX16" fmla="*/ 1844701 w 2339975"/>
              <a:gd name="connsiteY16" fmla="*/ 1850278 h 2346325"/>
              <a:gd name="connsiteX17" fmla="*/ 2124075 w 2339975"/>
              <a:gd name="connsiteY17" fmla="*/ 1173695 h 2346325"/>
              <a:gd name="connsiteX18" fmla="*/ 1844701 w 2339975"/>
              <a:gd name="connsiteY18" fmla="*/ 502398 h 2346325"/>
              <a:gd name="connsiteX19" fmla="*/ 1169988 w 2339975"/>
              <a:gd name="connsiteY19" fmla="*/ 222250 h 234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39975" h="2346325">
                <a:moveTo>
                  <a:pt x="1169988" y="0"/>
                </a:moveTo>
                <a:cubicBezTo>
                  <a:pt x="1491471" y="0"/>
                  <a:pt x="1786603" y="132113"/>
                  <a:pt x="1997411" y="343494"/>
                </a:cubicBezTo>
                <a:cubicBezTo>
                  <a:pt x="2208220" y="560159"/>
                  <a:pt x="2339975" y="850807"/>
                  <a:pt x="2339975" y="1173163"/>
                </a:cubicBezTo>
                <a:cubicBezTo>
                  <a:pt x="2339975" y="1500803"/>
                  <a:pt x="2208220" y="1791451"/>
                  <a:pt x="1997411" y="2002832"/>
                </a:cubicBezTo>
                <a:cubicBezTo>
                  <a:pt x="1786603" y="2219497"/>
                  <a:pt x="1491471" y="2346325"/>
                  <a:pt x="1169988" y="2346325"/>
                </a:cubicBezTo>
                <a:cubicBezTo>
                  <a:pt x="848505" y="2346325"/>
                  <a:pt x="553373" y="2219497"/>
                  <a:pt x="342564" y="2002832"/>
                </a:cubicBezTo>
                <a:cubicBezTo>
                  <a:pt x="131756" y="1791451"/>
                  <a:pt x="0" y="1500803"/>
                  <a:pt x="0" y="1173163"/>
                </a:cubicBezTo>
                <a:cubicBezTo>
                  <a:pt x="0" y="850808"/>
                  <a:pt x="131756" y="560159"/>
                  <a:pt x="342564" y="343494"/>
                </a:cubicBezTo>
                <a:cubicBezTo>
                  <a:pt x="553373" y="132113"/>
                  <a:pt x="848505" y="0"/>
                  <a:pt x="1169988" y="0"/>
                </a:cubicBezTo>
                <a:close/>
                <a:moveTo>
                  <a:pt x="1169988" y="222250"/>
                </a:moveTo>
                <a:cubicBezTo>
                  <a:pt x="906428" y="222250"/>
                  <a:pt x="669224" y="327966"/>
                  <a:pt x="495274" y="502398"/>
                </a:cubicBezTo>
                <a:cubicBezTo>
                  <a:pt x="347680" y="650400"/>
                  <a:pt x="244480" y="851013"/>
                  <a:pt x="220986" y="1075908"/>
                </a:cubicBezTo>
                <a:lnTo>
                  <a:pt x="215928" y="1173163"/>
                </a:lnTo>
                <a:lnTo>
                  <a:pt x="215900" y="1173695"/>
                </a:lnTo>
                <a:cubicBezTo>
                  <a:pt x="215900" y="1437985"/>
                  <a:pt x="326595" y="1675846"/>
                  <a:pt x="495274" y="1850278"/>
                </a:cubicBezTo>
                <a:cubicBezTo>
                  <a:pt x="669224" y="2024709"/>
                  <a:pt x="906428" y="2130425"/>
                  <a:pt x="1169988" y="2130425"/>
                </a:cubicBezTo>
                <a:cubicBezTo>
                  <a:pt x="1433548" y="2130425"/>
                  <a:pt x="1670752" y="2024709"/>
                  <a:pt x="1844701" y="1850278"/>
                </a:cubicBezTo>
                <a:cubicBezTo>
                  <a:pt x="2013380" y="1675846"/>
                  <a:pt x="2124075" y="1437985"/>
                  <a:pt x="2124075" y="1173695"/>
                </a:cubicBezTo>
                <a:cubicBezTo>
                  <a:pt x="2124075" y="909405"/>
                  <a:pt x="2013380" y="671543"/>
                  <a:pt x="1844701" y="502398"/>
                </a:cubicBezTo>
                <a:cubicBezTo>
                  <a:pt x="1670752" y="327966"/>
                  <a:pt x="1433548" y="222250"/>
                  <a:pt x="1169988" y="22225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3917950" y="2511426"/>
            <a:ext cx="1127125" cy="11255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4097338" y="2692401"/>
            <a:ext cx="768350" cy="765175"/>
          </a:xfrm>
          <a:prstGeom prst="ellipse">
            <a:avLst/>
          </a:prstGeom>
          <a:solidFill>
            <a:srgbClr val="F8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25"/>
          <p:cNvSpPr>
            <a:spLocks noEditPoints="1"/>
          </p:cNvSpPr>
          <p:nvPr/>
        </p:nvSpPr>
        <p:spPr bwMode="auto">
          <a:xfrm>
            <a:off x="4333875" y="2876551"/>
            <a:ext cx="304800" cy="338138"/>
          </a:xfrm>
          <a:custGeom>
            <a:avLst/>
            <a:gdLst>
              <a:gd name="T0" fmla="*/ 0 w 58"/>
              <a:gd name="T1" fmla="*/ 46 h 64"/>
              <a:gd name="T2" fmla="*/ 1 w 58"/>
              <a:gd name="T3" fmla="*/ 39 h 64"/>
              <a:gd name="T4" fmla="*/ 4 w 58"/>
              <a:gd name="T5" fmla="*/ 34 h 64"/>
              <a:gd name="T6" fmla="*/ 9 w 58"/>
              <a:gd name="T7" fmla="*/ 29 h 64"/>
              <a:gd name="T8" fmla="*/ 15 w 58"/>
              <a:gd name="T9" fmla="*/ 25 h 64"/>
              <a:gd name="T10" fmla="*/ 11 w 58"/>
              <a:gd name="T11" fmla="*/ 19 h 64"/>
              <a:gd name="T12" fmla="*/ 10 w 58"/>
              <a:gd name="T13" fmla="*/ 12 h 64"/>
              <a:gd name="T14" fmla="*/ 11 w 58"/>
              <a:gd name="T15" fmla="*/ 8 h 64"/>
              <a:gd name="T16" fmla="*/ 13 w 58"/>
              <a:gd name="T17" fmla="*/ 4 h 64"/>
              <a:gd name="T18" fmla="*/ 18 w 58"/>
              <a:gd name="T19" fmla="*/ 1 h 64"/>
              <a:gd name="T20" fmla="*/ 25 w 58"/>
              <a:gd name="T21" fmla="*/ 0 h 64"/>
              <a:gd name="T22" fmla="*/ 32 w 58"/>
              <a:gd name="T23" fmla="*/ 1 h 64"/>
              <a:gd name="T24" fmla="*/ 37 w 58"/>
              <a:gd name="T25" fmla="*/ 3 h 64"/>
              <a:gd name="T26" fmla="*/ 39 w 58"/>
              <a:gd name="T27" fmla="*/ 7 h 64"/>
              <a:gd name="T28" fmla="*/ 40 w 58"/>
              <a:gd name="T29" fmla="*/ 11 h 64"/>
              <a:gd name="T30" fmla="*/ 38 w 58"/>
              <a:gd name="T31" fmla="*/ 19 h 64"/>
              <a:gd name="T32" fmla="*/ 29 w 58"/>
              <a:gd name="T33" fmla="*/ 26 h 64"/>
              <a:gd name="T34" fmla="*/ 35 w 58"/>
              <a:gd name="T35" fmla="*/ 35 h 64"/>
              <a:gd name="T36" fmla="*/ 42 w 58"/>
              <a:gd name="T37" fmla="*/ 43 h 64"/>
              <a:gd name="T38" fmla="*/ 46 w 58"/>
              <a:gd name="T39" fmla="*/ 37 h 64"/>
              <a:gd name="T40" fmla="*/ 49 w 58"/>
              <a:gd name="T41" fmla="*/ 30 h 64"/>
              <a:gd name="T42" fmla="*/ 57 w 58"/>
              <a:gd name="T43" fmla="*/ 35 h 64"/>
              <a:gd name="T44" fmla="*/ 55 w 58"/>
              <a:gd name="T45" fmla="*/ 38 h 64"/>
              <a:gd name="T46" fmla="*/ 53 w 58"/>
              <a:gd name="T47" fmla="*/ 42 h 64"/>
              <a:gd name="T48" fmla="*/ 51 w 58"/>
              <a:gd name="T49" fmla="*/ 46 h 64"/>
              <a:gd name="T50" fmla="*/ 49 w 58"/>
              <a:gd name="T51" fmla="*/ 49 h 64"/>
              <a:gd name="T52" fmla="*/ 54 w 58"/>
              <a:gd name="T53" fmla="*/ 53 h 64"/>
              <a:gd name="T54" fmla="*/ 58 w 58"/>
              <a:gd name="T55" fmla="*/ 56 h 64"/>
              <a:gd name="T56" fmla="*/ 52 w 58"/>
              <a:gd name="T57" fmla="*/ 64 h 64"/>
              <a:gd name="T58" fmla="*/ 47 w 58"/>
              <a:gd name="T59" fmla="*/ 61 h 64"/>
              <a:gd name="T60" fmla="*/ 42 w 58"/>
              <a:gd name="T61" fmla="*/ 57 h 64"/>
              <a:gd name="T62" fmla="*/ 34 w 58"/>
              <a:gd name="T63" fmla="*/ 62 h 64"/>
              <a:gd name="T64" fmla="*/ 22 w 58"/>
              <a:gd name="T65" fmla="*/ 64 h 64"/>
              <a:gd name="T66" fmla="*/ 13 w 58"/>
              <a:gd name="T67" fmla="*/ 63 h 64"/>
              <a:gd name="T68" fmla="*/ 6 w 58"/>
              <a:gd name="T69" fmla="*/ 59 h 64"/>
              <a:gd name="T70" fmla="*/ 2 w 58"/>
              <a:gd name="T71" fmla="*/ 54 h 64"/>
              <a:gd name="T72" fmla="*/ 0 w 58"/>
              <a:gd name="T73" fmla="*/ 46 h 64"/>
              <a:gd name="T74" fmla="*/ 35 w 58"/>
              <a:gd name="T75" fmla="*/ 50 h 64"/>
              <a:gd name="T76" fmla="*/ 27 w 58"/>
              <a:gd name="T77" fmla="*/ 40 h 64"/>
              <a:gd name="T78" fmla="*/ 20 w 58"/>
              <a:gd name="T79" fmla="*/ 32 h 64"/>
              <a:gd name="T80" fmla="*/ 14 w 58"/>
              <a:gd name="T81" fmla="*/ 38 h 64"/>
              <a:gd name="T82" fmla="*/ 12 w 58"/>
              <a:gd name="T83" fmla="*/ 45 h 64"/>
              <a:gd name="T84" fmla="*/ 15 w 58"/>
              <a:gd name="T85" fmla="*/ 52 h 64"/>
              <a:gd name="T86" fmla="*/ 24 w 58"/>
              <a:gd name="T87" fmla="*/ 54 h 64"/>
              <a:gd name="T88" fmla="*/ 30 w 58"/>
              <a:gd name="T89" fmla="*/ 53 h 64"/>
              <a:gd name="T90" fmla="*/ 35 w 58"/>
              <a:gd name="T91" fmla="*/ 50 h 64"/>
              <a:gd name="T92" fmla="*/ 21 w 58"/>
              <a:gd name="T93" fmla="*/ 13 h 64"/>
              <a:gd name="T94" fmla="*/ 25 w 58"/>
              <a:gd name="T95" fmla="*/ 21 h 64"/>
              <a:gd name="T96" fmla="*/ 30 w 58"/>
              <a:gd name="T97" fmla="*/ 17 h 64"/>
              <a:gd name="T98" fmla="*/ 31 w 58"/>
              <a:gd name="T99" fmla="*/ 13 h 64"/>
              <a:gd name="T100" fmla="*/ 30 w 58"/>
              <a:gd name="T101" fmla="*/ 9 h 64"/>
              <a:gd name="T102" fmla="*/ 26 w 58"/>
              <a:gd name="T103" fmla="*/ 8 h 64"/>
              <a:gd name="T104" fmla="*/ 23 w 58"/>
              <a:gd name="T105" fmla="*/ 9 h 64"/>
              <a:gd name="T106" fmla="*/ 21 w 58"/>
              <a:gd name="T107" fmla="*/ 1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64">
                <a:moveTo>
                  <a:pt x="0" y="46"/>
                </a:moveTo>
                <a:cubicBezTo>
                  <a:pt x="0" y="44"/>
                  <a:pt x="0" y="41"/>
                  <a:pt x="1" y="39"/>
                </a:cubicBezTo>
                <a:cubicBezTo>
                  <a:pt x="2" y="37"/>
                  <a:pt x="3" y="35"/>
                  <a:pt x="4" y="34"/>
                </a:cubicBezTo>
                <a:cubicBezTo>
                  <a:pt x="6" y="32"/>
                  <a:pt x="7" y="30"/>
                  <a:pt x="9" y="29"/>
                </a:cubicBezTo>
                <a:cubicBezTo>
                  <a:pt x="11" y="27"/>
                  <a:pt x="13" y="26"/>
                  <a:pt x="15" y="25"/>
                </a:cubicBezTo>
                <a:cubicBezTo>
                  <a:pt x="13" y="23"/>
                  <a:pt x="12" y="21"/>
                  <a:pt x="11" y="19"/>
                </a:cubicBezTo>
                <a:cubicBezTo>
                  <a:pt x="10" y="17"/>
                  <a:pt x="10" y="14"/>
                  <a:pt x="10" y="12"/>
                </a:cubicBezTo>
                <a:cubicBezTo>
                  <a:pt x="10" y="11"/>
                  <a:pt x="10" y="9"/>
                  <a:pt x="11" y="8"/>
                </a:cubicBezTo>
                <a:cubicBezTo>
                  <a:pt x="11" y="6"/>
                  <a:pt x="12" y="5"/>
                  <a:pt x="13" y="4"/>
                </a:cubicBezTo>
                <a:cubicBezTo>
                  <a:pt x="15" y="2"/>
                  <a:pt x="16" y="1"/>
                  <a:pt x="18" y="1"/>
                </a:cubicBezTo>
                <a:cubicBezTo>
                  <a:pt x="20" y="0"/>
                  <a:pt x="22" y="0"/>
                  <a:pt x="25" y="0"/>
                </a:cubicBezTo>
                <a:cubicBezTo>
                  <a:pt x="28" y="0"/>
                  <a:pt x="30" y="0"/>
                  <a:pt x="32" y="1"/>
                </a:cubicBezTo>
                <a:cubicBezTo>
                  <a:pt x="34" y="1"/>
                  <a:pt x="36" y="2"/>
                  <a:pt x="37" y="3"/>
                </a:cubicBezTo>
                <a:cubicBezTo>
                  <a:pt x="38" y="4"/>
                  <a:pt x="39" y="5"/>
                  <a:pt x="39" y="7"/>
                </a:cubicBezTo>
                <a:cubicBezTo>
                  <a:pt x="40" y="8"/>
                  <a:pt x="40" y="10"/>
                  <a:pt x="40" y="11"/>
                </a:cubicBezTo>
                <a:cubicBezTo>
                  <a:pt x="40" y="13"/>
                  <a:pt x="39" y="16"/>
                  <a:pt x="38" y="19"/>
                </a:cubicBezTo>
                <a:cubicBezTo>
                  <a:pt x="36" y="21"/>
                  <a:pt x="33" y="24"/>
                  <a:pt x="29" y="26"/>
                </a:cubicBezTo>
                <a:cubicBezTo>
                  <a:pt x="31" y="29"/>
                  <a:pt x="33" y="32"/>
                  <a:pt x="35" y="35"/>
                </a:cubicBezTo>
                <a:cubicBezTo>
                  <a:pt x="37" y="38"/>
                  <a:pt x="39" y="40"/>
                  <a:pt x="42" y="43"/>
                </a:cubicBezTo>
                <a:cubicBezTo>
                  <a:pt x="43" y="41"/>
                  <a:pt x="45" y="40"/>
                  <a:pt x="46" y="37"/>
                </a:cubicBezTo>
                <a:cubicBezTo>
                  <a:pt x="47" y="35"/>
                  <a:pt x="48" y="33"/>
                  <a:pt x="49" y="30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6"/>
                  <a:pt x="56" y="37"/>
                  <a:pt x="55" y="38"/>
                </a:cubicBezTo>
                <a:cubicBezTo>
                  <a:pt x="55" y="40"/>
                  <a:pt x="54" y="41"/>
                  <a:pt x="53" y="42"/>
                </a:cubicBezTo>
                <a:cubicBezTo>
                  <a:pt x="53" y="44"/>
                  <a:pt x="52" y="45"/>
                  <a:pt x="51" y="46"/>
                </a:cubicBezTo>
                <a:cubicBezTo>
                  <a:pt x="50" y="47"/>
                  <a:pt x="50" y="48"/>
                  <a:pt x="49" y="49"/>
                </a:cubicBezTo>
                <a:cubicBezTo>
                  <a:pt x="51" y="51"/>
                  <a:pt x="53" y="52"/>
                  <a:pt x="54" y="53"/>
                </a:cubicBezTo>
                <a:cubicBezTo>
                  <a:pt x="55" y="54"/>
                  <a:pt x="57" y="55"/>
                  <a:pt x="58" y="56"/>
                </a:cubicBezTo>
                <a:cubicBezTo>
                  <a:pt x="52" y="64"/>
                  <a:pt x="52" y="64"/>
                  <a:pt x="52" y="64"/>
                </a:cubicBezTo>
                <a:cubicBezTo>
                  <a:pt x="51" y="63"/>
                  <a:pt x="49" y="62"/>
                  <a:pt x="47" y="61"/>
                </a:cubicBezTo>
                <a:cubicBezTo>
                  <a:pt x="45" y="60"/>
                  <a:pt x="44" y="58"/>
                  <a:pt x="42" y="57"/>
                </a:cubicBezTo>
                <a:cubicBezTo>
                  <a:pt x="40" y="59"/>
                  <a:pt x="37" y="60"/>
                  <a:pt x="34" y="62"/>
                </a:cubicBezTo>
                <a:cubicBezTo>
                  <a:pt x="31" y="63"/>
                  <a:pt x="27" y="64"/>
                  <a:pt x="22" y="64"/>
                </a:cubicBezTo>
                <a:cubicBezTo>
                  <a:pt x="19" y="64"/>
                  <a:pt x="16" y="64"/>
                  <a:pt x="13" y="63"/>
                </a:cubicBezTo>
                <a:cubicBezTo>
                  <a:pt x="11" y="62"/>
                  <a:pt x="8" y="61"/>
                  <a:pt x="6" y="59"/>
                </a:cubicBezTo>
                <a:cubicBezTo>
                  <a:pt x="4" y="58"/>
                  <a:pt x="3" y="56"/>
                  <a:pt x="2" y="54"/>
                </a:cubicBezTo>
                <a:cubicBezTo>
                  <a:pt x="1" y="51"/>
                  <a:pt x="0" y="49"/>
                  <a:pt x="0" y="46"/>
                </a:cubicBezTo>
                <a:close/>
                <a:moveTo>
                  <a:pt x="35" y="50"/>
                </a:moveTo>
                <a:cubicBezTo>
                  <a:pt x="32" y="47"/>
                  <a:pt x="29" y="44"/>
                  <a:pt x="27" y="40"/>
                </a:cubicBezTo>
                <a:cubicBezTo>
                  <a:pt x="24" y="37"/>
                  <a:pt x="22" y="34"/>
                  <a:pt x="20" y="32"/>
                </a:cubicBezTo>
                <a:cubicBezTo>
                  <a:pt x="17" y="34"/>
                  <a:pt x="15" y="36"/>
                  <a:pt x="14" y="38"/>
                </a:cubicBezTo>
                <a:cubicBezTo>
                  <a:pt x="12" y="40"/>
                  <a:pt x="12" y="42"/>
                  <a:pt x="12" y="45"/>
                </a:cubicBezTo>
                <a:cubicBezTo>
                  <a:pt x="12" y="48"/>
                  <a:pt x="13" y="50"/>
                  <a:pt x="15" y="52"/>
                </a:cubicBezTo>
                <a:cubicBezTo>
                  <a:pt x="17" y="54"/>
                  <a:pt x="20" y="54"/>
                  <a:pt x="24" y="54"/>
                </a:cubicBezTo>
                <a:cubicBezTo>
                  <a:pt x="26" y="54"/>
                  <a:pt x="28" y="54"/>
                  <a:pt x="30" y="53"/>
                </a:cubicBezTo>
                <a:cubicBezTo>
                  <a:pt x="32" y="52"/>
                  <a:pt x="34" y="51"/>
                  <a:pt x="35" y="50"/>
                </a:cubicBezTo>
                <a:close/>
                <a:moveTo>
                  <a:pt x="21" y="13"/>
                </a:moveTo>
                <a:cubicBezTo>
                  <a:pt x="21" y="15"/>
                  <a:pt x="22" y="18"/>
                  <a:pt x="25" y="21"/>
                </a:cubicBezTo>
                <a:cubicBezTo>
                  <a:pt x="27" y="19"/>
                  <a:pt x="29" y="18"/>
                  <a:pt x="30" y="17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11"/>
                  <a:pt x="31" y="10"/>
                  <a:pt x="30" y="9"/>
                </a:cubicBezTo>
                <a:cubicBezTo>
                  <a:pt x="29" y="9"/>
                  <a:pt x="28" y="8"/>
                  <a:pt x="26" y="8"/>
                </a:cubicBezTo>
                <a:cubicBezTo>
                  <a:pt x="25" y="8"/>
                  <a:pt x="23" y="9"/>
                  <a:pt x="23" y="9"/>
                </a:cubicBezTo>
                <a:cubicBezTo>
                  <a:pt x="22" y="10"/>
                  <a:pt x="21" y="11"/>
                  <a:pt x="21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82354" y="2511426"/>
            <a:ext cx="457122" cy="409663"/>
            <a:chOff x="2212975" y="1766888"/>
            <a:chExt cx="581025" cy="520700"/>
          </a:xfrm>
          <a:solidFill>
            <a:schemeClr val="accent1"/>
          </a:solidFill>
        </p:grpSpPr>
        <p:sp>
          <p:nvSpPr>
            <p:cNvPr id="14" name="Freeform 21"/>
            <p:cNvSpPr>
              <a:spLocks noEditPoints="1"/>
            </p:cNvSpPr>
            <p:nvPr/>
          </p:nvSpPr>
          <p:spPr bwMode="auto">
            <a:xfrm>
              <a:off x="2212975" y="1766888"/>
              <a:ext cx="581025" cy="398463"/>
            </a:xfrm>
            <a:custGeom>
              <a:avLst/>
              <a:gdLst>
                <a:gd name="T0" fmla="*/ 144 w 152"/>
                <a:gd name="T1" fmla="*/ 89 h 104"/>
                <a:gd name="T2" fmla="*/ 38 w 152"/>
                <a:gd name="T3" fmla="*/ 89 h 104"/>
                <a:gd name="T4" fmla="*/ 38 w 152"/>
                <a:gd name="T5" fmla="*/ 84 h 104"/>
                <a:gd name="T6" fmla="*/ 136 w 152"/>
                <a:gd name="T7" fmla="*/ 71 h 104"/>
                <a:gd name="T8" fmla="*/ 145 w 152"/>
                <a:gd name="T9" fmla="*/ 61 h 104"/>
                <a:gd name="T10" fmla="*/ 145 w 152"/>
                <a:gd name="T11" fmla="*/ 29 h 104"/>
                <a:gd name="T12" fmla="*/ 135 w 152"/>
                <a:gd name="T13" fmla="*/ 19 h 104"/>
                <a:gd name="T14" fmla="*/ 38 w 152"/>
                <a:gd name="T15" fmla="*/ 19 h 104"/>
                <a:gd name="T16" fmla="*/ 38 w 152"/>
                <a:gd name="T17" fmla="*/ 12 h 104"/>
                <a:gd name="T18" fmla="*/ 26 w 152"/>
                <a:gd name="T19" fmla="*/ 0 h 104"/>
                <a:gd name="T20" fmla="*/ 7 w 152"/>
                <a:gd name="T21" fmla="*/ 0 h 104"/>
                <a:gd name="T22" fmla="*/ 0 w 152"/>
                <a:gd name="T23" fmla="*/ 7 h 104"/>
                <a:gd name="T24" fmla="*/ 7 w 152"/>
                <a:gd name="T25" fmla="*/ 15 h 104"/>
                <a:gd name="T26" fmla="*/ 23 w 152"/>
                <a:gd name="T27" fmla="*/ 15 h 104"/>
                <a:gd name="T28" fmla="*/ 23 w 152"/>
                <a:gd name="T29" fmla="*/ 93 h 104"/>
                <a:gd name="T30" fmla="*/ 35 w 152"/>
                <a:gd name="T31" fmla="*/ 104 h 104"/>
                <a:gd name="T32" fmla="*/ 144 w 152"/>
                <a:gd name="T33" fmla="*/ 104 h 104"/>
                <a:gd name="T34" fmla="*/ 152 w 152"/>
                <a:gd name="T35" fmla="*/ 97 h 104"/>
                <a:gd name="T36" fmla="*/ 144 w 152"/>
                <a:gd name="T37" fmla="*/ 89 h 104"/>
                <a:gd name="T38" fmla="*/ 80 w 152"/>
                <a:gd name="T39" fmla="*/ 68 h 104"/>
                <a:gd name="T40" fmla="*/ 62 w 152"/>
                <a:gd name="T41" fmla="*/ 70 h 104"/>
                <a:gd name="T42" fmla="*/ 62 w 152"/>
                <a:gd name="T43" fmla="*/ 30 h 104"/>
                <a:gd name="T44" fmla="*/ 80 w 152"/>
                <a:gd name="T45" fmla="*/ 30 h 104"/>
                <a:gd name="T46" fmla="*/ 80 w 152"/>
                <a:gd name="T47" fmla="*/ 68 h 104"/>
                <a:gd name="T48" fmla="*/ 89 w 152"/>
                <a:gd name="T49" fmla="*/ 30 h 104"/>
                <a:gd name="T50" fmla="*/ 108 w 152"/>
                <a:gd name="T51" fmla="*/ 30 h 104"/>
                <a:gd name="T52" fmla="*/ 108 w 152"/>
                <a:gd name="T53" fmla="*/ 64 h 104"/>
                <a:gd name="T54" fmla="*/ 89 w 152"/>
                <a:gd name="T55" fmla="*/ 66 h 104"/>
                <a:gd name="T56" fmla="*/ 89 w 152"/>
                <a:gd name="T57" fmla="*/ 30 h 104"/>
                <a:gd name="T58" fmla="*/ 134 w 152"/>
                <a:gd name="T59" fmla="*/ 60 h 104"/>
                <a:gd name="T60" fmla="*/ 116 w 152"/>
                <a:gd name="T61" fmla="*/ 63 h 104"/>
                <a:gd name="T62" fmla="*/ 116 w 152"/>
                <a:gd name="T63" fmla="*/ 30 h 104"/>
                <a:gd name="T64" fmla="*/ 134 w 152"/>
                <a:gd name="T65" fmla="*/ 30 h 104"/>
                <a:gd name="T66" fmla="*/ 134 w 152"/>
                <a:gd name="T67" fmla="*/ 60 h 104"/>
                <a:gd name="T68" fmla="*/ 53 w 152"/>
                <a:gd name="T69" fmla="*/ 30 h 104"/>
                <a:gd name="T70" fmla="*/ 53 w 152"/>
                <a:gd name="T71" fmla="*/ 71 h 104"/>
                <a:gd name="T72" fmla="*/ 38 w 152"/>
                <a:gd name="T73" fmla="*/ 73 h 104"/>
                <a:gd name="T74" fmla="*/ 38 w 152"/>
                <a:gd name="T75" fmla="*/ 30 h 104"/>
                <a:gd name="T76" fmla="*/ 53 w 152"/>
                <a:gd name="T77" fmla="*/ 3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" h="104">
                  <a:moveTo>
                    <a:pt x="144" y="89"/>
                  </a:moveTo>
                  <a:cubicBezTo>
                    <a:pt x="38" y="89"/>
                    <a:pt x="38" y="89"/>
                    <a:pt x="38" y="89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141" y="70"/>
                    <a:pt x="144" y="66"/>
                    <a:pt x="145" y="61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3"/>
                    <a:pt x="140" y="19"/>
                    <a:pt x="135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5"/>
                    <a:pt x="33" y="0"/>
                    <a:pt x="2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9"/>
                    <a:pt x="28" y="104"/>
                    <a:pt x="35" y="104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8" y="104"/>
                    <a:pt x="152" y="101"/>
                    <a:pt x="152" y="97"/>
                  </a:cubicBezTo>
                  <a:cubicBezTo>
                    <a:pt x="152" y="93"/>
                    <a:pt x="148" y="89"/>
                    <a:pt x="144" y="89"/>
                  </a:cubicBezTo>
                  <a:close/>
                  <a:moveTo>
                    <a:pt x="80" y="68"/>
                  </a:moveTo>
                  <a:cubicBezTo>
                    <a:pt x="62" y="70"/>
                    <a:pt x="62" y="70"/>
                    <a:pt x="62" y="7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80" y="30"/>
                    <a:pt x="80" y="30"/>
                    <a:pt x="80" y="30"/>
                  </a:cubicBezTo>
                  <a:lnTo>
                    <a:pt x="80" y="68"/>
                  </a:lnTo>
                  <a:close/>
                  <a:moveTo>
                    <a:pt x="89" y="30"/>
                  </a:moveTo>
                  <a:cubicBezTo>
                    <a:pt x="108" y="30"/>
                    <a:pt x="108" y="30"/>
                    <a:pt x="108" y="30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89" y="66"/>
                    <a:pt x="89" y="66"/>
                    <a:pt x="89" y="66"/>
                  </a:cubicBezTo>
                  <a:lnTo>
                    <a:pt x="89" y="30"/>
                  </a:lnTo>
                  <a:close/>
                  <a:moveTo>
                    <a:pt x="134" y="60"/>
                  </a:moveTo>
                  <a:cubicBezTo>
                    <a:pt x="116" y="63"/>
                    <a:pt x="116" y="63"/>
                    <a:pt x="116" y="63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34" y="30"/>
                    <a:pt x="134" y="30"/>
                    <a:pt x="134" y="30"/>
                  </a:cubicBezTo>
                  <a:lnTo>
                    <a:pt x="134" y="60"/>
                  </a:lnTo>
                  <a:close/>
                  <a:moveTo>
                    <a:pt x="53" y="30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30"/>
                    <a:pt x="38" y="30"/>
                    <a:pt x="38" y="30"/>
                  </a:cubicBezTo>
                  <a:lnTo>
                    <a:pt x="5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2373313" y="2173288"/>
              <a:ext cx="115888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23"/>
            <p:cNvSpPr>
              <a:spLocks noChangeArrowheads="1"/>
            </p:cNvSpPr>
            <p:nvPr/>
          </p:nvSpPr>
          <p:spPr bwMode="auto">
            <a:xfrm>
              <a:off x="2649538" y="2173288"/>
              <a:ext cx="114300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47568" y="3059941"/>
            <a:ext cx="1332240" cy="553540"/>
            <a:chOff x="1716553" y="2018670"/>
            <a:chExt cx="1332240" cy="553540"/>
          </a:xfrm>
        </p:grpSpPr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1721506" y="2018670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1716553" y="2172100"/>
              <a:ext cx="13322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800"/>
                </a:lnSpc>
                <a:defRPr sz="6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00268" y="3059941"/>
            <a:ext cx="1332240" cy="553540"/>
            <a:chOff x="1716553" y="2018670"/>
            <a:chExt cx="1332240" cy="553540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21506" y="2018670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22" name="文本框 66"/>
            <p:cNvSpPr txBox="1">
              <a:spLocks noChangeArrowheads="1"/>
            </p:cNvSpPr>
            <p:nvPr/>
          </p:nvSpPr>
          <p:spPr bwMode="auto">
            <a:xfrm>
              <a:off x="1716553" y="2172100"/>
              <a:ext cx="13322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800"/>
                </a:lnSpc>
                <a:defRPr sz="6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5470342" y="2489018"/>
            <a:ext cx="592092" cy="425632"/>
          </a:xfrm>
          <a:custGeom>
            <a:avLst/>
            <a:gdLst>
              <a:gd name="T0" fmla="*/ 111 w 139"/>
              <a:gd name="T1" fmla="*/ 37 h 100"/>
              <a:gd name="T2" fmla="*/ 102 w 139"/>
              <a:gd name="T3" fmla="*/ 46 h 100"/>
              <a:gd name="T4" fmla="*/ 105 w 139"/>
              <a:gd name="T5" fmla="*/ 54 h 100"/>
              <a:gd name="T6" fmla="*/ 88 w 139"/>
              <a:gd name="T7" fmla="*/ 81 h 100"/>
              <a:gd name="T8" fmla="*/ 90 w 139"/>
              <a:gd name="T9" fmla="*/ 82 h 100"/>
              <a:gd name="T10" fmla="*/ 101 w 139"/>
              <a:gd name="T11" fmla="*/ 72 h 100"/>
              <a:gd name="T12" fmla="*/ 96 w 139"/>
              <a:gd name="T13" fmla="*/ 100 h 100"/>
              <a:gd name="T14" fmla="*/ 105 w 139"/>
              <a:gd name="T15" fmla="*/ 100 h 100"/>
              <a:gd name="T16" fmla="*/ 111 w 139"/>
              <a:gd name="T17" fmla="*/ 88 h 100"/>
              <a:gd name="T18" fmla="*/ 118 w 139"/>
              <a:gd name="T19" fmla="*/ 100 h 100"/>
              <a:gd name="T20" fmla="*/ 127 w 139"/>
              <a:gd name="T21" fmla="*/ 100 h 100"/>
              <a:gd name="T22" fmla="*/ 122 w 139"/>
              <a:gd name="T23" fmla="*/ 72 h 100"/>
              <a:gd name="T24" fmla="*/ 133 w 139"/>
              <a:gd name="T25" fmla="*/ 82 h 100"/>
              <a:gd name="T26" fmla="*/ 135 w 139"/>
              <a:gd name="T27" fmla="*/ 81 h 100"/>
              <a:gd name="T28" fmla="*/ 118 w 139"/>
              <a:gd name="T29" fmla="*/ 54 h 100"/>
              <a:gd name="T30" fmla="*/ 121 w 139"/>
              <a:gd name="T31" fmla="*/ 46 h 100"/>
              <a:gd name="T32" fmla="*/ 111 w 139"/>
              <a:gd name="T33" fmla="*/ 37 h 100"/>
              <a:gd name="T34" fmla="*/ 43 w 139"/>
              <a:gd name="T35" fmla="*/ 0 h 100"/>
              <a:gd name="T36" fmla="*/ 27 w 139"/>
              <a:gd name="T37" fmla="*/ 15 h 100"/>
              <a:gd name="T38" fmla="*/ 33 w 139"/>
              <a:gd name="T39" fmla="*/ 27 h 100"/>
              <a:gd name="T40" fmla="*/ 5 w 139"/>
              <a:gd name="T41" fmla="*/ 70 h 100"/>
              <a:gd name="T42" fmla="*/ 9 w 139"/>
              <a:gd name="T43" fmla="*/ 71 h 100"/>
              <a:gd name="T44" fmla="*/ 26 w 139"/>
              <a:gd name="T45" fmla="*/ 56 h 100"/>
              <a:gd name="T46" fmla="*/ 18 w 139"/>
              <a:gd name="T47" fmla="*/ 100 h 100"/>
              <a:gd name="T48" fmla="*/ 32 w 139"/>
              <a:gd name="T49" fmla="*/ 100 h 100"/>
              <a:gd name="T50" fmla="*/ 43 w 139"/>
              <a:gd name="T51" fmla="*/ 82 h 100"/>
              <a:gd name="T52" fmla="*/ 53 w 139"/>
              <a:gd name="T53" fmla="*/ 100 h 100"/>
              <a:gd name="T54" fmla="*/ 68 w 139"/>
              <a:gd name="T55" fmla="*/ 100 h 100"/>
              <a:gd name="T56" fmla="*/ 60 w 139"/>
              <a:gd name="T57" fmla="*/ 56 h 100"/>
              <a:gd name="T58" fmla="*/ 77 w 139"/>
              <a:gd name="T59" fmla="*/ 71 h 100"/>
              <a:gd name="T60" fmla="*/ 80 w 139"/>
              <a:gd name="T61" fmla="*/ 70 h 100"/>
              <a:gd name="T62" fmla="*/ 53 w 139"/>
              <a:gd name="T63" fmla="*/ 27 h 100"/>
              <a:gd name="T64" fmla="*/ 58 w 139"/>
              <a:gd name="T65" fmla="*/ 15 h 100"/>
              <a:gd name="T66" fmla="*/ 43 w 139"/>
              <a:gd name="T6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9" h="100">
                <a:moveTo>
                  <a:pt x="111" y="37"/>
                </a:moveTo>
                <a:cubicBezTo>
                  <a:pt x="106" y="37"/>
                  <a:pt x="102" y="41"/>
                  <a:pt x="102" y="46"/>
                </a:cubicBezTo>
                <a:cubicBezTo>
                  <a:pt x="102" y="49"/>
                  <a:pt x="103" y="52"/>
                  <a:pt x="105" y="54"/>
                </a:cubicBezTo>
                <a:cubicBezTo>
                  <a:pt x="95" y="57"/>
                  <a:pt x="84" y="78"/>
                  <a:pt x="88" y="81"/>
                </a:cubicBezTo>
                <a:cubicBezTo>
                  <a:pt x="88" y="82"/>
                  <a:pt x="89" y="82"/>
                  <a:pt x="90" y="82"/>
                </a:cubicBezTo>
                <a:cubicBezTo>
                  <a:pt x="93" y="82"/>
                  <a:pt x="97" y="77"/>
                  <a:pt x="101" y="72"/>
                </a:cubicBezTo>
                <a:cubicBezTo>
                  <a:pt x="98" y="81"/>
                  <a:pt x="97" y="91"/>
                  <a:pt x="96" y="100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5" y="95"/>
                  <a:pt x="108" y="88"/>
                  <a:pt x="111" y="88"/>
                </a:cubicBezTo>
                <a:cubicBezTo>
                  <a:pt x="115" y="88"/>
                  <a:pt x="118" y="95"/>
                  <a:pt x="118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1"/>
                  <a:pt x="124" y="81"/>
                  <a:pt x="122" y="72"/>
                </a:cubicBezTo>
                <a:cubicBezTo>
                  <a:pt x="125" y="77"/>
                  <a:pt x="130" y="82"/>
                  <a:pt x="133" y="82"/>
                </a:cubicBezTo>
                <a:cubicBezTo>
                  <a:pt x="134" y="82"/>
                  <a:pt x="134" y="82"/>
                  <a:pt x="135" y="81"/>
                </a:cubicBezTo>
                <a:cubicBezTo>
                  <a:pt x="139" y="78"/>
                  <a:pt x="128" y="57"/>
                  <a:pt x="118" y="54"/>
                </a:cubicBezTo>
                <a:cubicBezTo>
                  <a:pt x="120" y="52"/>
                  <a:pt x="121" y="49"/>
                  <a:pt x="121" y="46"/>
                </a:cubicBezTo>
                <a:cubicBezTo>
                  <a:pt x="121" y="41"/>
                  <a:pt x="117" y="37"/>
                  <a:pt x="111" y="37"/>
                </a:cubicBezTo>
                <a:moveTo>
                  <a:pt x="43" y="0"/>
                </a:moveTo>
                <a:cubicBezTo>
                  <a:pt x="34" y="0"/>
                  <a:pt x="27" y="7"/>
                  <a:pt x="27" y="15"/>
                </a:cubicBezTo>
                <a:cubicBezTo>
                  <a:pt x="27" y="20"/>
                  <a:pt x="30" y="24"/>
                  <a:pt x="33" y="27"/>
                </a:cubicBezTo>
                <a:cubicBezTo>
                  <a:pt x="17" y="33"/>
                  <a:pt x="0" y="64"/>
                  <a:pt x="5" y="70"/>
                </a:cubicBezTo>
                <a:cubicBezTo>
                  <a:pt x="6" y="71"/>
                  <a:pt x="7" y="71"/>
                  <a:pt x="9" y="71"/>
                </a:cubicBezTo>
                <a:cubicBezTo>
                  <a:pt x="14" y="71"/>
                  <a:pt x="21" y="63"/>
                  <a:pt x="26" y="56"/>
                </a:cubicBezTo>
                <a:cubicBezTo>
                  <a:pt x="22" y="70"/>
                  <a:pt x="19" y="86"/>
                  <a:pt x="18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92"/>
                  <a:pt x="37" y="82"/>
                  <a:pt x="43" y="82"/>
                </a:cubicBezTo>
                <a:cubicBezTo>
                  <a:pt x="48" y="82"/>
                  <a:pt x="53" y="92"/>
                  <a:pt x="53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6" y="86"/>
                  <a:pt x="63" y="70"/>
                  <a:pt x="60" y="56"/>
                </a:cubicBezTo>
                <a:cubicBezTo>
                  <a:pt x="65" y="63"/>
                  <a:pt x="72" y="71"/>
                  <a:pt x="77" y="71"/>
                </a:cubicBezTo>
                <a:cubicBezTo>
                  <a:pt x="78" y="71"/>
                  <a:pt x="79" y="71"/>
                  <a:pt x="80" y="70"/>
                </a:cubicBezTo>
                <a:cubicBezTo>
                  <a:pt x="86" y="64"/>
                  <a:pt x="68" y="33"/>
                  <a:pt x="53" y="27"/>
                </a:cubicBezTo>
                <a:cubicBezTo>
                  <a:pt x="56" y="24"/>
                  <a:pt x="58" y="20"/>
                  <a:pt x="58" y="15"/>
                </a:cubicBezTo>
                <a:cubicBezTo>
                  <a:pt x="58" y="7"/>
                  <a:pt x="51" y="0"/>
                  <a:pt x="43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8790" y="1665430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7035095" y="1665430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360053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3" grpId="0" animBg="1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井冈山会师及革命根据地建立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3279"/>
          <p:cNvGrpSpPr/>
          <p:nvPr/>
        </p:nvGrpSpPr>
        <p:grpSpPr>
          <a:xfrm>
            <a:off x="2535394" y="1309562"/>
            <a:ext cx="3989785" cy="2550803"/>
            <a:chOff x="0" y="0"/>
            <a:chExt cx="10639425" cy="6802139"/>
          </a:xfrm>
        </p:grpSpPr>
        <p:sp>
          <p:nvSpPr>
            <p:cNvPr id="6" name="Shape 3277"/>
            <p:cNvSpPr/>
            <p:nvPr/>
          </p:nvSpPr>
          <p:spPr>
            <a:xfrm>
              <a:off x="87083" y="743451"/>
              <a:ext cx="10465461" cy="5843679"/>
            </a:xfrm>
            <a:prstGeom prst="rect">
              <a:avLst/>
            </a:pr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04_Outline-Browser.png"/>
            <p:cNvPicPr/>
            <p:nvPr/>
          </p:nvPicPr>
          <p:blipFill>
            <a:blip r:embed="rId4">
              <a:extLst/>
            </a:blip>
            <a:srcRect/>
            <a:stretch>
              <a:fillRect/>
            </a:stretch>
          </p:blipFill>
          <p:spPr>
            <a:xfrm>
              <a:off x="0" y="0"/>
              <a:ext cx="10639425" cy="680214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</p:pic>
      </p:grpSp>
      <p:sp>
        <p:nvSpPr>
          <p:cNvPr id="8" name="Shape 3280"/>
          <p:cNvSpPr/>
          <p:nvPr/>
        </p:nvSpPr>
        <p:spPr>
          <a:xfrm>
            <a:off x="924357" y="1537567"/>
            <a:ext cx="1574475" cy="17980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53" h="21079" extrusionOk="0">
                <a:moveTo>
                  <a:pt x="7935" y="0"/>
                </a:moveTo>
                <a:cubicBezTo>
                  <a:pt x="5904" y="0"/>
                  <a:pt x="3874" y="706"/>
                  <a:pt x="2324" y="2118"/>
                </a:cubicBezTo>
                <a:cubicBezTo>
                  <a:pt x="-775" y="4943"/>
                  <a:pt x="-775" y="9522"/>
                  <a:pt x="2324" y="12346"/>
                </a:cubicBezTo>
                <a:cubicBezTo>
                  <a:pt x="4075" y="13942"/>
                  <a:pt x="6440" y="14635"/>
                  <a:pt x="8726" y="14428"/>
                </a:cubicBezTo>
                <a:cubicBezTo>
                  <a:pt x="8237" y="16191"/>
                  <a:pt x="8742" y="18136"/>
                  <a:pt x="10256" y="19515"/>
                </a:cubicBezTo>
                <a:cubicBezTo>
                  <a:pt x="12543" y="21600"/>
                  <a:pt x="16250" y="21600"/>
                  <a:pt x="18538" y="19515"/>
                </a:cubicBezTo>
                <a:cubicBezTo>
                  <a:pt x="20825" y="17431"/>
                  <a:pt x="20825" y="14050"/>
                  <a:pt x="18538" y="11966"/>
                </a:cubicBezTo>
                <a:cubicBezTo>
                  <a:pt x="17559" y="11074"/>
                  <a:pt x="16320" y="10568"/>
                  <a:pt x="15044" y="10439"/>
                </a:cubicBezTo>
                <a:cubicBezTo>
                  <a:pt x="16512" y="7735"/>
                  <a:pt x="16017" y="4370"/>
                  <a:pt x="13547" y="2118"/>
                </a:cubicBezTo>
                <a:cubicBezTo>
                  <a:pt x="11997" y="706"/>
                  <a:pt x="9966" y="0"/>
                  <a:pt x="7935" y="0"/>
                </a:cubicBezTo>
                <a:close/>
              </a:path>
            </a:pathLst>
          </a:custGeom>
          <a:ln w="38100">
            <a:solidFill>
              <a:schemeClr val="accent2"/>
            </a:solidFill>
            <a:prstDash val="sysDot"/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3281"/>
          <p:cNvSpPr/>
          <p:nvPr/>
        </p:nvSpPr>
        <p:spPr>
          <a:xfrm>
            <a:off x="1014856" y="1637561"/>
            <a:ext cx="1018487" cy="10184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Shape 3282"/>
          <p:cNvSpPr/>
          <p:nvPr/>
        </p:nvSpPr>
        <p:spPr>
          <a:xfrm>
            <a:off x="661315" y="1894392"/>
            <a:ext cx="504825" cy="504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Shape 3301"/>
          <p:cNvSpPr/>
          <p:nvPr/>
        </p:nvSpPr>
        <p:spPr>
          <a:xfrm>
            <a:off x="1732422" y="2569104"/>
            <a:ext cx="622269" cy="622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2F4F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Shape 3302"/>
          <p:cNvSpPr/>
          <p:nvPr/>
        </p:nvSpPr>
        <p:spPr>
          <a:xfrm>
            <a:off x="1212828" y="1758637"/>
            <a:ext cx="559141" cy="249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defRPr sz="4200">
                <a:solidFill>
                  <a:srgbClr val="009CD8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7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Black"/>
              </a:rPr>
              <a:t>70%</a:t>
            </a:r>
          </a:p>
        </p:txBody>
      </p:sp>
      <p:sp>
        <p:nvSpPr>
          <p:cNvPr id="13" name="Shape 3303"/>
          <p:cNvSpPr/>
          <p:nvPr/>
        </p:nvSpPr>
        <p:spPr>
          <a:xfrm>
            <a:off x="1837261" y="2619259"/>
            <a:ext cx="403469" cy="3372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defRPr sz="3600">
                <a:solidFill>
                  <a:srgbClr val="1B2D40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35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Black"/>
              </a:rPr>
              <a:t>30%</a:t>
            </a:r>
          </a:p>
        </p:txBody>
      </p:sp>
      <p:sp>
        <p:nvSpPr>
          <p:cNvPr id="14" name="Shape 3304"/>
          <p:cNvSpPr/>
          <p:nvPr/>
        </p:nvSpPr>
        <p:spPr>
          <a:xfrm>
            <a:off x="795206" y="1975823"/>
            <a:ext cx="198943" cy="341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500"/>
                </a:moveTo>
                <a:cubicBezTo>
                  <a:pt x="8184" y="5500"/>
                  <a:pt x="6075" y="4272"/>
                  <a:pt x="6075" y="2750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50"/>
                </a:cubicBezTo>
                <a:cubicBezTo>
                  <a:pt x="15525" y="4272"/>
                  <a:pt x="13416" y="5500"/>
                  <a:pt x="10800" y="5500"/>
                </a:cubicBezTo>
                <a:close/>
                <a:moveTo>
                  <a:pt x="21600" y="13354"/>
                </a:moveTo>
                <a:cubicBezTo>
                  <a:pt x="21600" y="14003"/>
                  <a:pt x="20694" y="14532"/>
                  <a:pt x="19575" y="14532"/>
                </a:cubicBezTo>
                <a:cubicBezTo>
                  <a:pt x="18457" y="14532"/>
                  <a:pt x="17551" y="14003"/>
                  <a:pt x="17551" y="13354"/>
                </a:cubicBezTo>
                <a:lnTo>
                  <a:pt x="17551" y="9033"/>
                </a:lnTo>
                <a:lnTo>
                  <a:pt x="16200" y="9033"/>
                </a:lnTo>
                <a:lnTo>
                  <a:pt x="16200" y="20224"/>
                </a:lnTo>
                <a:cubicBezTo>
                  <a:pt x="16200" y="20986"/>
                  <a:pt x="15145" y="21600"/>
                  <a:pt x="13838" y="21600"/>
                </a:cubicBezTo>
                <a:cubicBezTo>
                  <a:pt x="12530" y="21600"/>
                  <a:pt x="11475" y="20986"/>
                  <a:pt x="11475" y="20224"/>
                </a:cubicBezTo>
                <a:lnTo>
                  <a:pt x="11475" y="14532"/>
                </a:lnTo>
                <a:lnTo>
                  <a:pt x="10125" y="14532"/>
                </a:lnTo>
                <a:lnTo>
                  <a:pt x="10125" y="20224"/>
                </a:lnTo>
                <a:cubicBezTo>
                  <a:pt x="10125" y="20986"/>
                  <a:pt x="9070" y="21600"/>
                  <a:pt x="7762" y="21600"/>
                </a:cubicBezTo>
                <a:cubicBezTo>
                  <a:pt x="6456" y="21600"/>
                  <a:pt x="5400" y="20986"/>
                  <a:pt x="5400" y="20224"/>
                </a:cubicBezTo>
                <a:lnTo>
                  <a:pt x="5400" y="9033"/>
                </a:lnTo>
                <a:lnTo>
                  <a:pt x="4049" y="9033"/>
                </a:lnTo>
                <a:lnTo>
                  <a:pt x="4049" y="13354"/>
                </a:lnTo>
                <a:cubicBezTo>
                  <a:pt x="4049" y="14003"/>
                  <a:pt x="3143" y="14532"/>
                  <a:pt x="2025" y="14532"/>
                </a:cubicBezTo>
                <a:cubicBezTo>
                  <a:pt x="906" y="14532"/>
                  <a:pt x="0" y="14003"/>
                  <a:pt x="0" y="13354"/>
                </a:cubicBezTo>
                <a:lnTo>
                  <a:pt x="0" y="8248"/>
                </a:lnTo>
                <a:cubicBezTo>
                  <a:pt x="0" y="6947"/>
                  <a:pt x="1815" y="5891"/>
                  <a:pt x="4049" y="5891"/>
                </a:cubicBezTo>
                <a:lnTo>
                  <a:pt x="17551" y="5891"/>
                </a:lnTo>
                <a:cubicBezTo>
                  <a:pt x="19785" y="5891"/>
                  <a:pt x="21600" y="6947"/>
                  <a:pt x="21600" y="8248"/>
                </a:cubicBezTo>
                <a:cubicBezTo>
                  <a:pt x="21600" y="8248"/>
                  <a:pt x="21600" y="13354"/>
                  <a:pt x="21600" y="1335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Shape 3305"/>
          <p:cNvSpPr/>
          <p:nvPr/>
        </p:nvSpPr>
        <p:spPr>
          <a:xfrm>
            <a:off x="1214732" y="2013659"/>
            <a:ext cx="755082" cy="404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defRPr sz="1800">
                <a:solidFill>
                  <a:srgbClr val="1B2D40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16" name="Shape 3306"/>
          <p:cNvSpPr/>
          <p:nvPr/>
        </p:nvSpPr>
        <p:spPr>
          <a:xfrm>
            <a:off x="2322097" y="2488738"/>
            <a:ext cx="289738" cy="289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hape 3307"/>
          <p:cNvSpPr/>
          <p:nvPr/>
        </p:nvSpPr>
        <p:spPr>
          <a:xfrm>
            <a:off x="2409696" y="2548318"/>
            <a:ext cx="124065" cy="170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500"/>
                </a:moveTo>
                <a:cubicBezTo>
                  <a:pt x="8707" y="5500"/>
                  <a:pt x="7020" y="4272"/>
                  <a:pt x="7020" y="2749"/>
                </a:cubicBezTo>
                <a:cubicBezTo>
                  <a:pt x="7020" y="1227"/>
                  <a:pt x="8707" y="0"/>
                  <a:pt x="10800" y="0"/>
                </a:cubicBezTo>
                <a:cubicBezTo>
                  <a:pt x="12893" y="0"/>
                  <a:pt x="14579" y="1227"/>
                  <a:pt x="14579" y="2749"/>
                </a:cubicBezTo>
                <a:cubicBezTo>
                  <a:pt x="14579" y="4272"/>
                  <a:pt x="12893" y="5500"/>
                  <a:pt x="10800" y="5500"/>
                </a:cubicBezTo>
                <a:close/>
                <a:moveTo>
                  <a:pt x="19979" y="13745"/>
                </a:moveTo>
                <a:cubicBezTo>
                  <a:pt x="19439" y="13745"/>
                  <a:pt x="18933" y="13549"/>
                  <a:pt x="18631" y="13219"/>
                </a:cubicBezTo>
                <a:lnTo>
                  <a:pt x="14798" y="9032"/>
                </a:lnTo>
                <a:lnTo>
                  <a:pt x="14040" y="9032"/>
                </a:lnTo>
                <a:lnTo>
                  <a:pt x="14040" y="10653"/>
                </a:lnTo>
                <a:lnTo>
                  <a:pt x="18208" y="15699"/>
                </a:lnTo>
                <a:cubicBezTo>
                  <a:pt x="18309" y="15821"/>
                  <a:pt x="18360" y="15957"/>
                  <a:pt x="18360" y="16103"/>
                </a:cubicBezTo>
                <a:cubicBezTo>
                  <a:pt x="18360" y="16533"/>
                  <a:pt x="17871" y="16887"/>
                  <a:pt x="17280" y="16887"/>
                </a:cubicBezTo>
                <a:lnTo>
                  <a:pt x="14040" y="16887"/>
                </a:lnTo>
                <a:lnTo>
                  <a:pt x="14040" y="20226"/>
                </a:lnTo>
                <a:cubicBezTo>
                  <a:pt x="14040" y="20988"/>
                  <a:pt x="13195" y="21600"/>
                  <a:pt x="12150" y="21600"/>
                </a:cubicBezTo>
                <a:lnTo>
                  <a:pt x="9450" y="21600"/>
                </a:lnTo>
                <a:cubicBezTo>
                  <a:pt x="8421" y="21600"/>
                  <a:pt x="7560" y="20988"/>
                  <a:pt x="7560" y="20226"/>
                </a:cubicBezTo>
                <a:lnTo>
                  <a:pt x="7560" y="16887"/>
                </a:lnTo>
                <a:lnTo>
                  <a:pt x="4320" y="16887"/>
                </a:lnTo>
                <a:cubicBezTo>
                  <a:pt x="3729" y="16887"/>
                  <a:pt x="3240" y="16533"/>
                  <a:pt x="3240" y="16103"/>
                </a:cubicBezTo>
                <a:cubicBezTo>
                  <a:pt x="3240" y="15957"/>
                  <a:pt x="3291" y="15821"/>
                  <a:pt x="3392" y="15699"/>
                </a:cubicBezTo>
                <a:lnTo>
                  <a:pt x="7560" y="10653"/>
                </a:lnTo>
                <a:lnTo>
                  <a:pt x="7560" y="9032"/>
                </a:lnTo>
                <a:lnTo>
                  <a:pt x="6802" y="9032"/>
                </a:lnTo>
                <a:lnTo>
                  <a:pt x="2969" y="13219"/>
                </a:lnTo>
                <a:cubicBezTo>
                  <a:pt x="2667" y="13549"/>
                  <a:pt x="2161" y="13745"/>
                  <a:pt x="1621" y="13745"/>
                </a:cubicBezTo>
                <a:cubicBezTo>
                  <a:pt x="725" y="13745"/>
                  <a:pt x="0" y="13219"/>
                  <a:pt x="0" y="12568"/>
                </a:cubicBezTo>
                <a:cubicBezTo>
                  <a:pt x="0" y="12335"/>
                  <a:pt x="101" y="12102"/>
                  <a:pt x="270" y="11916"/>
                </a:cubicBezTo>
                <a:lnTo>
                  <a:pt x="4590" y="7203"/>
                </a:lnTo>
                <a:cubicBezTo>
                  <a:pt x="5264" y="6481"/>
                  <a:pt x="6311" y="5890"/>
                  <a:pt x="7560" y="5890"/>
                </a:cubicBezTo>
                <a:lnTo>
                  <a:pt x="14040" y="5890"/>
                </a:lnTo>
                <a:cubicBezTo>
                  <a:pt x="15287" y="5890"/>
                  <a:pt x="16334" y="6481"/>
                  <a:pt x="17009" y="7203"/>
                </a:cubicBezTo>
                <a:lnTo>
                  <a:pt x="21329" y="11916"/>
                </a:lnTo>
                <a:cubicBezTo>
                  <a:pt x="21499" y="12102"/>
                  <a:pt x="21600" y="12335"/>
                  <a:pt x="21600" y="12568"/>
                </a:cubicBezTo>
                <a:cubicBezTo>
                  <a:pt x="21600" y="13219"/>
                  <a:pt x="20873" y="13745"/>
                  <a:pt x="19979" y="1374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Shape 3308"/>
          <p:cNvSpPr/>
          <p:nvPr/>
        </p:nvSpPr>
        <p:spPr>
          <a:xfrm>
            <a:off x="1734886" y="2823284"/>
            <a:ext cx="608219" cy="2897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defRPr sz="1800">
                <a:solidFill>
                  <a:srgbClr val="1B2D40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675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sit.</a:t>
            </a:r>
          </a:p>
        </p:txBody>
      </p:sp>
      <p:graphicFrame>
        <p:nvGraphicFramePr>
          <p:cNvPr id="19" name="Chart 3309"/>
          <p:cNvGraphicFramePr/>
          <p:nvPr>
            <p:extLst>
              <p:ext uri="{D42A27DB-BD31-4B8C-83A1-F6EECF244321}">
                <p14:modId xmlns:p14="http://schemas.microsoft.com/office/powerpoint/2010/main" val="857855938"/>
              </p:ext>
            </p:extLst>
          </p:nvPr>
        </p:nvGraphicFramePr>
        <p:xfrm>
          <a:off x="7017790" y="1409202"/>
          <a:ext cx="1555040" cy="1703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" name="Shape 3310"/>
          <p:cNvSpPr/>
          <p:nvPr/>
        </p:nvSpPr>
        <p:spPr>
          <a:xfrm>
            <a:off x="7079417" y="3280538"/>
            <a:ext cx="1629633" cy="404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defRPr sz="18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27584" y="4080222"/>
            <a:ext cx="7467870" cy="338554"/>
            <a:chOff x="827584" y="3454164"/>
            <a:chExt cx="7467870" cy="338554"/>
          </a:xfrm>
        </p:grpSpPr>
        <p:sp>
          <p:nvSpPr>
            <p:cNvPr id="22" name="矩形 21"/>
            <p:cNvSpPr/>
            <p:nvPr/>
          </p:nvSpPr>
          <p:spPr>
            <a:xfrm>
              <a:off x="3856424" y="345416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147319" y="3654587"/>
              <a:ext cx="3148135" cy="0"/>
            </a:xfrm>
            <a:prstGeom prst="line">
              <a:avLst/>
            </a:prstGeom>
            <a:ln>
              <a:solidFill>
                <a:srgbClr val="63585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827584" y="3654587"/>
              <a:ext cx="3109892" cy="0"/>
            </a:xfrm>
            <a:prstGeom prst="line">
              <a:avLst/>
            </a:prstGeom>
            <a:ln>
              <a:solidFill>
                <a:srgbClr val="63585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1743344" y="4615474"/>
            <a:ext cx="5624923" cy="41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8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5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75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750"/>
                            </p:stCondLst>
                            <p:childTnLst>
                              <p:par>
                                <p:cTn id="9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250"/>
                            </p:stCondLst>
                            <p:childTnLst>
                              <p:par>
                                <p:cTn id="100" presetID="9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0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dvAuto="0"/>
      <p:bldP spid="8" grpId="0" animBg="1" advAuto="0"/>
      <p:bldP spid="9" grpId="0" animBg="1" advAuto="0"/>
      <p:bldP spid="9" grpId="1" animBg="1" advAuto="0"/>
      <p:bldP spid="10" grpId="0" animBg="1" advAuto="0"/>
      <p:bldP spid="10" grpId="1" animBg="1" advAuto="0"/>
      <p:bldP spid="11" grpId="0" animBg="1" advAuto="0"/>
      <p:bldP spid="11" grpId="1" animBg="1" advAuto="0"/>
      <p:bldP spid="12" grpId="0" animBg="1" advAuto="0"/>
      <p:bldP spid="13" grpId="0" animBg="1" advAuto="0"/>
      <p:bldP spid="14" grpId="0" animBg="1" advAuto="0"/>
      <p:bldP spid="15" grpId="0" animBg="1" advAuto="0"/>
      <p:bldP spid="16" grpId="0" animBg="1" advAuto="0"/>
      <p:bldP spid="16" grpId="1" animBg="1" advAuto="0"/>
      <p:bldP spid="17" grpId="0" animBg="1" advAuto="0"/>
      <p:bldP spid="18" grpId="0" animBg="1" advAuto="0"/>
      <p:bldGraphic spid="19" grpId="0">
        <p:bldSub>
          <a:bldChart bld="category"/>
        </p:bldSub>
      </p:bldGraphic>
      <p:bldP spid="20" grpId="0" animBg="1" advAuto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二万五千里长征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30313" y="1489075"/>
            <a:ext cx="1514475" cy="2879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11475" y="1489075"/>
            <a:ext cx="1511300" cy="2879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592638" y="1489075"/>
            <a:ext cx="1511300" cy="2879725"/>
          </a:xfrm>
          <a:prstGeom prst="rect">
            <a:avLst/>
          </a:prstGeom>
          <a:noFill/>
          <a:ln w="6350">
            <a:solidFill>
              <a:schemeClr val="accent4"/>
            </a:solidFill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270625" y="1489075"/>
            <a:ext cx="1514475" cy="2879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49850" y="2068513"/>
            <a:ext cx="396875" cy="488950"/>
            <a:chOff x="5149850" y="2306638"/>
            <a:chExt cx="396875" cy="488950"/>
          </a:xfrm>
          <a:solidFill>
            <a:schemeClr val="accent4"/>
          </a:solidFill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297488" y="2454275"/>
              <a:ext cx="101600" cy="101600"/>
            </a:xfrm>
            <a:custGeom>
              <a:avLst/>
              <a:gdLst>
                <a:gd name="T0" fmla="*/ 31 w 31"/>
                <a:gd name="T1" fmla="*/ 16 h 31"/>
                <a:gd name="T2" fmla="*/ 15 w 31"/>
                <a:gd name="T3" fmla="*/ 31 h 31"/>
                <a:gd name="T4" fmla="*/ 15 w 31"/>
                <a:gd name="T5" fmla="*/ 31 h 31"/>
                <a:gd name="T6" fmla="*/ 0 w 31"/>
                <a:gd name="T7" fmla="*/ 16 h 31"/>
                <a:gd name="T8" fmla="*/ 0 w 31"/>
                <a:gd name="T9" fmla="*/ 16 h 31"/>
                <a:gd name="T10" fmla="*/ 15 w 31"/>
                <a:gd name="T11" fmla="*/ 0 h 31"/>
                <a:gd name="T12" fmla="*/ 15 w 31"/>
                <a:gd name="T13" fmla="*/ 0 h 31"/>
                <a:gd name="T14" fmla="*/ 31 w 31"/>
                <a:gd name="T1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31" y="16"/>
                  </a:moveTo>
                  <a:cubicBezTo>
                    <a:pt x="31" y="24"/>
                    <a:pt x="24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4" y="0"/>
                    <a:pt x="31" y="7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300663" y="2586038"/>
              <a:ext cx="95250" cy="209550"/>
            </a:xfrm>
            <a:custGeom>
              <a:avLst/>
              <a:gdLst>
                <a:gd name="T0" fmla="*/ 29 w 29"/>
                <a:gd name="T1" fmla="*/ 58 h 64"/>
                <a:gd name="T2" fmla="*/ 22 w 29"/>
                <a:gd name="T3" fmla="*/ 64 h 64"/>
                <a:gd name="T4" fmla="*/ 7 w 29"/>
                <a:gd name="T5" fmla="*/ 64 h 64"/>
                <a:gd name="T6" fmla="*/ 0 w 29"/>
                <a:gd name="T7" fmla="*/ 58 h 64"/>
                <a:gd name="T8" fmla="*/ 0 w 29"/>
                <a:gd name="T9" fmla="*/ 7 h 64"/>
                <a:gd name="T10" fmla="*/ 7 w 29"/>
                <a:gd name="T11" fmla="*/ 0 h 64"/>
                <a:gd name="T12" fmla="*/ 22 w 29"/>
                <a:gd name="T13" fmla="*/ 0 h 64"/>
                <a:gd name="T14" fmla="*/ 29 w 29"/>
                <a:gd name="T15" fmla="*/ 7 h 64"/>
                <a:gd name="T16" fmla="*/ 29 w 29"/>
                <a:gd name="T17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64">
                  <a:moveTo>
                    <a:pt x="29" y="58"/>
                  </a:moveTo>
                  <a:cubicBezTo>
                    <a:pt x="29" y="61"/>
                    <a:pt x="26" y="64"/>
                    <a:pt x="22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3" y="64"/>
                    <a:pt x="0" y="61"/>
                    <a:pt x="0" y="5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9" y="3"/>
                    <a:pt x="29" y="7"/>
                  </a:cubicBezTo>
                  <a:lnTo>
                    <a:pt x="2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222875" y="2379663"/>
              <a:ext cx="252412" cy="182563"/>
            </a:xfrm>
            <a:custGeom>
              <a:avLst/>
              <a:gdLst>
                <a:gd name="T0" fmla="*/ 67 w 77"/>
                <a:gd name="T1" fmla="*/ 55 h 56"/>
                <a:gd name="T2" fmla="*/ 62 w 77"/>
                <a:gd name="T3" fmla="*/ 47 h 56"/>
                <a:gd name="T4" fmla="*/ 62 w 77"/>
                <a:gd name="T5" fmla="*/ 47 h 56"/>
                <a:gd name="T6" fmla="*/ 64 w 77"/>
                <a:gd name="T7" fmla="*/ 39 h 56"/>
                <a:gd name="T8" fmla="*/ 64 w 77"/>
                <a:gd name="T9" fmla="*/ 39 h 56"/>
                <a:gd name="T10" fmla="*/ 38 w 77"/>
                <a:gd name="T11" fmla="*/ 13 h 56"/>
                <a:gd name="T12" fmla="*/ 38 w 77"/>
                <a:gd name="T13" fmla="*/ 13 h 56"/>
                <a:gd name="T14" fmla="*/ 13 w 77"/>
                <a:gd name="T15" fmla="*/ 39 h 56"/>
                <a:gd name="T16" fmla="*/ 13 w 77"/>
                <a:gd name="T17" fmla="*/ 39 h 56"/>
                <a:gd name="T18" fmla="*/ 14 w 77"/>
                <a:gd name="T19" fmla="*/ 47 h 56"/>
                <a:gd name="T20" fmla="*/ 14 w 77"/>
                <a:gd name="T21" fmla="*/ 47 h 56"/>
                <a:gd name="T22" fmla="*/ 10 w 77"/>
                <a:gd name="T23" fmla="*/ 55 h 56"/>
                <a:gd name="T24" fmla="*/ 10 w 77"/>
                <a:gd name="T25" fmla="*/ 55 h 56"/>
                <a:gd name="T26" fmla="*/ 2 w 77"/>
                <a:gd name="T27" fmla="*/ 51 h 56"/>
                <a:gd name="T28" fmla="*/ 2 w 77"/>
                <a:gd name="T29" fmla="*/ 51 h 56"/>
                <a:gd name="T30" fmla="*/ 0 w 77"/>
                <a:gd name="T31" fmla="*/ 39 h 56"/>
                <a:gd name="T32" fmla="*/ 0 w 77"/>
                <a:gd name="T33" fmla="*/ 39 h 56"/>
                <a:gd name="T34" fmla="*/ 38 w 77"/>
                <a:gd name="T35" fmla="*/ 0 h 56"/>
                <a:gd name="T36" fmla="*/ 38 w 77"/>
                <a:gd name="T37" fmla="*/ 0 h 56"/>
                <a:gd name="T38" fmla="*/ 77 w 77"/>
                <a:gd name="T39" fmla="*/ 39 h 56"/>
                <a:gd name="T40" fmla="*/ 77 w 77"/>
                <a:gd name="T41" fmla="*/ 39 h 56"/>
                <a:gd name="T42" fmla="*/ 75 w 77"/>
                <a:gd name="T43" fmla="*/ 51 h 56"/>
                <a:gd name="T44" fmla="*/ 75 w 77"/>
                <a:gd name="T45" fmla="*/ 51 h 56"/>
                <a:gd name="T46" fmla="*/ 69 w 77"/>
                <a:gd name="T47" fmla="*/ 55 h 56"/>
                <a:gd name="T48" fmla="*/ 69 w 77"/>
                <a:gd name="T49" fmla="*/ 55 h 56"/>
                <a:gd name="T50" fmla="*/ 67 w 77"/>
                <a:gd name="T51" fmla="*/ 5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56">
                  <a:moveTo>
                    <a:pt x="67" y="55"/>
                  </a:moveTo>
                  <a:cubicBezTo>
                    <a:pt x="63" y="54"/>
                    <a:pt x="61" y="50"/>
                    <a:pt x="62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4"/>
                    <a:pt x="64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25"/>
                    <a:pt x="52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4" y="13"/>
                    <a:pt x="13" y="25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41"/>
                    <a:pt x="14" y="44"/>
                    <a:pt x="14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50"/>
                    <a:pt x="14" y="54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7" y="56"/>
                    <a:pt x="3" y="54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47"/>
                    <a:pt x="0" y="4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60" y="0"/>
                    <a:pt x="77" y="17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3"/>
                    <a:pt x="76" y="47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3"/>
                    <a:pt x="71" y="55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8" y="55"/>
                    <a:pt x="67" y="55"/>
                    <a:pt x="6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49850" y="2306638"/>
              <a:ext cx="396875" cy="354013"/>
            </a:xfrm>
            <a:custGeom>
              <a:avLst/>
              <a:gdLst>
                <a:gd name="T0" fmla="*/ 92 w 121"/>
                <a:gd name="T1" fmla="*/ 106 h 108"/>
                <a:gd name="T2" fmla="*/ 92 w 121"/>
                <a:gd name="T3" fmla="*/ 96 h 108"/>
                <a:gd name="T4" fmla="*/ 92 w 121"/>
                <a:gd name="T5" fmla="*/ 96 h 108"/>
                <a:gd name="T6" fmla="*/ 108 w 121"/>
                <a:gd name="T7" fmla="*/ 61 h 108"/>
                <a:gd name="T8" fmla="*/ 108 w 121"/>
                <a:gd name="T9" fmla="*/ 61 h 108"/>
                <a:gd name="T10" fmla="*/ 60 w 121"/>
                <a:gd name="T11" fmla="*/ 13 h 108"/>
                <a:gd name="T12" fmla="*/ 60 w 121"/>
                <a:gd name="T13" fmla="*/ 13 h 108"/>
                <a:gd name="T14" fmla="*/ 13 w 121"/>
                <a:gd name="T15" fmla="*/ 61 h 108"/>
                <a:gd name="T16" fmla="*/ 13 w 121"/>
                <a:gd name="T17" fmla="*/ 61 h 108"/>
                <a:gd name="T18" fmla="*/ 29 w 121"/>
                <a:gd name="T19" fmla="*/ 96 h 108"/>
                <a:gd name="T20" fmla="*/ 29 w 121"/>
                <a:gd name="T21" fmla="*/ 96 h 108"/>
                <a:gd name="T22" fmla="*/ 29 w 121"/>
                <a:gd name="T23" fmla="*/ 106 h 108"/>
                <a:gd name="T24" fmla="*/ 29 w 121"/>
                <a:gd name="T25" fmla="*/ 106 h 108"/>
                <a:gd name="T26" fmla="*/ 20 w 121"/>
                <a:gd name="T27" fmla="*/ 106 h 108"/>
                <a:gd name="T28" fmla="*/ 20 w 121"/>
                <a:gd name="T29" fmla="*/ 106 h 108"/>
                <a:gd name="T30" fmla="*/ 0 w 121"/>
                <a:gd name="T31" fmla="*/ 61 h 108"/>
                <a:gd name="T32" fmla="*/ 0 w 121"/>
                <a:gd name="T33" fmla="*/ 61 h 108"/>
                <a:gd name="T34" fmla="*/ 60 w 121"/>
                <a:gd name="T35" fmla="*/ 0 h 108"/>
                <a:gd name="T36" fmla="*/ 60 w 121"/>
                <a:gd name="T37" fmla="*/ 0 h 108"/>
                <a:gd name="T38" fmla="*/ 121 w 121"/>
                <a:gd name="T39" fmla="*/ 61 h 108"/>
                <a:gd name="T40" fmla="*/ 121 w 121"/>
                <a:gd name="T41" fmla="*/ 61 h 108"/>
                <a:gd name="T42" fmla="*/ 101 w 121"/>
                <a:gd name="T43" fmla="*/ 106 h 108"/>
                <a:gd name="T44" fmla="*/ 101 w 121"/>
                <a:gd name="T45" fmla="*/ 106 h 108"/>
                <a:gd name="T46" fmla="*/ 97 w 121"/>
                <a:gd name="T47" fmla="*/ 108 h 108"/>
                <a:gd name="T48" fmla="*/ 97 w 121"/>
                <a:gd name="T49" fmla="*/ 108 h 108"/>
                <a:gd name="T50" fmla="*/ 92 w 121"/>
                <a:gd name="T51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08">
                  <a:moveTo>
                    <a:pt x="92" y="106"/>
                  </a:moveTo>
                  <a:cubicBezTo>
                    <a:pt x="89" y="103"/>
                    <a:pt x="90" y="99"/>
                    <a:pt x="9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102" y="87"/>
                    <a:pt x="108" y="75"/>
                    <a:pt x="108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34"/>
                    <a:pt x="87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34" y="13"/>
                    <a:pt x="13" y="34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75"/>
                    <a:pt x="19" y="87"/>
                    <a:pt x="2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9"/>
                    <a:pt x="32" y="103"/>
                    <a:pt x="29" y="106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27" y="108"/>
                    <a:pt x="23" y="108"/>
                    <a:pt x="20" y="106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7" y="95"/>
                    <a:pt x="0" y="79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94" y="0"/>
                    <a:pt x="121" y="27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79"/>
                    <a:pt x="113" y="95"/>
                    <a:pt x="101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0" y="107"/>
                    <a:pt x="98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5" y="108"/>
                    <a:pt x="93" y="107"/>
                    <a:pt x="9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222875" y="2379663"/>
              <a:ext cx="252412" cy="182563"/>
            </a:xfrm>
            <a:custGeom>
              <a:avLst/>
              <a:gdLst>
                <a:gd name="T0" fmla="*/ 67 w 77"/>
                <a:gd name="T1" fmla="*/ 55 h 56"/>
                <a:gd name="T2" fmla="*/ 62 w 77"/>
                <a:gd name="T3" fmla="*/ 47 h 56"/>
                <a:gd name="T4" fmla="*/ 62 w 77"/>
                <a:gd name="T5" fmla="*/ 47 h 56"/>
                <a:gd name="T6" fmla="*/ 64 w 77"/>
                <a:gd name="T7" fmla="*/ 39 h 56"/>
                <a:gd name="T8" fmla="*/ 64 w 77"/>
                <a:gd name="T9" fmla="*/ 39 h 56"/>
                <a:gd name="T10" fmla="*/ 38 w 77"/>
                <a:gd name="T11" fmla="*/ 13 h 56"/>
                <a:gd name="T12" fmla="*/ 38 w 77"/>
                <a:gd name="T13" fmla="*/ 13 h 56"/>
                <a:gd name="T14" fmla="*/ 13 w 77"/>
                <a:gd name="T15" fmla="*/ 39 h 56"/>
                <a:gd name="T16" fmla="*/ 13 w 77"/>
                <a:gd name="T17" fmla="*/ 39 h 56"/>
                <a:gd name="T18" fmla="*/ 14 w 77"/>
                <a:gd name="T19" fmla="*/ 47 h 56"/>
                <a:gd name="T20" fmla="*/ 14 w 77"/>
                <a:gd name="T21" fmla="*/ 47 h 56"/>
                <a:gd name="T22" fmla="*/ 10 w 77"/>
                <a:gd name="T23" fmla="*/ 55 h 56"/>
                <a:gd name="T24" fmla="*/ 10 w 77"/>
                <a:gd name="T25" fmla="*/ 55 h 56"/>
                <a:gd name="T26" fmla="*/ 2 w 77"/>
                <a:gd name="T27" fmla="*/ 51 h 56"/>
                <a:gd name="T28" fmla="*/ 2 w 77"/>
                <a:gd name="T29" fmla="*/ 51 h 56"/>
                <a:gd name="T30" fmla="*/ 0 w 77"/>
                <a:gd name="T31" fmla="*/ 39 h 56"/>
                <a:gd name="T32" fmla="*/ 0 w 77"/>
                <a:gd name="T33" fmla="*/ 39 h 56"/>
                <a:gd name="T34" fmla="*/ 38 w 77"/>
                <a:gd name="T35" fmla="*/ 0 h 56"/>
                <a:gd name="T36" fmla="*/ 38 w 77"/>
                <a:gd name="T37" fmla="*/ 0 h 56"/>
                <a:gd name="T38" fmla="*/ 77 w 77"/>
                <a:gd name="T39" fmla="*/ 39 h 56"/>
                <a:gd name="T40" fmla="*/ 77 w 77"/>
                <a:gd name="T41" fmla="*/ 39 h 56"/>
                <a:gd name="T42" fmla="*/ 75 w 77"/>
                <a:gd name="T43" fmla="*/ 51 h 56"/>
                <a:gd name="T44" fmla="*/ 75 w 77"/>
                <a:gd name="T45" fmla="*/ 51 h 56"/>
                <a:gd name="T46" fmla="*/ 75 w 77"/>
                <a:gd name="T47" fmla="*/ 51 h 56"/>
                <a:gd name="T48" fmla="*/ 69 w 77"/>
                <a:gd name="T49" fmla="*/ 55 h 56"/>
                <a:gd name="T50" fmla="*/ 69 w 77"/>
                <a:gd name="T51" fmla="*/ 55 h 56"/>
                <a:gd name="T52" fmla="*/ 67 w 77"/>
                <a:gd name="T53" fmla="*/ 5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56">
                  <a:moveTo>
                    <a:pt x="67" y="55"/>
                  </a:moveTo>
                  <a:cubicBezTo>
                    <a:pt x="63" y="54"/>
                    <a:pt x="61" y="50"/>
                    <a:pt x="62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4"/>
                    <a:pt x="64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25"/>
                    <a:pt x="52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4" y="13"/>
                    <a:pt x="13" y="25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41"/>
                    <a:pt x="14" y="44"/>
                    <a:pt x="14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50"/>
                    <a:pt x="14" y="54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7" y="56"/>
                    <a:pt x="3" y="54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47"/>
                    <a:pt x="0" y="4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60" y="0"/>
                    <a:pt x="77" y="17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3"/>
                    <a:pt x="76" y="47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3"/>
                    <a:pt x="71" y="55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8" y="55"/>
                    <a:pt x="67" y="55"/>
                    <a:pt x="6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 14"/>
          <p:cNvSpPr>
            <a:spLocks/>
          </p:cNvSpPr>
          <p:nvPr/>
        </p:nvSpPr>
        <p:spPr bwMode="auto">
          <a:xfrm>
            <a:off x="3422650" y="2068513"/>
            <a:ext cx="488950" cy="460375"/>
          </a:xfrm>
          <a:custGeom>
            <a:avLst/>
            <a:gdLst>
              <a:gd name="T0" fmla="*/ 127 w 149"/>
              <a:gd name="T1" fmla="*/ 0 h 140"/>
              <a:gd name="T2" fmla="*/ 23 w 149"/>
              <a:gd name="T3" fmla="*/ 0 h 140"/>
              <a:gd name="T4" fmla="*/ 0 w 149"/>
              <a:gd name="T5" fmla="*/ 23 h 140"/>
              <a:gd name="T6" fmla="*/ 0 w 149"/>
              <a:gd name="T7" fmla="*/ 82 h 140"/>
              <a:gd name="T8" fmla="*/ 23 w 149"/>
              <a:gd name="T9" fmla="*/ 105 h 140"/>
              <a:gd name="T10" fmla="*/ 25 w 149"/>
              <a:gd name="T11" fmla="*/ 105 h 140"/>
              <a:gd name="T12" fmla="*/ 25 w 149"/>
              <a:gd name="T13" fmla="*/ 140 h 140"/>
              <a:gd name="T14" fmla="*/ 60 w 149"/>
              <a:gd name="T15" fmla="*/ 105 h 140"/>
              <a:gd name="T16" fmla="*/ 127 w 149"/>
              <a:gd name="T17" fmla="*/ 105 h 140"/>
              <a:gd name="T18" fmla="*/ 149 w 149"/>
              <a:gd name="T19" fmla="*/ 82 h 140"/>
              <a:gd name="T20" fmla="*/ 149 w 149"/>
              <a:gd name="T21" fmla="*/ 23 h 140"/>
              <a:gd name="T22" fmla="*/ 127 w 149"/>
              <a:gd name="T23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140">
                <a:moveTo>
                  <a:pt x="127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95"/>
                  <a:pt x="10" y="105"/>
                  <a:pt x="23" y="105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5" y="140"/>
                  <a:pt x="25" y="140"/>
                  <a:pt x="25" y="140"/>
                </a:cubicBezTo>
                <a:cubicBezTo>
                  <a:pt x="60" y="105"/>
                  <a:pt x="60" y="105"/>
                  <a:pt x="60" y="105"/>
                </a:cubicBezTo>
                <a:cubicBezTo>
                  <a:pt x="127" y="105"/>
                  <a:pt x="127" y="105"/>
                  <a:pt x="127" y="105"/>
                </a:cubicBezTo>
                <a:cubicBezTo>
                  <a:pt x="139" y="105"/>
                  <a:pt x="149" y="95"/>
                  <a:pt x="149" y="82"/>
                </a:cubicBezTo>
                <a:cubicBezTo>
                  <a:pt x="149" y="23"/>
                  <a:pt x="149" y="23"/>
                  <a:pt x="149" y="23"/>
                </a:cubicBezTo>
                <a:cubicBezTo>
                  <a:pt x="149" y="10"/>
                  <a:pt x="139" y="0"/>
                  <a:pt x="127" y="0"/>
                </a:cubicBezTo>
                <a:close/>
              </a:path>
            </a:pathLst>
          </a:custGeom>
          <a:solidFill>
            <a:srgbClr val="F5F5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741488" y="2068513"/>
            <a:ext cx="492125" cy="414338"/>
            <a:chOff x="1741488" y="2306638"/>
            <a:chExt cx="492125" cy="414338"/>
          </a:xfrm>
        </p:grpSpPr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1741488" y="2306638"/>
              <a:ext cx="492125" cy="414338"/>
            </a:xfrm>
            <a:custGeom>
              <a:avLst/>
              <a:gdLst>
                <a:gd name="T0" fmla="*/ 127 w 150"/>
                <a:gd name="T1" fmla="*/ 16 h 126"/>
                <a:gd name="T2" fmla="*/ 127 w 150"/>
                <a:gd name="T3" fmla="*/ 0 h 126"/>
                <a:gd name="T4" fmla="*/ 79 w 150"/>
                <a:gd name="T5" fmla="*/ 0 h 126"/>
                <a:gd name="T6" fmla="*/ 79 w 150"/>
                <a:gd name="T7" fmla="*/ 16 h 126"/>
                <a:gd name="T8" fmla="*/ 25 w 150"/>
                <a:gd name="T9" fmla="*/ 16 h 126"/>
                <a:gd name="T10" fmla="*/ 0 w 150"/>
                <a:gd name="T11" fmla="*/ 39 h 126"/>
                <a:gd name="T12" fmla="*/ 0 w 150"/>
                <a:gd name="T13" fmla="*/ 104 h 126"/>
                <a:gd name="T14" fmla="*/ 25 w 150"/>
                <a:gd name="T15" fmla="*/ 126 h 126"/>
                <a:gd name="T16" fmla="*/ 125 w 150"/>
                <a:gd name="T17" fmla="*/ 126 h 126"/>
                <a:gd name="T18" fmla="*/ 150 w 150"/>
                <a:gd name="T19" fmla="*/ 104 h 126"/>
                <a:gd name="T20" fmla="*/ 150 w 150"/>
                <a:gd name="T21" fmla="*/ 39 h 126"/>
                <a:gd name="T22" fmla="*/ 127 w 150"/>
                <a:gd name="T23" fmla="*/ 16 h 126"/>
                <a:gd name="T24" fmla="*/ 75 w 150"/>
                <a:gd name="T25" fmla="*/ 113 h 126"/>
                <a:gd name="T26" fmla="*/ 33 w 150"/>
                <a:gd name="T27" fmla="*/ 71 h 126"/>
                <a:gd name="T28" fmla="*/ 75 w 150"/>
                <a:gd name="T29" fmla="*/ 30 h 126"/>
                <a:gd name="T30" fmla="*/ 116 w 150"/>
                <a:gd name="T31" fmla="*/ 71 h 126"/>
                <a:gd name="T32" fmla="*/ 75 w 150"/>
                <a:gd name="T33" fmla="*/ 113 h 126"/>
                <a:gd name="T34" fmla="*/ 119 w 150"/>
                <a:gd name="T35" fmla="*/ 16 h 126"/>
                <a:gd name="T36" fmla="*/ 86 w 150"/>
                <a:gd name="T37" fmla="*/ 16 h 126"/>
                <a:gd name="T38" fmla="*/ 86 w 150"/>
                <a:gd name="T39" fmla="*/ 7 h 126"/>
                <a:gd name="T40" fmla="*/ 119 w 150"/>
                <a:gd name="T41" fmla="*/ 7 h 126"/>
                <a:gd name="T42" fmla="*/ 119 w 150"/>
                <a:gd name="T43" fmla="*/ 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0" h="126">
                  <a:moveTo>
                    <a:pt x="127" y="16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1" y="16"/>
                    <a:pt x="0" y="26"/>
                    <a:pt x="0" y="39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11" y="126"/>
                    <a:pt x="25" y="126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38" y="126"/>
                    <a:pt x="150" y="116"/>
                    <a:pt x="150" y="104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50" y="27"/>
                    <a:pt x="140" y="17"/>
                    <a:pt x="127" y="16"/>
                  </a:cubicBezTo>
                  <a:close/>
                  <a:moveTo>
                    <a:pt x="75" y="113"/>
                  </a:moveTo>
                  <a:cubicBezTo>
                    <a:pt x="52" y="113"/>
                    <a:pt x="33" y="94"/>
                    <a:pt x="33" y="71"/>
                  </a:cubicBezTo>
                  <a:cubicBezTo>
                    <a:pt x="33" y="48"/>
                    <a:pt x="52" y="30"/>
                    <a:pt x="75" y="30"/>
                  </a:cubicBezTo>
                  <a:cubicBezTo>
                    <a:pt x="98" y="30"/>
                    <a:pt x="116" y="48"/>
                    <a:pt x="116" y="71"/>
                  </a:cubicBezTo>
                  <a:cubicBezTo>
                    <a:pt x="116" y="94"/>
                    <a:pt x="98" y="113"/>
                    <a:pt x="75" y="113"/>
                  </a:cubicBezTo>
                  <a:close/>
                  <a:moveTo>
                    <a:pt x="119" y="16"/>
                  </a:moveTo>
                  <a:cubicBezTo>
                    <a:pt x="86" y="16"/>
                    <a:pt x="86" y="16"/>
                    <a:pt x="86" y="16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119" y="7"/>
                    <a:pt x="119" y="7"/>
                    <a:pt x="119" y="7"/>
                  </a:cubicBezTo>
                  <a:lnTo>
                    <a:pt x="119" y="16"/>
                  </a:lnTo>
                  <a:close/>
                </a:path>
              </a:pathLst>
            </a:custGeom>
            <a:solidFill>
              <a:srgbClr val="F5F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1885950" y="2438400"/>
              <a:ext cx="203200" cy="203200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17 w 62"/>
                <a:gd name="T11" fmla="*/ 33 h 62"/>
                <a:gd name="T12" fmla="*/ 9 w 62"/>
                <a:gd name="T13" fmla="*/ 26 h 62"/>
                <a:gd name="T14" fmla="*/ 17 w 62"/>
                <a:gd name="T15" fmla="*/ 18 h 62"/>
                <a:gd name="T16" fmla="*/ 24 w 62"/>
                <a:gd name="T17" fmla="*/ 26 h 62"/>
                <a:gd name="T18" fmla="*/ 17 w 62"/>
                <a:gd name="T19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17" y="33"/>
                  </a:moveTo>
                  <a:cubicBezTo>
                    <a:pt x="13" y="33"/>
                    <a:pt x="9" y="30"/>
                    <a:pt x="9" y="26"/>
                  </a:cubicBezTo>
                  <a:cubicBezTo>
                    <a:pt x="9" y="21"/>
                    <a:pt x="13" y="18"/>
                    <a:pt x="17" y="18"/>
                  </a:cubicBezTo>
                  <a:cubicBezTo>
                    <a:pt x="21" y="18"/>
                    <a:pt x="24" y="21"/>
                    <a:pt x="24" y="26"/>
                  </a:cubicBezTo>
                  <a:cubicBezTo>
                    <a:pt x="24" y="30"/>
                    <a:pt x="21" y="33"/>
                    <a:pt x="17" y="33"/>
                  </a:cubicBezTo>
                  <a:close/>
                </a:path>
              </a:pathLst>
            </a:custGeom>
            <a:solidFill>
              <a:srgbClr val="F5F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81800" y="2068513"/>
            <a:ext cx="492125" cy="488950"/>
            <a:chOff x="6781800" y="2306638"/>
            <a:chExt cx="492125" cy="488950"/>
          </a:xfrm>
          <a:solidFill>
            <a:srgbClr val="FFFFFF"/>
          </a:solidFill>
        </p:grpSpPr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6781800" y="2306638"/>
              <a:ext cx="492125" cy="488950"/>
            </a:xfrm>
            <a:custGeom>
              <a:avLst/>
              <a:gdLst>
                <a:gd name="T0" fmla="*/ 0 w 150"/>
                <a:gd name="T1" fmla="*/ 75 h 149"/>
                <a:gd name="T2" fmla="*/ 75 w 150"/>
                <a:gd name="T3" fmla="*/ 0 h 149"/>
                <a:gd name="T4" fmla="*/ 75 w 150"/>
                <a:gd name="T5" fmla="*/ 0 h 149"/>
                <a:gd name="T6" fmla="*/ 150 w 150"/>
                <a:gd name="T7" fmla="*/ 75 h 149"/>
                <a:gd name="T8" fmla="*/ 150 w 150"/>
                <a:gd name="T9" fmla="*/ 75 h 149"/>
                <a:gd name="T10" fmla="*/ 75 w 150"/>
                <a:gd name="T11" fmla="*/ 149 h 149"/>
                <a:gd name="T12" fmla="*/ 75 w 150"/>
                <a:gd name="T13" fmla="*/ 149 h 149"/>
                <a:gd name="T14" fmla="*/ 0 w 150"/>
                <a:gd name="T15" fmla="*/ 75 h 149"/>
                <a:gd name="T16" fmla="*/ 15 w 150"/>
                <a:gd name="T17" fmla="*/ 75 h 149"/>
                <a:gd name="T18" fmla="*/ 75 w 150"/>
                <a:gd name="T19" fmla="*/ 135 h 149"/>
                <a:gd name="T20" fmla="*/ 75 w 150"/>
                <a:gd name="T21" fmla="*/ 135 h 149"/>
                <a:gd name="T22" fmla="*/ 135 w 150"/>
                <a:gd name="T23" fmla="*/ 75 h 149"/>
                <a:gd name="T24" fmla="*/ 135 w 150"/>
                <a:gd name="T25" fmla="*/ 75 h 149"/>
                <a:gd name="T26" fmla="*/ 135 w 150"/>
                <a:gd name="T27" fmla="*/ 75 h 149"/>
                <a:gd name="T28" fmla="*/ 75 w 150"/>
                <a:gd name="T29" fmla="*/ 15 h 149"/>
                <a:gd name="T30" fmla="*/ 75 w 150"/>
                <a:gd name="T31" fmla="*/ 15 h 149"/>
                <a:gd name="T32" fmla="*/ 15 w 150"/>
                <a:gd name="T33" fmla="*/ 7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" h="149">
                  <a:moveTo>
                    <a:pt x="0" y="75"/>
                  </a:moveTo>
                  <a:cubicBezTo>
                    <a:pt x="0" y="33"/>
                    <a:pt x="34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17" y="0"/>
                    <a:pt x="150" y="33"/>
                    <a:pt x="150" y="75"/>
                  </a:cubicBezTo>
                  <a:cubicBezTo>
                    <a:pt x="150" y="75"/>
                    <a:pt x="150" y="75"/>
                    <a:pt x="150" y="75"/>
                  </a:cubicBezTo>
                  <a:cubicBezTo>
                    <a:pt x="150" y="116"/>
                    <a:pt x="117" y="149"/>
                    <a:pt x="75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34" y="149"/>
                    <a:pt x="0" y="116"/>
                    <a:pt x="0" y="75"/>
                  </a:cubicBezTo>
                  <a:close/>
                  <a:moveTo>
                    <a:pt x="15" y="75"/>
                  </a:moveTo>
                  <a:cubicBezTo>
                    <a:pt x="15" y="108"/>
                    <a:pt x="42" y="134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108" y="134"/>
                    <a:pt x="135" y="108"/>
                    <a:pt x="135" y="75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35" y="42"/>
                    <a:pt x="108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42" y="15"/>
                    <a:pt x="15" y="42"/>
                    <a:pt x="1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7005638" y="2386013"/>
              <a:ext cx="163512" cy="196850"/>
            </a:xfrm>
            <a:custGeom>
              <a:avLst/>
              <a:gdLst>
                <a:gd name="T0" fmla="*/ 7 w 50"/>
                <a:gd name="T1" fmla="*/ 60 h 60"/>
                <a:gd name="T2" fmla="*/ 0 w 50"/>
                <a:gd name="T3" fmla="*/ 53 h 60"/>
                <a:gd name="T4" fmla="*/ 0 w 50"/>
                <a:gd name="T5" fmla="*/ 8 h 60"/>
                <a:gd name="T6" fmla="*/ 0 w 50"/>
                <a:gd name="T7" fmla="*/ 0 h 60"/>
                <a:gd name="T8" fmla="*/ 7 w 50"/>
                <a:gd name="T9" fmla="*/ 0 h 60"/>
                <a:gd name="T10" fmla="*/ 15 w 50"/>
                <a:gd name="T11" fmla="*/ 8 h 60"/>
                <a:gd name="T12" fmla="*/ 15 w 50"/>
                <a:gd name="T13" fmla="*/ 38 h 60"/>
                <a:gd name="T14" fmla="*/ 22 w 50"/>
                <a:gd name="T15" fmla="*/ 46 h 60"/>
                <a:gd name="T16" fmla="*/ 43 w 50"/>
                <a:gd name="T17" fmla="*/ 46 h 60"/>
                <a:gd name="T18" fmla="*/ 50 w 50"/>
                <a:gd name="T19" fmla="*/ 53 h 60"/>
                <a:gd name="T20" fmla="*/ 50 w 50"/>
                <a:gd name="T21" fmla="*/ 53 h 60"/>
                <a:gd name="T22" fmla="*/ 43 w 50"/>
                <a:gd name="T23" fmla="*/ 60 h 60"/>
                <a:gd name="T24" fmla="*/ 7 w 50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60">
                  <a:moveTo>
                    <a:pt x="7" y="60"/>
                  </a:moveTo>
                  <a:cubicBezTo>
                    <a:pt x="3" y="60"/>
                    <a:pt x="0" y="57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0"/>
                    <a:pt x="0" y="0"/>
                  </a:cubicBezTo>
                  <a:cubicBezTo>
                    <a:pt x="0" y="0"/>
                    <a:pt x="3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42"/>
                    <a:pt x="18" y="46"/>
                    <a:pt x="22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7" y="46"/>
                    <a:pt x="50" y="49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7"/>
                    <a:pt x="47" y="60"/>
                    <a:pt x="43" y="60"/>
                  </a:cubicBezTo>
                  <a:lnTo>
                    <a:pt x="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48607" y="2899431"/>
            <a:ext cx="1130611" cy="291916"/>
            <a:chOff x="1448607" y="3137556"/>
            <a:chExt cx="1130611" cy="291916"/>
          </a:xfrm>
        </p:grpSpPr>
        <p:sp>
          <p:nvSpPr>
            <p:cNvPr id="23" name="矩形 22"/>
            <p:cNvSpPr/>
            <p:nvPr/>
          </p:nvSpPr>
          <p:spPr>
            <a:xfrm>
              <a:off x="1471222" y="3152473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448607" y="3137556"/>
              <a:ext cx="1033853" cy="276527"/>
            </a:xfrm>
            <a:prstGeom prst="rect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15482" y="2899431"/>
            <a:ext cx="1121086" cy="291916"/>
            <a:chOff x="3115482" y="3137556"/>
            <a:chExt cx="1121086" cy="291916"/>
          </a:xfrm>
        </p:grpSpPr>
        <p:sp>
          <p:nvSpPr>
            <p:cNvPr id="26" name="矩形 25"/>
            <p:cNvSpPr/>
            <p:nvPr/>
          </p:nvSpPr>
          <p:spPr>
            <a:xfrm>
              <a:off x="3128572" y="3152473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115482" y="3137556"/>
              <a:ext cx="1033853" cy="276527"/>
            </a:xfrm>
            <a:prstGeom prst="rect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01407" y="2899431"/>
            <a:ext cx="1130611" cy="291916"/>
            <a:chOff x="4801407" y="3137556"/>
            <a:chExt cx="1130611" cy="291916"/>
          </a:xfrm>
        </p:grpSpPr>
        <p:sp>
          <p:nvSpPr>
            <p:cNvPr id="29" name="矩形 28"/>
            <p:cNvSpPr/>
            <p:nvPr/>
          </p:nvSpPr>
          <p:spPr>
            <a:xfrm>
              <a:off x="4824022" y="3152473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801407" y="3137556"/>
              <a:ext cx="1033853" cy="276527"/>
            </a:xfrm>
            <a:prstGeom prst="rect">
              <a:avLst/>
            </a:prstGeom>
            <a:noFill/>
            <a:ln w="12700"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96857" y="2899431"/>
            <a:ext cx="1140136" cy="291916"/>
            <a:chOff x="6496857" y="3137556"/>
            <a:chExt cx="1140136" cy="291916"/>
          </a:xfrm>
        </p:grpSpPr>
        <p:sp>
          <p:nvSpPr>
            <p:cNvPr id="32" name="矩形 31"/>
            <p:cNvSpPr/>
            <p:nvPr/>
          </p:nvSpPr>
          <p:spPr>
            <a:xfrm>
              <a:off x="6528997" y="3152473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496857" y="3137556"/>
              <a:ext cx="1033853" cy="276527"/>
            </a:xfrm>
            <a:prstGeom prst="rect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1427225" y="3267845"/>
            <a:ext cx="11285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66"/>
          <p:cNvSpPr txBox="1">
            <a:spLocks noChangeArrowheads="1"/>
          </p:cNvSpPr>
          <p:nvPr/>
        </p:nvSpPr>
        <p:spPr bwMode="auto">
          <a:xfrm>
            <a:off x="3113150" y="3267845"/>
            <a:ext cx="11285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66"/>
          <p:cNvSpPr txBox="1">
            <a:spLocks noChangeArrowheads="1"/>
          </p:cNvSpPr>
          <p:nvPr/>
        </p:nvSpPr>
        <p:spPr bwMode="auto">
          <a:xfrm>
            <a:off x="4818125" y="3267845"/>
            <a:ext cx="11285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66"/>
          <p:cNvSpPr txBox="1">
            <a:spLocks noChangeArrowheads="1"/>
          </p:cNvSpPr>
          <p:nvPr/>
        </p:nvSpPr>
        <p:spPr bwMode="auto">
          <a:xfrm>
            <a:off x="6523100" y="3267845"/>
            <a:ext cx="11285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86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15" grpId="0" animBg="1"/>
      <p:bldP spid="34" grpId="0"/>
      <p:bldP spid="35" grpId="0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二万五千里长征胜利结束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utoShape 2"/>
          <p:cNvSpPr>
            <a:spLocks/>
          </p:cNvSpPr>
          <p:nvPr/>
        </p:nvSpPr>
        <p:spPr bwMode="auto">
          <a:xfrm>
            <a:off x="845939" y="1961555"/>
            <a:ext cx="1047750" cy="1040606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8" y="0"/>
                </a:moveTo>
                <a:cubicBezTo>
                  <a:pt x="7321" y="0"/>
                  <a:pt x="4802" y="1061"/>
                  <a:pt x="2881" y="3185"/>
                </a:cubicBezTo>
                <a:cubicBezTo>
                  <a:pt x="-961" y="7433"/>
                  <a:pt x="-961" y="14319"/>
                  <a:pt x="2881" y="18566"/>
                </a:cubicBezTo>
                <a:cubicBezTo>
                  <a:pt x="4162" y="19983"/>
                  <a:pt x="5714" y="20915"/>
                  <a:pt x="7349" y="21387"/>
                </a:cubicBezTo>
                <a:cubicBezTo>
                  <a:pt x="7502" y="20105"/>
                  <a:pt x="7606" y="18839"/>
                  <a:pt x="7040" y="17627"/>
                </a:cubicBezTo>
                <a:cubicBezTo>
                  <a:pt x="6734" y="16971"/>
                  <a:pt x="6508" y="15994"/>
                  <a:pt x="6456" y="15252"/>
                </a:cubicBezTo>
                <a:cubicBezTo>
                  <a:pt x="6401" y="14476"/>
                  <a:pt x="6337" y="13689"/>
                  <a:pt x="6443" y="12919"/>
                </a:cubicBezTo>
                <a:cubicBezTo>
                  <a:pt x="6519" y="12364"/>
                  <a:pt x="6597" y="11933"/>
                  <a:pt x="7092" y="11661"/>
                </a:cubicBezTo>
                <a:cubicBezTo>
                  <a:pt x="7371" y="11509"/>
                  <a:pt x="7879" y="11601"/>
                  <a:pt x="7981" y="11271"/>
                </a:cubicBezTo>
                <a:cubicBezTo>
                  <a:pt x="8218" y="10496"/>
                  <a:pt x="8931" y="10470"/>
                  <a:pt x="9550" y="10696"/>
                </a:cubicBezTo>
                <a:cubicBezTo>
                  <a:pt x="9537" y="9892"/>
                  <a:pt x="10640" y="9462"/>
                  <a:pt x="11187" y="9814"/>
                </a:cubicBezTo>
                <a:cubicBezTo>
                  <a:pt x="11217" y="8792"/>
                  <a:pt x="11241" y="7794"/>
                  <a:pt x="11299" y="6770"/>
                </a:cubicBezTo>
                <a:cubicBezTo>
                  <a:pt x="11331" y="6199"/>
                  <a:pt x="11040" y="4873"/>
                  <a:pt x="11691" y="4630"/>
                </a:cubicBezTo>
                <a:cubicBezTo>
                  <a:pt x="12334" y="4389"/>
                  <a:pt x="12636" y="5057"/>
                  <a:pt x="12665" y="5661"/>
                </a:cubicBezTo>
                <a:cubicBezTo>
                  <a:pt x="12687" y="6109"/>
                  <a:pt x="12630" y="6559"/>
                  <a:pt x="12621" y="7008"/>
                </a:cubicBezTo>
                <a:cubicBezTo>
                  <a:pt x="12615" y="7348"/>
                  <a:pt x="12656" y="7708"/>
                  <a:pt x="12632" y="8051"/>
                </a:cubicBezTo>
                <a:cubicBezTo>
                  <a:pt x="12567" y="8966"/>
                  <a:pt x="12574" y="9833"/>
                  <a:pt x="12541" y="10751"/>
                </a:cubicBezTo>
                <a:cubicBezTo>
                  <a:pt x="12523" y="11234"/>
                  <a:pt x="12603" y="11706"/>
                  <a:pt x="12603" y="12187"/>
                </a:cubicBezTo>
                <a:cubicBezTo>
                  <a:pt x="12603" y="12720"/>
                  <a:pt x="12787" y="12862"/>
                  <a:pt x="13052" y="13278"/>
                </a:cubicBezTo>
                <a:cubicBezTo>
                  <a:pt x="13598" y="14135"/>
                  <a:pt x="13067" y="14687"/>
                  <a:pt x="12834" y="15484"/>
                </a:cubicBezTo>
                <a:cubicBezTo>
                  <a:pt x="12622" y="16211"/>
                  <a:pt x="12162" y="16649"/>
                  <a:pt x="11725" y="17205"/>
                </a:cubicBezTo>
                <a:cubicBezTo>
                  <a:pt x="11085" y="18018"/>
                  <a:pt x="11420" y="19826"/>
                  <a:pt x="11447" y="20807"/>
                </a:cubicBezTo>
                <a:cubicBezTo>
                  <a:pt x="11454" y="21060"/>
                  <a:pt x="11442" y="21335"/>
                  <a:pt x="11436" y="21600"/>
                </a:cubicBezTo>
                <a:cubicBezTo>
                  <a:pt x="13398" y="21244"/>
                  <a:pt x="15284" y="20239"/>
                  <a:pt x="16796" y="18566"/>
                </a:cubicBezTo>
                <a:cubicBezTo>
                  <a:pt x="20638" y="14319"/>
                  <a:pt x="20638" y="7433"/>
                  <a:pt x="16796" y="3185"/>
                </a:cubicBezTo>
                <a:cubicBezTo>
                  <a:pt x="14875" y="1061"/>
                  <a:pt x="12356" y="0"/>
                  <a:pt x="98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6" name="AutoShape 4"/>
          <p:cNvSpPr>
            <a:spLocks/>
          </p:cNvSpPr>
          <p:nvPr/>
        </p:nvSpPr>
        <p:spPr bwMode="auto">
          <a:xfrm>
            <a:off x="700088" y="3504605"/>
            <a:ext cx="1339453" cy="523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5"/>
          <p:cNvSpPr>
            <a:spLocks/>
          </p:cNvSpPr>
          <p:nvPr/>
        </p:nvSpPr>
        <p:spPr bwMode="auto">
          <a:xfrm>
            <a:off x="2446734" y="1961555"/>
            <a:ext cx="1047750" cy="1040606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40" y="0"/>
                </a:moveTo>
                <a:cubicBezTo>
                  <a:pt x="7322" y="0"/>
                  <a:pt x="4802" y="1061"/>
                  <a:pt x="2881" y="3185"/>
                </a:cubicBezTo>
                <a:cubicBezTo>
                  <a:pt x="-961" y="7432"/>
                  <a:pt x="-961" y="14317"/>
                  <a:pt x="2881" y="18564"/>
                </a:cubicBezTo>
                <a:cubicBezTo>
                  <a:pt x="4403" y="20245"/>
                  <a:pt x="6299" y="21250"/>
                  <a:pt x="8273" y="21599"/>
                </a:cubicBezTo>
                <a:cubicBezTo>
                  <a:pt x="8280" y="21196"/>
                  <a:pt x="8288" y="20786"/>
                  <a:pt x="8291" y="20399"/>
                </a:cubicBezTo>
                <a:cubicBezTo>
                  <a:pt x="8298" y="19449"/>
                  <a:pt x="7895" y="18952"/>
                  <a:pt x="7454" y="18205"/>
                </a:cubicBezTo>
                <a:cubicBezTo>
                  <a:pt x="7100" y="17604"/>
                  <a:pt x="7030" y="16970"/>
                  <a:pt x="6909" y="16284"/>
                </a:cubicBezTo>
                <a:cubicBezTo>
                  <a:pt x="6776" y="15533"/>
                  <a:pt x="6599" y="14888"/>
                  <a:pt x="6753" y="14112"/>
                </a:cubicBezTo>
                <a:cubicBezTo>
                  <a:pt x="6887" y="13434"/>
                  <a:pt x="7281" y="13322"/>
                  <a:pt x="7787" y="13110"/>
                </a:cubicBezTo>
                <a:cubicBezTo>
                  <a:pt x="7554" y="12673"/>
                  <a:pt x="7406" y="12140"/>
                  <a:pt x="7790" y="11734"/>
                </a:cubicBezTo>
                <a:cubicBezTo>
                  <a:pt x="8060" y="11449"/>
                  <a:pt x="8680" y="11481"/>
                  <a:pt x="8951" y="11734"/>
                </a:cubicBezTo>
                <a:cubicBezTo>
                  <a:pt x="8952" y="10799"/>
                  <a:pt x="8650" y="9866"/>
                  <a:pt x="8398" y="8977"/>
                </a:cubicBezTo>
                <a:cubicBezTo>
                  <a:pt x="8241" y="8425"/>
                  <a:pt x="8213" y="7832"/>
                  <a:pt x="8068" y="7277"/>
                </a:cubicBezTo>
                <a:cubicBezTo>
                  <a:pt x="7963" y="6878"/>
                  <a:pt x="7786" y="6442"/>
                  <a:pt x="7764" y="6025"/>
                </a:cubicBezTo>
                <a:cubicBezTo>
                  <a:pt x="7707" y="4971"/>
                  <a:pt x="8821" y="5095"/>
                  <a:pt x="9034" y="6016"/>
                </a:cubicBezTo>
                <a:cubicBezTo>
                  <a:pt x="9248" y="6940"/>
                  <a:pt x="9675" y="8095"/>
                  <a:pt x="9790" y="9038"/>
                </a:cubicBezTo>
                <a:cubicBezTo>
                  <a:pt x="9832" y="9377"/>
                  <a:pt x="10225" y="11269"/>
                  <a:pt x="10518" y="11269"/>
                </a:cubicBezTo>
                <a:cubicBezTo>
                  <a:pt x="11000" y="11269"/>
                  <a:pt x="11177" y="9653"/>
                  <a:pt x="11285" y="9325"/>
                </a:cubicBezTo>
                <a:cubicBezTo>
                  <a:pt x="11460" y="8791"/>
                  <a:pt x="11555" y="8186"/>
                  <a:pt x="11596" y="7616"/>
                </a:cubicBezTo>
                <a:cubicBezTo>
                  <a:pt x="11626" y="7204"/>
                  <a:pt x="11663" y="6834"/>
                  <a:pt x="11804" y="6450"/>
                </a:cubicBezTo>
                <a:cubicBezTo>
                  <a:pt x="12132" y="5554"/>
                  <a:pt x="12881" y="5794"/>
                  <a:pt x="12976" y="6728"/>
                </a:cubicBezTo>
                <a:cubicBezTo>
                  <a:pt x="13032" y="7273"/>
                  <a:pt x="12812" y="7796"/>
                  <a:pt x="12776" y="8337"/>
                </a:cubicBezTo>
                <a:cubicBezTo>
                  <a:pt x="12740" y="8882"/>
                  <a:pt x="12629" y="9500"/>
                  <a:pt x="12459" y="10026"/>
                </a:cubicBezTo>
                <a:cubicBezTo>
                  <a:pt x="12320" y="10457"/>
                  <a:pt x="12422" y="10912"/>
                  <a:pt x="12334" y="11364"/>
                </a:cubicBezTo>
                <a:cubicBezTo>
                  <a:pt x="12243" y="11837"/>
                  <a:pt x="12155" y="12146"/>
                  <a:pt x="12267" y="12628"/>
                </a:cubicBezTo>
                <a:cubicBezTo>
                  <a:pt x="12513" y="13688"/>
                  <a:pt x="12427" y="14900"/>
                  <a:pt x="12454" y="15850"/>
                </a:cubicBezTo>
                <a:cubicBezTo>
                  <a:pt x="12478" y="16701"/>
                  <a:pt x="12402" y="17232"/>
                  <a:pt x="12215" y="18058"/>
                </a:cubicBezTo>
                <a:cubicBezTo>
                  <a:pt x="11974" y="19124"/>
                  <a:pt x="12145" y="20145"/>
                  <a:pt x="12111" y="21258"/>
                </a:cubicBezTo>
                <a:cubicBezTo>
                  <a:pt x="12109" y="21322"/>
                  <a:pt x="12110" y="21381"/>
                  <a:pt x="12108" y="21444"/>
                </a:cubicBezTo>
                <a:cubicBezTo>
                  <a:pt x="13826" y="20996"/>
                  <a:pt x="15456" y="20044"/>
                  <a:pt x="16796" y="18564"/>
                </a:cubicBezTo>
                <a:cubicBezTo>
                  <a:pt x="20638" y="14317"/>
                  <a:pt x="20639" y="7432"/>
                  <a:pt x="16796" y="3185"/>
                </a:cubicBezTo>
                <a:cubicBezTo>
                  <a:pt x="14875" y="1061"/>
                  <a:pt x="12358" y="0"/>
                  <a:pt x="98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8" name="AutoShape 7"/>
          <p:cNvSpPr>
            <a:spLocks/>
          </p:cNvSpPr>
          <p:nvPr/>
        </p:nvSpPr>
        <p:spPr bwMode="auto">
          <a:xfrm>
            <a:off x="2300883" y="3504605"/>
            <a:ext cx="1339453" cy="523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8"/>
          <p:cNvSpPr>
            <a:spLocks/>
          </p:cNvSpPr>
          <p:nvPr/>
        </p:nvSpPr>
        <p:spPr bwMode="auto">
          <a:xfrm>
            <a:off x="4048125" y="1961555"/>
            <a:ext cx="1047750" cy="1038820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40" y="0"/>
                </a:moveTo>
                <a:cubicBezTo>
                  <a:pt x="7322" y="0"/>
                  <a:pt x="4802" y="1063"/>
                  <a:pt x="2881" y="3190"/>
                </a:cubicBezTo>
                <a:cubicBezTo>
                  <a:pt x="-961" y="7445"/>
                  <a:pt x="-961" y="14344"/>
                  <a:pt x="2881" y="18598"/>
                </a:cubicBezTo>
                <a:cubicBezTo>
                  <a:pt x="4337" y="20210"/>
                  <a:pt x="6134" y="21209"/>
                  <a:pt x="8016" y="21600"/>
                </a:cubicBezTo>
                <a:cubicBezTo>
                  <a:pt x="8154" y="20857"/>
                  <a:pt x="8137" y="20064"/>
                  <a:pt x="8049" y="19309"/>
                </a:cubicBezTo>
                <a:cubicBezTo>
                  <a:pt x="7981" y="18720"/>
                  <a:pt x="7552" y="18189"/>
                  <a:pt x="7389" y="17614"/>
                </a:cubicBezTo>
                <a:cubicBezTo>
                  <a:pt x="7066" y="16467"/>
                  <a:pt x="6898" y="15510"/>
                  <a:pt x="6898" y="14297"/>
                </a:cubicBezTo>
                <a:cubicBezTo>
                  <a:pt x="6898" y="13719"/>
                  <a:pt x="6390" y="12905"/>
                  <a:pt x="7171" y="12234"/>
                </a:cubicBezTo>
                <a:cubicBezTo>
                  <a:pt x="7405" y="12033"/>
                  <a:pt x="7717" y="12156"/>
                  <a:pt x="7748" y="11802"/>
                </a:cubicBezTo>
                <a:cubicBezTo>
                  <a:pt x="7766" y="11598"/>
                  <a:pt x="7754" y="11382"/>
                  <a:pt x="7709" y="11184"/>
                </a:cubicBezTo>
                <a:cubicBezTo>
                  <a:pt x="7551" y="10484"/>
                  <a:pt x="7369" y="9823"/>
                  <a:pt x="7288" y="9106"/>
                </a:cubicBezTo>
                <a:cubicBezTo>
                  <a:pt x="7219" y="8496"/>
                  <a:pt x="7152" y="7823"/>
                  <a:pt x="7018" y="7227"/>
                </a:cubicBezTo>
                <a:cubicBezTo>
                  <a:pt x="6929" y="6833"/>
                  <a:pt x="6938" y="5868"/>
                  <a:pt x="7574" y="6099"/>
                </a:cubicBezTo>
                <a:cubicBezTo>
                  <a:pt x="8112" y="6295"/>
                  <a:pt x="8202" y="7091"/>
                  <a:pt x="8237" y="7613"/>
                </a:cubicBezTo>
                <a:cubicBezTo>
                  <a:pt x="8321" y="8873"/>
                  <a:pt x="8637" y="10157"/>
                  <a:pt x="9011" y="11356"/>
                </a:cubicBezTo>
                <a:cubicBezTo>
                  <a:pt x="9365" y="11088"/>
                  <a:pt x="9136" y="10567"/>
                  <a:pt x="9154" y="10200"/>
                </a:cubicBezTo>
                <a:cubicBezTo>
                  <a:pt x="9177" y="9704"/>
                  <a:pt x="9200" y="9216"/>
                  <a:pt x="9232" y="8724"/>
                </a:cubicBezTo>
                <a:cubicBezTo>
                  <a:pt x="9272" y="8096"/>
                  <a:pt x="9103" y="7497"/>
                  <a:pt x="9193" y="6859"/>
                </a:cubicBezTo>
                <a:cubicBezTo>
                  <a:pt x="9254" y="6428"/>
                  <a:pt x="9119" y="5797"/>
                  <a:pt x="9432" y="5449"/>
                </a:cubicBezTo>
                <a:cubicBezTo>
                  <a:pt x="9728" y="5121"/>
                  <a:pt x="10265" y="5332"/>
                  <a:pt x="10372" y="5757"/>
                </a:cubicBezTo>
                <a:cubicBezTo>
                  <a:pt x="10522" y="6349"/>
                  <a:pt x="10388" y="7074"/>
                  <a:pt x="10370" y="7676"/>
                </a:cubicBezTo>
                <a:cubicBezTo>
                  <a:pt x="10349" y="8368"/>
                  <a:pt x="10560" y="9005"/>
                  <a:pt x="10560" y="9696"/>
                </a:cubicBezTo>
                <a:cubicBezTo>
                  <a:pt x="10560" y="10149"/>
                  <a:pt x="10351" y="10721"/>
                  <a:pt x="10609" y="11135"/>
                </a:cubicBezTo>
                <a:cubicBezTo>
                  <a:pt x="11006" y="10952"/>
                  <a:pt x="10975" y="10063"/>
                  <a:pt x="11079" y="9653"/>
                </a:cubicBezTo>
                <a:cubicBezTo>
                  <a:pt x="11169" y="9299"/>
                  <a:pt x="11287" y="9000"/>
                  <a:pt x="11337" y="8629"/>
                </a:cubicBezTo>
                <a:cubicBezTo>
                  <a:pt x="11370" y="8376"/>
                  <a:pt x="11464" y="8074"/>
                  <a:pt x="11464" y="7791"/>
                </a:cubicBezTo>
                <a:cubicBezTo>
                  <a:pt x="11464" y="7264"/>
                  <a:pt x="11488" y="6489"/>
                  <a:pt x="11843" y="6071"/>
                </a:cubicBezTo>
                <a:cubicBezTo>
                  <a:pt x="12136" y="5726"/>
                  <a:pt x="12824" y="5844"/>
                  <a:pt x="12916" y="6347"/>
                </a:cubicBezTo>
                <a:cubicBezTo>
                  <a:pt x="13046" y="7049"/>
                  <a:pt x="12637" y="7834"/>
                  <a:pt x="12597" y="8539"/>
                </a:cubicBezTo>
                <a:cubicBezTo>
                  <a:pt x="12556" y="9246"/>
                  <a:pt x="12525" y="9868"/>
                  <a:pt x="12308" y="10551"/>
                </a:cubicBezTo>
                <a:cubicBezTo>
                  <a:pt x="11919" y="11778"/>
                  <a:pt x="12431" y="13033"/>
                  <a:pt x="12225" y="14280"/>
                </a:cubicBezTo>
                <a:cubicBezTo>
                  <a:pt x="12091" y="15095"/>
                  <a:pt x="12382" y="15825"/>
                  <a:pt x="12256" y="16699"/>
                </a:cubicBezTo>
                <a:cubicBezTo>
                  <a:pt x="12204" y="17063"/>
                  <a:pt x="12041" y="17402"/>
                  <a:pt x="11916" y="17744"/>
                </a:cubicBezTo>
                <a:cubicBezTo>
                  <a:pt x="11833" y="17969"/>
                  <a:pt x="11607" y="18118"/>
                  <a:pt x="11607" y="18363"/>
                </a:cubicBezTo>
                <a:cubicBezTo>
                  <a:pt x="11607" y="19161"/>
                  <a:pt x="11789" y="19938"/>
                  <a:pt x="11781" y="20728"/>
                </a:cubicBezTo>
                <a:cubicBezTo>
                  <a:pt x="11778" y="21016"/>
                  <a:pt x="11753" y="21300"/>
                  <a:pt x="11734" y="21585"/>
                </a:cubicBezTo>
                <a:cubicBezTo>
                  <a:pt x="13589" y="21184"/>
                  <a:pt x="15359" y="20189"/>
                  <a:pt x="16796" y="18598"/>
                </a:cubicBezTo>
                <a:cubicBezTo>
                  <a:pt x="20638" y="14344"/>
                  <a:pt x="20638" y="7445"/>
                  <a:pt x="16796" y="3190"/>
                </a:cubicBezTo>
                <a:cubicBezTo>
                  <a:pt x="14875" y="1063"/>
                  <a:pt x="12358" y="0"/>
                  <a:pt x="98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10" name="AutoShape 10"/>
          <p:cNvSpPr>
            <a:spLocks/>
          </p:cNvSpPr>
          <p:nvPr/>
        </p:nvSpPr>
        <p:spPr bwMode="auto">
          <a:xfrm>
            <a:off x="3901678" y="3504605"/>
            <a:ext cx="1340049" cy="523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11"/>
          <p:cNvSpPr>
            <a:spLocks/>
          </p:cNvSpPr>
          <p:nvPr/>
        </p:nvSpPr>
        <p:spPr bwMode="auto">
          <a:xfrm>
            <a:off x="5648921" y="1961555"/>
            <a:ext cx="1047750" cy="1040011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40" y="0"/>
                </a:moveTo>
                <a:cubicBezTo>
                  <a:pt x="7322" y="0"/>
                  <a:pt x="4802" y="1061"/>
                  <a:pt x="2881" y="3186"/>
                </a:cubicBezTo>
                <a:cubicBezTo>
                  <a:pt x="-961" y="7434"/>
                  <a:pt x="-961" y="14323"/>
                  <a:pt x="2881" y="18571"/>
                </a:cubicBezTo>
                <a:cubicBezTo>
                  <a:pt x="4240" y="20074"/>
                  <a:pt x="5899" y="21033"/>
                  <a:pt x="7644" y="21473"/>
                </a:cubicBezTo>
                <a:cubicBezTo>
                  <a:pt x="7648" y="21252"/>
                  <a:pt x="7643" y="21031"/>
                  <a:pt x="7605" y="20818"/>
                </a:cubicBezTo>
                <a:cubicBezTo>
                  <a:pt x="7431" y="19848"/>
                  <a:pt x="7313" y="18994"/>
                  <a:pt x="7026" y="18045"/>
                </a:cubicBezTo>
                <a:cubicBezTo>
                  <a:pt x="6736" y="17091"/>
                  <a:pt x="6626" y="16134"/>
                  <a:pt x="6475" y="15147"/>
                </a:cubicBezTo>
                <a:cubicBezTo>
                  <a:pt x="6317" y="14118"/>
                  <a:pt x="6608" y="13106"/>
                  <a:pt x="6306" y="12092"/>
                </a:cubicBezTo>
                <a:cubicBezTo>
                  <a:pt x="6068" y="11295"/>
                  <a:pt x="5814" y="10409"/>
                  <a:pt x="5698" y="9570"/>
                </a:cubicBezTo>
                <a:cubicBezTo>
                  <a:pt x="5650" y="9227"/>
                  <a:pt x="5530" y="8463"/>
                  <a:pt x="5937" y="8323"/>
                </a:cubicBezTo>
                <a:cubicBezTo>
                  <a:pt x="6319" y="8202"/>
                  <a:pt x="6444" y="8426"/>
                  <a:pt x="6597" y="8694"/>
                </a:cubicBezTo>
                <a:cubicBezTo>
                  <a:pt x="6826" y="9095"/>
                  <a:pt x="6874" y="9335"/>
                  <a:pt x="6896" y="9794"/>
                </a:cubicBezTo>
                <a:cubicBezTo>
                  <a:pt x="6922" y="10356"/>
                  <a:pt x="7199" y="10966"/>
                  <a:pt x="7353" y="11498"/>
                </a:cubicBezTo>
                <a:cubicBezTo>
                  <a:pt x="7384" y="11604"/>
                  <a:pt x="7694" y="12372"/>
                  <a:pt x="7829" y="11989"/>
                </a:cubicBezTo>
                <a:cubicBezTo>
                  <a:pt x="7961" y="11613"/>
                  <a:pt x="7889" y="11440"/>
                  <a:pt x="7826" y="11032"/>
                </a:cubicBezTo>
                <a:cubicBezTo>
                  <a:pt x="7748" y="10528"/>
                  <a:pt x="7879" y="9965"/>
                  <a:pt x="7771" y="9461"/>
                </a:cubicBezTo>
                <a:cubicBezTo>
                  <a:pt x="7657" y="8925"/>
                  <a:pt x="7685" y="8198"/>
                  <a:pt x="7717" y="7645"/>
                </a:cubicBezTo>
                <a:cubicBezTo>
                  <a:pt x="7743" y="7191"/>
                  <a:pt x="7556" y="5321"/>
                  <a:pt x="8665" y="5823"/>
                </a:cubicBezTo>
                <a:cubicBezTo>
                  <a:pt x="8943" y="5949"/>
                  <a:pt x="8934" y="8058"/>
                  <a:pt x="8925" y="8734"/>
                </a:cubicBezTo>
                <a:cubicBezTo>
                  <a:pt x="8915" y="9462"/>
                  <a:pt x="8950" y="11499"/>
                  <a:pt x="9333" y="11495"/>
                </a:cubicBezTo>
                <a:cubicBezTo>
                  <a:pt x="9470" y="11428"/>
                  <a:pt x="9451" y="10067"/>
                  <a:pt x="9505" y="9814"/>
                </a:cubicBezTo>
                <a:cubicBezTo>
                  <a:pt x="9643" y="9155"/>
                  <a:pt x="9656" y="8384"/>
                  <a:pt x="9723" y="7705"/>
                </a:cubicBezTo>
                <a:cubicBezTo>
                  <a:pt x="9784" y="7081"/>
                  <a:pt x="9730" y="5332"/>
                  <a:pt x="10476" y="5280"/>
                </a:cubicBezTo>
                <a:cubicBezTo>
                  <a:pt x="11885" y="5280"/>
                  <a:pt x="10909" y="7410"/>
                  <a:pt x="10983" y="8191"/>
                </a:cubicBezTo>
                <a:cubicBezTo>
                  <a:pt x="11053" y="8931"/>
                  <a:pt x="10797" y="9574"/>
                  <a:pt x="10786" y="10311"/>
                </a:cubicBezTo>
                <a:cubicBezTo>
                  <a:pt x="10781" y="10633"/>
                  <a:pt x="10668" y="11163"/>
                  <a:pt x="10773" y="11406"/>
                </a:cubicBezTo>
                <a:cubicBezTo>
                  <a:pt x="11150" y="12020"/>
                  <a:pt x="11510" y="10640"/>
                  <a:pt x="11591" y="10417"/>
                </a:cubicBezTo>
                <a:cubicBezTo>
                  <a:pt x="11820" y="9795"/>
                  <a:pt x="12032" y="9181"/>
                  <a:pt x="12308" y="8581"/>
                </a:cubicBezTo>
                <a:cubicBezTo>
                  <a:pt x="12584" y="7983"/>
                  <a:pt x="12566" y="7077"/>
                  <a:pt x="13077" y="6633"/>
                </a:cubicBezTo>
                <a:cubicBezTo>
                  <a:pt x="13359" y="6509"/>
                  <a:pt x="13569" y="6509"/>
                  <a:pt x="13860" y="6771"/>
                </a:cubicBezTo>
                <a:cubicBezTo>
                  <a:pt x="14268" y="7257"/>
                  <a:pt x="13853" y="8101"/>
                  <a:pt x="13706" y="8619"/>
                </a:cubicBezTo>
                <a:cubicBezTo>
                  <a:pt x="13529" y="9246"/>
                  <a:pt x="13374" y="9862"/>
                  <a:pt x="13181" y="10483"/>
                </a:cubicBezTo>
                <a:cubicBezTo>
                  <a:pt x="12911" y="11356"/>
                  <a:pt x="12661" y="12302"/>
                  <a:pt x="12316" y="13135"/>
                </a:cubicBezTo>
                <a:cubicBezTo>
                  <a:pt x="12284" y="13214"/>
                  <a:pt x="12205" y="14203"/>
                  <a:pt x="12197" y="14463"/>
                </a:cubicBezTo>
                <a:cubicBezTo>
                  <a:pt x="12183" y="14897"/>
                  <a:pt x="12230" y="15346"/>
                  <a:pt x="12116" y="15770"/>
                </a:cubicBezTo>
                <a:cubicBezTo>
                  <a:pt x="12055" y="15997"/>
                  <a:pt x="12220" y="16247"/>
                  <a:pt x="12230" y="16505"/>
                </a:cubicBezTo>
                <a:cubicBezTo>
                  <a:pt x="12258" y="17188"/>
                  <a:pt x="11798" y="17805"/>
                  <a:pt x="11487" y="18359"/>
                </a:cubicBezTo>
                <a:cubicBezTo>
                  <a:pt x="11343" y="19093"/>
                  <a:pt x="11444" y="20004"/>
                  <a:pt x="11448" y="20755"/>
                </a:cubicBezTo>
                <a:cubicBezTo>
                  <a:pt x="11450" y="21036"/>
                  <a:pt x="11459" y="21317"/>
                  <a:pt x="11466" y="21599"/>
                </a:cubicBezTo>
                <a:cubicBezTo>
                  <a:pt x="13418" y="21239"/>
                  <a:pt x="15290" y="20236"/>
                  <a:pt x="16796" y="18571"/>
                </a:cubicBezTo>
                <a:cubicBezTo>
                  <a:pt x="20638" y="14323"/>
                  <a:pt x="20638" y="7434"/>
                  <a:pt x="16796" y="3186"/>
                </a:cubicBezTo>
                <a:cubicBezTo>
                  <a:pt x="14875" y="1061"/>
                  <a:pt x="12358" y="0"/>
                  <a:pt x="98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12" name="AutoShape 13"/>
          <p:cNvSpPr>
            <a:spLocks/>
          </p:cNvSpPr>
          <p:nvPr/>
        </p:nvSpPr>
        <p:spPr bwMode="auto">
          <a:xfrm>
            <a:off x="5503069" y="3504605"/>
            <a:ext cx="1339453" cy="523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14"/>
          <p:cNvSpPr>
            <a:spLocks/>
          </p:cNvSpPr>
          <p:nvPr/>
        </p:nvSpPr>
        <p:spPr bwMode="auto">
          <a:xfrm>
            <a:off x="7249716" y="1961555"/>
            <a:ext cx="1047750" cy="1042988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1" y="0"/>
                  <a:pt x="4802" y="1058"/>
                  <a:pt x="2881" y="3176"/>
                </a:cubicBezTo>
                <a:cubicBezTo>
                  <a:pt x="-961" y="7412"/>
                  <a:pt x="-961" y="14279"/>
                  <a:pt x="2881" y="18515"/>
                </a:cubicBezTo>
                <a:cubicBezTo>
                  <a:pt x="4148" y="19912"/>
                  <a:pt x="5679" y="20838"/>
                  <a:pt x="7295" y="21313"/>
                </a:cubicBezTo>
                <a:cubicBezTo>
                  <a:pt x="7306" y="21185"/>
                  <a:pt x="7325" y="21050"/>
                  <a:pt x="7334" y="20924"/>
                </a:cubicBezTo>
                <a:cubicBezTo>
                  <a:pt x="7433" y="19560"/>
                  <a:pt x="6825" y="18431"/>
                  <a:pt x="6445" y="17197"/>
                </a:cubicBezTo>
                <a:cubicBezTo>
                  <a:pt x="5874" y="15777"/>
                  <a:pt x="5675" y="14138"/>
                  <a:pt x="5687" y="12597"/>
                </a:cubicBezTo>
                <a:cubicBezTo>
                  <a:pt x="5692" y="11883"/>
                  <a:pt x="5275" y="11146"/>
                  <a:pt x="5102" y="10474"/>
                </a:cubicBezTo>
                <a:cubicBezTo>
                  <a:pt x="4891" y="10084"/>
                  <a:pt x="4845" y="9244"/>
                  <a:pt x="4785" y="8802"/>
                </a:cubicBezTo>
                <a:cubicBezTo>
                  <a:pt x="4670" y="7958"/>
                  <a:pt x="5327" y="7746"/>
                  <a:pt x="5684" y="8426"/>
                </a:cubicBezTo>
                <a:cubicBezTo>
                  <a:pt x="6037" y="9100"/>
                  <a:pt x="6096" y="9902"/>
                  <a:pt x="6409" y="10595"/>
                </a:cubicBezTo>
                <a:cubicBezTo>
                  <a:pt x="6559" y="10926"/>
                  <a:pt x="6656" y="11804"/>
                  <a:pt x="7058" y="11709"/>
                </a:cubicBezTo>
                <a:cubicBezTo>
                  <a:pt x="7366" y="11676"/>
                  <a:pt x="7023" y="10959"/>
                  <a:pt x="7014" y="10764"/>
                </a:cubicBezTo>
                <a:cubicBezTo>
                  <a:pt x="6994" y="10326"/>
                  <a:pt x="6870" y="9942"/>
                  <a:pt x="6890" y="9489"/>
                </a:cubicBezTo>
                <a:cubicBezTo>
                  <a:pt x="6902" y="9215"/>
                  <a:pt x="6900" y="8945"/>
                  <a:pt x="6864" y="8673"/>
                </a:cubicBezTo>
                <a:cubicBezTo>
                  <a:pt x="6676" y="8156"/>
                  <a:pt x="6772" y="7446"/>
                  <a:pt x="6700" y="6897"/>
                </a:cubicBezTo>
                <a:cubicBezTo>
                  <a:pt x="6653" y="6538"/>
                  <a:pt x="6630" y="6138"/>
                  <a:pt x="6757" y="5794"/>
                </a:cubicBezTo>
                <a:cubicBezTo>
                  <a:pt x="6870" y="5490"/>
                  <a:pt x="7223" y="5183"/>
                  <a:pt x="7539" y="5321"/>
                </a:cubicBezTo>
                <a:cubicBezTo>
                  <a:pt x="8013" y="5529"/>
                  <a:pt x="7872" y="6038"/>
                  <a:pt x="7885" y="6470"/>
                </a:cubicBezTo>
                <a:cubicBezTo>
                  <a:pt x="7898" y="6905"/>
                  <a:pt x="7949" y="7242"/>
                  <a:pt x="8022" y="7662"/>
                </a:cubicBezTo>
                <a:cubicBezTo>
                  <a:pt x="8083" y="8010"/>
                  <a:pt x="8257" y="8637"/>
                  <a:pt x="8194" y="8988"/>
                </a:cubicBezTo>
                <a:cubicBezTo>
                  <a:pt x="8243" y="9288"/>
                  <a:pt x="8365" y="11410"/>
                  <a:pt x="8773" y="10830"/>
                </a:cubicBezTo>
                <a:cubicBezTo>
                  <a:pt x="8897" y="10144"/>
                  <a:pt x="8726" y="8719"/>
                  <a:pt x="8695" y="7590"/>
                </a:cubicBezTo>
                <a:cubicBezTo>
                  <a:pt x="8671" y="6723"/>
                  <a:pt x="8388" y="5506"/>
                  <a:pt x="8914" y="4771"/>
                </a:cubicBezTo>
                <a:cubicBezTo>
                  <a:pt x="9231" y="4327"/>
                  <a:pt x="9761" y="4710"/>
                  <a:pt x="9880" y="5127"/>
                </a:cubicBezTo>
                <a:cubicBezTo>
                  <a:pt x="9987" y="5503"/>
                  <a:pt x="9933" y="5938"/>
                  <a:pt x="9927" y="6327"/>
                </a:cubicBezTo>
                <a:cubicBezTo>
                  <a:pt x="9911" y="7281"/>
                  <a:pt x="10254" y="8239"/>
                  <a:pt x="10117" y="9188"/>
                </a:cubicBezTo>
                <a:cubicBezTo>
                  <a:pt x="10072" y="9496"/>
                  <a:pt x="10223" y="11643"/>
                  <a:pt x="10821" y="10735"/>
                </a:cubicBezTo>
                <a:cubicBezTo>
                  <a:pt x="11048" y="10390"/>
                  <a:pt x="11044" y="9818"/>
                  <a:pt x="11177" y="9417"/>
                </a:cubicBezTo>
                <a:cubicBezTo>
                  <a:pt x="11348" y="8899"/>
                  <a:pt x="11477" y="8376"/>
                  <a:pt x="11686" y="7874"/>
                </a:cubicBezTo>
                <a:cubicBezTo>
                  <a:pt x="11930" y="7285"/>
                  <a:pt x="12234" y="5353"/>
                  <a:pt x="13177" y="5757"/>
                </a:cubicBezTo>
                <a:cubicBezTo>
                  <a:pt x="13823" y="6033"/>
                  <a:pt x="13102" y="7797"/>
                  <a:pt x="13011" y="8292"/>
                </a:cubicBezTo>
                <a:cubicBezTo>
                  <a:pt x="12788" y="9497"/>
                  <a:pt x="12376" y="10680"/>
                  <a:pt x="12182" y="11884"/>
                </a:cubicBezTo>
                <a:cubicBezTo>
                  <a:pt x="12110" y="12329"/>
                  <a:pt x="12410" y="12760"/>
                  <a:pt x="12257" y="13210"/>
                </a:cubicBezTo>
                <a:cubicBezTo>
                  <a:pt x="12171" y="13463"/>
                  <a:pt x="12396" y="14159"/>
                  <a:pt x="12645" y="14273"/>
                </a:cubicBezTo>
                <a:cubicBezTo>
                  <a:pt x="13755" y="14781"/>
                  <a:pt x="14069" y="13871"/>
                  <a:pt x="14957" y="13382"/>
                </a:cubicBezTo>
                <a:cubicBezTo>
                  <a:pt x="15330" y="13176"/>
                  <a:pt x="16717" y="12212"/>
                  <a:pt x="16911" y="13173"/>
                </a:cubicBezTo>
                <a:cubicBezTo>
                  <a:pt x="17046" y="13840"/>
                  <a:pt x="16325" y="14235"/>
                  <a:pt x="15918" y="14562"/>
                </a:cubicBezTo>
                <a:cubicBezTo>
                  <a:pt x="15429" y="14955"/>
                  <a:pt x="15007" y="15315"/>
                  <a:pt x="14658" y="15854"/>
                </a:cubicBezTo>
                <a:cubicBezTo>
                  <a:pt x="13893" y="17034"/>
                  <a:pt x="12512" y="18156"/>
                  <a:pt x="11317" y="18987"/>
                </a:cubicBezTo>
                <a:cubicBezTo>
                  <a:pt x="10833" y="19324"/>
                  <a:pt x="11018" y="20913"/>
                  <a:pt x="11047" y="21599"/>
                </a:cubicBezTo>
                <a:cubicBezTo>
                  <a:pt x="13148" y="21314"/>
                  <a:pt x="15184" y="20293"/>
                  <a:pt x="16796" y="18515"/>
                </a:cubicBezTo>
                <a:cubicBezTo>
                  <a:pt x="20639" y="14279"/>
                  <a:pt x="20638" y="7412"/>
                  <a:pt x="16796" y="3176"/>
                </a:cubicBezTo>
                <a:cubicBezTo>
                  <a:pt x="14875" y="1058"/>
                  <a:pt x="12356" y="0"/>
                  <a:pt x="983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14" name="AutoShape 16"/>
          <p:cNvSpPr>
            <a:spLocks/>
          </p:cNvSpPr>
          <p:nvPr/>
        </p:nvSpPr>
        <p:spPr bwMode="auto">
          <a:xfrm>
            <a:off x="7103865" y="3504605"/>
            <a:ext cx="1339453" cy="523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AutoShape 21"/>
          <p:cNvSpPr>
            <a:spLocks/>
          </p:cNvSpPr>
          <p:nvPr/>
        </p:nvSpPr>
        <p:spPr bwMode="auto">
          <a:xfrm>
            <a:off x="774503" y="3292079"/>
            <a:ext cx="1034057" cy="2149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6" name="AutoShape 23"/>
          <p:cNvSpPr>
            <a:spLocks/>
          </p:cNvSpPr>
          <p:nvPr/>
        </p:nvSpPr>
        <p:spPr bwMode="auto">
          <a:xfrm>
            <a:off x="2358629" y="3292079"/>
            <a:ext cx="1034057" cy="2149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7" name="AutoShape 25"/>
          <p:cNvSpPr>
            <a:spLocks/>
          </p:cNvSpPr>
          <p:nvPr/>
        </p:nvSpPr>
        <p:spPr bwMode="auto">
          <a:xfrm>
            <a:off x="3942756" y="3292079"/>
            <a:ext cx="1034057" cy="2149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8" name="AutoShape 27"/>
          <p:cNvSpPr>
            <a:spLocks/>
          </p:cNvSpPr>
          <p:nvPr/>
        </p:nvSpPr>
        <p:spPr bwMode="auto">
          <a:xfrm>
            <a:off x="5603082" y="3292079"/>
            <a:ext cx="1034057" cy="2149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9" name="AutoShape 29"/>
          <p:cNvSpPr>
            <a:spLocks/>
          </p:cNvSpPr>
          <p:nvPr/>
        </p:nvSpPr>
        <p:spPr bwMode="auto">
          <a:xfrm>
            <a:off x="7263409" y="3292079"/>
            <a:ext cx="1034057" cy="2149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52811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抗日游击战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21" descr="library"/>
          <p:cNvSpPr>
            <a:spLocks noChangeArrowheads="1"/>
          </p:cNvSpPr>
          <p:nvPr/>
        </p:nvSpPr>
        <p:spPr bwMode="auto">
          <a:xfrm>
            <a:off x="2735490" y="1404697"/>
            <a:ext cx="3559175" cy="217011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4276953" y="3638310"/>
            <a:ext cx="2017712" cy="12477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>
            <a:off x="6356578" y="1404697"/>
            <a:ext cx="1987550" cy="1260475"/>
          </a:xfrm>
          <a:prstGeom prst="rect">
            <a:avLst/>
          </a:prstGeom>
          <a:solidFill>
            <a:schemeClr val="accent4"/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4" descr="Dreamy_Images_21"/>
          <p:cNvSpPr>
            <a:spLocks noChangeArrowheads="1"/>
          </p:cNvSpPr>
          <p:nvPr/>
        </p:nvSpPr>
        <p:spPr bwMode="auto">
          <a:xfrm>
            <a:off x="6356577" y="2733435"/>
            <a:ext cx="2787423" cy="21526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6535965" y="1542810"/>
            <a:ext cx="1655763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26"/>
          <p:cNvSpPr>
            <a:spLocks noChangeArrowheads="1"/>
          </p:cNvSpPr>
          <p:nvPr/>
        </p:nvSpPr>
        <p:spPr bwMode="auto">
          <a:xfrm>
            <a:off x="4465865" y="3778010"/>
            <a:ext cx="1655763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27"/>
          <p:cNvSpPr>
            <a:spLocks noChangeArrowheads="1"/>
          </p:cNvSpPr>
          <p:nvPr/>
        </p:nvSpPr>
        <p:spPr bwMode="auto">
          <a:xfrm>
            <a:off x="449492" y="2033347"/>
            <a:ext cx="20621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Rectangle 28"/>
          <p:cNvSpPr>
            <a:spLocks noChangeArrowheads="1"/>
          </p:cNvSpPr>
          <p:nvPr/>
        </p:nvSpPr>
        <p:spPr bwMode="auto">
          <a:xfrm>
            <a:off x="547916" y="1746010"/>
            <a:ext cx="21129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grpSp>
        <p:nvGrpSpPr>
          <p:cNvPr id="13" name="Group 32"/>
          <p:cNvGrpSpPr>
            <a:grpSpLocks/>
          </p:cNvGrpSpPr>
          <p:nvPr/>
        </p:nvGrpSpPr>
        <p:grpSpPr bwMode="auto">
          <a:xfrm>
            <a:off x="2070328" y="4089160"/>
            <a:ext cx="441325" cy="444500"/>
            <a:chOff x="0" y="0"/>
            <a:chExt cx="123" cy="124"/>
          </a:xfrm>
        </p:grpSpPr>
        <p:sp>
          <p:nvSpPr>
            <p:cNvPr id="14" name="Oval 33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34"/>
            <p:cNvSpPr>
              <a:spLocks/>
            </p:cNvSpPr>
            <p:nvPr/>
          </p:nvSpPr>
          <p:spPr bwMode="auto">
            <a:xfrm>
              <a:off x="48" y="34"/>
              <a:ext cx="29" cy="56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Rectangle 36"/>
          <p:cNvSpPr>
            <a:spLocks noChangeArrowheads="1"/>
          </p:cNvSpPr>
          <p:nvPr/>
        </p:nvSpPr>
        <p:spPr bwMode="auto">
          <a:xfrm>
            <a:off x="2660878" y="4122497"/>
            <a:ext cx="13271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09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解放战争时期三大战役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975794" y="2383376"/>
            <a:ext cx="690264" cy="611698"/>
            <a:chOff x="1673226" y="1914525"/>
            <a:chExt cx="781050" cy="692150"/>
          </a:xfrm>
          <a:solidFill>
            <a:schemeClr val="accent4"/>
          </a:solidFill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1673226" y="1914525"/>
              <a:ext cx="706438" cy="558800"/>
            </a:xfrm>
            <a:custGeom>
              <a:avLst/>
              <a:gdLst>
                <a:gd name="T0" fmla="*/ 0 w 113"/>
                <a:gd name="T1" fmla="*/ 0 h 89"/>
                <a:gd name="T2" fmla="*/ 0 w 113"/>
                <a:gd name="T3" fmla="*/ 8 h 89"/>
                <a:gd name="T4" fmla="*/ 21 w 113"/>
                <a:gd name="T5" fmla="*/ 8 h 89"/>
                <a:gd name="T6" fmla="*/ 35 w 113"/>
                <a:gd name="T7" fmla="*/ 89 h 89"/>
                <a:gd name="T8" fmla="*/ 113 w 113"/>
                <a:gd name="T9" fmla="*/ 89 h 89"/>
                <a:gd name="T10" fmla="*/ 113 w 113"/>
                <a:gd name="T11" fmla="*/ 81 h 89"/>
                <a:gd name="T12" fmla="*/ 41 w 113"/>
                <a:gd name="T13" fmla="*/ 81 h 89"/>
                <a:gd name="T14" fmla="*/ 28 w 113"/>
                <a:gd name="T15" fmla="*/ 0 h 89"/>
                <a:gd name="T16" fmla="*/ 0 w 113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89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8"/>
                    <a:pt x="21" y="8"/>
                  </a:cubicBezTo>
                  <a:cubicBezTo>
                    <a:pt x="22" y="14"/>
                    <a:pt x="35" y="89"/>
                    <a:pt x="35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113" y="81"/>
                    <a:pt x="47" y="81"/>
                    <a:pt x="41" y="81"/>
                  </a:cubicBezTo>
                  <a:cubicBezTo>
                    <a:pt x="40" y="75"/>
                    <a:pt x="28" y="0"/>
                    <a:pt x="28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12"/>
            <p:cNvSpPr>
              <a:spLocks noChangeArrowheads="1"/>
            </p:cNvSpPr>
            <p:nvPr/>
          </p:nvSpPr>
          <p:spPr bwMode="auto">
            <a:xfrm>
              <a:off x="1892301" y="2492375"/>
              <a:ext cx="111125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Oval 13"/>
            <p:cNvSpPr>
              <a:spLocks noChangeArrowheads="1"/>
            </p:cNvSpPr>
            <p:nvPr/>
          </p:nvSpPr>
          <p:spPr bwMode="auto">
            <a:xfrm>
              <a:off x="2273301" y="2492375"/>
              <a:ext cx="112713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auto">
            <a:xfrm>
              <a:off x="1892301" y="1914525"/>
              <a:ext cx="561975" cy="452438"/>
            </a:xfrm>
            <a:custGeom>
              <a:avLst/>
              <a:gdLst>
                <a:gd name="T0" fmla="*/ 0 w 90"/>
                <a:gd name="T1" fmla="*/ 0 h 72"/>
                <a:gd name="T2" fmla="*/ 12 w 90"/>
                <a:gd name="T3" fmla="*/ 72 h 72"/>
                <a:gd name="T4" fmla="*/ 78 w 90"/>
                <a:gd name="T5" fmla="*/ 72 h 72"/>
                <a:gd name="T6" fmla="*/ 90 w 90"/>
                <a:gd name="T7" fmla="*/ 0 h 72"/>
                <a:gd name="T8" fmla="*/ 0 w 90"/>
                <a:gd name="T9" fmla="*/ 0 h 72"/>
                <a:gd name="T10" fmla="*/ 68 w 90"/>
                <a:gd name="T11" fmla="*/ 59 h 72"/>
                <a:gd name="T12" fmla="*/ 23 w 90"/>
                <a:gd name="T13" fmla="*/ 59 h 72"/>
                <a:gd name="T14" fmla="*/ 20 w 90"/>
                <a:gd name="T15" fmla="*/ 56 h 72"/>
                <a:gd name="T16" fmla="*/ 23 w 90"/>
                <a:gd name="T17" fmla="*/ 53 h 72"/>
                <a:gd name="T18" fmla="*/ 68 w 90"/>
                <a:gd name="T19" fmla="*/ 53 h 72"/>
                <a:gd name="T20" fmla="*/ 71 w 90"/>
                <a:gd name="T21" fmla="*/ 56 h 72"/>
                <a:gd name="T22" fmla="*/ 68 w 90"/>
                <a:gd name="T23" fmla="*/ 59 h 72"/>
                <a:gd name="T24" fmla="*/ 72 w 90"/>
                <a:gd name="T25" fmla="*/ 40 h 72"/>
                <a:gd name="T26" fmla="*/ 19 w 90"/>
                <a:gd name="T27" fmla="*/ 40 h 72"/>
                <a:gd name="T28" fmla="*/ 16 w 90"/>
                <a:gd name="T29" fmla="*/ 37 h 72"/>
                <a:gd name="T30" fmla="*/ 19 w 90"/>
                <a:gd name="T31" fmla="*/ 34 h 72"/>
                <a:gd name="T32" fmla="*/ 72 w 90"/>
                <a:gd name="T33" fmla="*/ 34 h 72"/>
                <a:gd name="T34" fmla="*/ 75 w 90"/>
                <a:gd name="T35" fmla="*/ 37 h 72"/>
                <a:gd name="T36" fmla="*/ 72 w 90"/>
                <a:gd name="T37" fmla="*/ 40 h 72"/>
                <a:gd name="T38" fmla="*/ 76 w 90"/>
                <a:gd name="T39" fmla="*/ 20 h 72"/>
                <a:gd name="T40" fmla="*/ 15 w 90"/>
                <a:gd name="T41" fmla="*/ 20 h 72"/>
                <a:gd name="T42" fmla="*/ 12 w 90"/>
                <a:gd name="T43" fmla="*/ 17 h 72"/>
                <a:gd name="T44" fmla="*/ 15 w 90"/>
                <a:gd name="T45" fmla="*/ 14 h 72"/>
                <a:gd name="T46" fmla="*/ 76 w 90"/>
                <a:gd name="T47" fmla="*/ 14 h 72"/>
                <a:gd name="T48" fmla="*/ 79 w 90"/>
                <a:gd name="T49" fmla="*/ 17 h 72"/>
                <a:gd name="T50" fmla="*/ 76 w 90"/>
                <a:gd name="T51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72">
                  <a:moveTo>
                    <a:pt x="0" y="0"/>
                  </a:moveTo>
                  <a:cubicBezTo>
                    <a:pt x="12" y="72"/>
                    <a:pt x="12" y="72"/>
                    <a:pt x="12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0" y="0"/>
                  </a:lnTo>
                  <a:close/>
                  <a:moveTo>
                    <a:pt x="68" y="59"/>
                  </a:moveTo>
                  <a:cubicBezTo>
                    <a:pt x="23" y="59"/>
                    <a:pt x="23" y="59"/>
                    <a:pt x="23" y="59"/>
                  </a:cubicBezTo>
                  <a:cubicBezTo>
                    <a:pt x="21" y="59"/>
                    <a:pt x="20" y="58"/>
                    <a:pt x="20" y="56"/>
                  </a:cubicBezTo>
                  <a:cubicBezTo>
                    <a:pt x="20" y="55"/>
                    <a:pt x="21" y="53"/>
                    <a:pt x="23" y="5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70" y="53"/>
                    <a:pt x="71" y="55"/>
                    <a:pt x="71" y="56"/>
                  </a:cubicBezTo>
                  <a:cubicBezTo>
                    <a:pt x="71" y="58"/>
                    <a:pt x="70" y="59"/>
                    <a:pt x="68" y="59"/>
                  </a:cubicBezTo>
                  <a:close/>
                  <a:moveTo>
                    <a:pt x="72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17" y="40"/>
                    <a:pt x="16" y="38"/>
                    <a:pt x="16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4" y="34"/>
                    <a:pt x="75" y="35"/>
                    <a:pt x="75" y="37"/>
                  </a:cubicBezTo>
                  <a:cubicBezTo>
                    <a:pt x="75" y="38"/>
                    <a:pt x="74" y="40"/>
                    <a:pt x="72" y="40"/>
                  </a:cubicBezTo>
                  <a:close/>
                  <a:moveTo>
                    <a:pt x="76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3" y="20"/>
                    <a:pt x="12" y="19"/>
                    <a:pt x="12" y="17"/>
                  </a:cubicBezTo>
                  <a:cubicBezTo>
                    <a:pt x="12" y="15"/>
                    <a:pt x="13" y="14"/>
                    <a:pt x="15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8" y="14"/>
                    <a:pt x="79" y="15"/>
                    <a:pt x="79" y="17"/>
                  </a:cubicBezTo>
                  <a:cubicBezTo>
                    <a:pt x="79" y="19"/>
                    <a:pt x="78" y="20"/>
                    <a:pt x="7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等腰三角形 9"/>
          <p:cNvSpPr/>
          <p:nvPr/>
        </p:nvSpPr>
        <p:spPr>
          <a:xfrm rot="10800000">
            <a:off x="1366510" y="2190254"/>
            <a:ext cx="2004703" cy="1728192"/>
          </a:xfrm>
          <a:prstGeom prst="triangle">
            <a:avLst/>
          </a:prstGeom>
          <a:noFill/>
          <a:ln w="6350">
            <a:solidFill>
              <a:srgbClr val="E1E1E1"/>
            </a:solidFill>
            <a:headEnd type="oval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79701" y="3051317"/>
            <a:ext cx="822661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7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  here</a:t>
            </a:r>
            <a:endParaRPr lang="zh-CN" altLang="en-US" sz="7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22304" y="2803727"/>
            <a:ext cx="564000" cy="739372"/>
            <a:chOff x="3416301" y="1831975"/>
            <a:chExt cx="638175" cy="836613"/>
          </a:xfrm>
          <a:solidFill>
            <a:schemeClr val="accent1"/>
          </a:solidFill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3660776" y="2139950"/>
              <a:ext cx="155575" cy="528638"/>
            </a:xfrm>
            <a:custGeom>
              <a:avLst/>
              <a:gdLst>
                <a:gd name="T0" fmla="*/ 0 w 25"/>
                <a:gd name="T1" fmla="*/ 84 h 84"/>
                <a:gd name="T2" fmla="*/ 12 w 25"/>
                <a:gd name="T3" fmla="*/ 84 h 84"/>
                <a:gd name="T4" fmla="*/ 25 w 25"/>
                <a:gd name="T5" fmla="*/ 84 h 84"/>
                <a:gd name="T6" fmla="*/ 25 w 25"/>
                <a:gd name="T7" fmla="*/ 0 h 84"/>
                <a:gd name="T8" fmla="*/ 12 w 25"/>
                <a:gd name="T9" fmla="*/ 0 h 84"/>
                <a:gd name="T10" fmla="*/ 0 w 25"/>
                <a:gd name="T11" fmla="*/ 0 h 84"/>
                <a:gd name="T12" fmla="*/ 0 w 25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84">
                  <a:moveTo>
                    <a:pt x="0" y="84"/>
                  </a:moveTo>
                  <a:cubicBezTo>
                    <a:pt x="4" y="84"/>
                    <a:pt x="8" y="84"/>
                    <a:pt x="12" y="84"/>
                  </a:cubicBezTo>
                  <a:cubicBezTo>
                    <a:pt x="17" y="84"/>
                    <a:pt x="21" y="84"/>
                    <a:pt x="25" y="8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lnTo>
                    <a:pt x="0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3416301" y="2146300"/>
              <a:ext cx="638175" cy="522288"/>
            </a:xfrm>
            <a:custGeom>
              <a:avLst/>
              <a:gdLst>
                <a:gd name="T0" fmla="*/ 0 w 102"/>
                <a:gd name="T1" fmla="*/ 13 h 83"/>
                <a:gd name="T2" fmla="*/ 0 w 102"/>
                <a:gd name="T3" fmla="*/ 69 h 83"/>
                <a:gd name="T4" fmla="*/ 11 w 102"/>
                <a:gd name="T5" fmla="*/ 80 h 83"/>
                <a:gd name="T6" fmla="*/ 33 w 102"/>
                <a:gd name="T7" fmla="*/ 83 h 83"/>
                <a:gd name="T8" fmla="*/ 33 w 102"/>
                <a:gd name="T9" fmla="*/ 0 h 83"/>
                <a:gd name="T10" fmla="*/ 11 w 102"/>
                <a:gd name="T11" fmla="*/ 3 h 83"/>
                <a:gd name="T12" fmla="*/ 0 w 102"/>
                <a:gd name="T13" fmla="*/ 13 h 83"/>
                <a:gd name="T14" fmla="*/ 92 w 102"/>
                <a:gd name="T15" fmla="*/ 3 h 83"/>
                <a:gd name="T16" fmla="*/ 70 w 102"/>
                <a:gd name="T17" fmla="*/ 0 h 83"/>
                <a:gd name="T18" fmla="*/ 70 w 102"/>
                <a:gd name="T19" fmla="*/ 83 h 83"/>
                <a:gd name="T20" fmla="*/ 92 w 102"/>
                <a:gd name="T21" fmla="*/ 80 h 83"/>
                <a:gd name="T22" fmla="*/ 102 w 102"/>
                <a:gd name="T23" fmla="*/ 69 h 83"/>
                <a:gd name="T24" fmla="*/ 102 w 102"/>
                <a:gd name="T25" fmla="*/ 13 h 83"/>
                <a:gd name="T26" fmla="*/ 92 w 102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83">
                  <a:moveTo>
                    <a:pt x="0" y="13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75"/>
                    <a:pt x="5" y="80"/>
                    <a:pt x="11" y="80"/>
                  </a:cubicBezTo>
                  <a:cubicBezTo>
                    <a:pt x="11" y="80"/>
                    <a:pt x="18" y="82"/>
                    <a:pt x="33" y="8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8" y="1"/>
                    <a:pt x="11" y="3"/>
                    <a:pt x="11" y="3"/>
                  </a:cubicBezTo>
                  <a:cubicBezTo>
                    <a:pt x="5" y="3"/>
                    <a:pt x="0" y="7"/>
                    <a:pt x="0" y="13"/>
                  </a:cubicBezTo>
                  <a:close/>
                  <a:moveTo>
                    <a:pt x="92" y="3"/>
                  </a:moveTo>
                  <a:cubicBezTo>
                    <a:pt x="92" y="3"/>
                    <a:pt x="84" y="1"/>
                    <a:pt x="70" y="0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84" y="82"/>
                    <a:pt x="92" y="80"/>
                    <a:pt x="92" y="80"/>
                  </a:cubicBezTo>
                  <a:cubicBezTo>
                    <a:pt x="98" y="80"/>
                    <a:pt x="102" y="75"/>
                    <a:pt x="102" y="69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7"/>
                    <a:pt x="98" y="3"/>
                    <a:pt x="9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3460751" y="1831975"/>
              <a:ext cx="249238" cy="288925"/>
            </a:xfrm>
            <a:custGeom>
              <a:avLst/>
              <a:gdLst>
                <a:gd name="T0" fmla="*/ 27 w 40"/>
                <a:gd name="T1" fmla="*/ 3 h 46"/>
                <a:gd name="T2" fmla="*/ 3 w 40"/>
                <a:gd name="T3" fmla="*/ 29 h 46"/>
                <a:gd name="T4" fmla="*/ 24 w 40"/>
                <a:gd name="T5" fmla="*/ 46 h 46"/>
                <a:gd name="T6" fmla="*/ 40 w 40"/>
                <a:gd name="T7" fmla="*/ 44 h 46"/>
                <a:gd name="T8" fmla="*/ 27 w 40"/>
                <a:gd name="T9" fmla="*/ 3 h 46"/>
                <a:gd name="T10" fmla="*/ 14 w 40"/>
                <a:gd name="T11" fmla="*/ 31 h 46"/>
                <a:gd name="T12" fmla="*/ 26 w 40"/>
                <a:gd name="T13" fmla="*/ 19 h 46"/>
                <a:gd name="T14" fmla="*/ 33 w 40"/>
                <a:gd name="T15" fmla="*/ 39 h 46"/>
                <a:gd name="T16" fmla="*/ 25 w 40"/>
                <a:gd name="T17" fmla="*/ 40 h 46"/>
                <a:gd name="T18" fmla="*/ 14 w 40"/>
                <a:gd name="T19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6">
                  <a:moveTo>
                    <a:pt x="27" y="3"/>
                  </a:moveTo>
                  <a:cubicBezTo>
                    <a:pt x="19" y="0"/>
                    <a:pt x="0" y="21"/>
                    <a:pt x="3" y="29"/>
                  </a:cubicBezTo>
                  <a:cubicBezTo>
                    <a:pt x="5" y="37"/>
                    <a:pt x="24" y="46"/>
                    <a:pt x="24" y="46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34" y="6"/>
                    <a:pt x="27" y="3"/>
                  </a:cubicBezTo>
                  <a:close/>
                  <a:moveTo>
                    <a:pt x="14" y="31"/>
                  </a:moveTo>
                  <a:cubicBezTo>
                    <a:pt x="13" y="27"/>
                    <a:pt x="23" y="17"/>
                    <a:pt x="26" y="19"/>
                  </a:cubicBezTo>
                  <a:cubicBezTo>
                    <a:pt x="30" y="20"/>
                    <a:pt x="33" y="39"/>
                    <a:pt x="33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16" y="35"/>
                    <a:pt x="1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3760788" y="1831975"/>
              <a:ext cx="255588" cy="288925"/>
            </a:xfrm>
            <a:custGeom>
              <a:avLst/>
              <a:gdLst>
                <a:gd name="T0" fmla="*/ 0 w 41"/>
                <a:gd name="T1" fmla="*/ 44 h 46"/>
                <a:gd name="T2" fmla="*/ 16 w 41"/>
                <a:gd name="T3" fmla="*/ 46 h 46"/>
                <a:gd name="T4" fmla="*/ 38 w 41"/>
                <a:gd name="T5" fmla="*/ 29 h 46"/>
                <a:gd name="T6" fmla="*/ 14 w 41"/>
                <a:gd name="T7" fmla="*/ 3 h 46"/>
                <a:gd name="T8" fmla="*/ 0 w 41"/>
                <a:gd name="T9" fmla="*/ 44 h 46"/>
                <a:gd name="T10" fmla="*/ 16 w 41"/>
                <a:gd name="T11" fmla="*/ 40 h 46"/>
                <a:gd name="T12" fmla="*/ 8 w 41"/>
                <a:gd name="T13" fmla="*/ 39 h 46"/>
                <a:gd name="T14" fmla="*/ 14 w 41"/>
                <a:gd name="T15" fmla="*/ 19 h 46"/>
                <a:gd name="T16" fmla="*/ 26 w 41"/>
                <a:gd name="T17" fmla="*/ 31 h 46"/>
                <a:gd name="T18" fmla="*/ 16 w 41"/>
                <a:gd name="T19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6">
                  <a:moveTo>
                    <a:pt x="0" y="44"/>
                  </a:move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35" y="37"/>
                    <a:pt x="38" y="29"/>
                  </a:cubicBezTo>
                  <a:cubicBezTo>
                    <a:pt x="41" y="21"/>
                    <a:pt x="21" y="0"/>
                    <a:pt x="14" y="3"/>
                  </a:cubicBezTo>
                  <a:cubicBezTo>
                    <a:pt x="7" y="6"/>
                    <a:pt x="0" y="44"/>
                    <a:pt x="0" y="44"/>
                  </a:cubicBezTo>
                  <a:close/>
                  <a:moveTo>
                    <a:pt x="16" y="40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11" y="20"/>
                    <a:pt x="14" y="19"/>
                  </a:cubicBezTo>
                  <a:cubicBezTo>
                    <a:pt x="18" y="17"/>
                    <a:pt x="27" y="27"/>
                    <a:pt x="26" y="31"/>
                  </a:cubicBezTo>
                  <a:cubicBezTo>
                    <a:pt x="25" y="35"/>
                    <a:pt x="16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等腰三角形 16"/>
          <p:cNvSpPr/>
          <p:nvPr/>
        </p:nvSpPr>
        <p:spPr>
          <a:xfrm>
            <a:off x="2907024" y="2190254"/>
            <a:ext cx="2004703" cy="1728192"/>
          </a:xfrm>
          <a:prstGeom prst="triangle">
            <a:avLst/>
          </a:prstGeom>
          <a:noFill/>
          <a:ln w="6350">
            <a:solidFill>
              <a:srgbClr val="E1E1E1"/>
            </a:solidFill>
            <a:headEnd type="oval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99249" y="3603767"/>
            <a:ext cx="822661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7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  here</a:t>
            </a:r>
            <a:endParaRPr lang="zh-CN" altLang="en-US" sz="7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63497" y="2417611"/>
            <a:ext cx="596266" cy="523312"/>
            <a:chOff x="5073651" y="1963738"/>
            <a:chExt cx="674688" cy="592138"/>
          </a:xfrm>
          <a:solidFill>
            <a:schemeClr val="accent2"/>
          </a:solidFill>
        </p:grpSpPr>
        <p:sp>
          <p:nvSpPr>
            <p:cNvPr id="20" name="Oval 5"/>
            <p:cNvSpPr>
              <a:spLocks noChangeArrowheads="1"/>
            </p:cNvSpPr>
            <p:nvPr/>
          </p:nvSpPr>
          <p:spPr bwMode="auto">
            <a:xfrm>
              <a:off x="5286376" y="2216150"/>
              <a:ext cx="249238" cy="250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5073651" y="1963738"/>
              <a:ext cx="674688" cy="592138"/>
            </a:xfrm>
            <a:custGeom>
              <a:avLst/>
              <a:gdLst>
                <a:gd name="T0" fmla="*/ 96 w 108"/>
                <a:gd name="T1" fmla="*/ 22 h 94"/>
                <a:gd name="T2" fmla="*/ 77 w 108"/>
                <a:gd name="T3" fmla="*/ 22 h 94"/>
                <a:gd name="T4" fmla="*/ 75 w 108"/>
                <a:gd name="T5" fmla="*/ 6 h 94"/>
                <a:gd name="T6" fmla="*/ 68 w 108"/>
                <a:gd name="T7" fmla="*/ 0 h 94"/>
                <a:gd name="T8" fmla="*/ 39 w 108"/>
                <a:gd name="T9" fmla="*/ 0 h 94"/>
                <a:gd name="T10" fmla="*/ 33 w 108"/>
                <a:gd name="T11" fmla="*/ 6 h 94"/>
                <a:gd name="T12" fmla="*/ 31 w 108"/>
                <a:gd name="T13" fmla="*/ 22 h 94"/>
                <a:gd name="T14" fmla="*/ 12 w 108"/>
                <a:gd name="T15" fmla="*/ 22 h 94"/>
                <a:gd name="T16" fmla="*/ 0 w 108"/>
                <a:gd name="T17" fmla="*/ 33 h 94"/>
                <a:gd name="T18" fmla="*/ 0 w 108"/>
                <a:gd name="T19" fmla="*/ 83 h 94"/>
                <a:gd name="T20" fmla="*/ 12 w 108"/>
                <a:gd name="T21" fmla="*/ 94 h 94"/>
                <a:gd name="T22" fmla="*/ 96 w 108"/>
                <a:gd name="T23" fmla="*/ 94 h 94"/>
                <a:gd name="T24" fmla="*/ 108 w 108"/>
                <a:gd name="T25" fmla="*/ 83 h 94"/>
                <a:gd name="T26" fmla="*/ 108 w 108"/>
                <a:gd name="T27" fmla="*/ 33 h 94"/>
                <a:gd name="T28" fmla="*/ 96 w 108"/>
                <a:gd name="T29" fmla="*/ 22 h 94"/>
                <a:gd name="T30" fmla="*/ 54 w 108"/>
                <a:gd name="T31" fmla="*/ 89 h 94"/>
                <a:gd name="T32" fmla="*/ 24 w 108"/>
                <a:gd name="T33" fmla="*/ 60 h 94"/>
                <a:gd name="T34" fmla="*/ 54 w 108"/>
                <a:gd name="T35" fmla="*/ 31 h 94"/>
                <a:gd name="T36" fmla="*/ 83 w 108"/>
                <a:gd name="T37" fmla="*/ 60 h 94"/>
                <a:gd name="T38" fmla="*/ 54 w 108"/>
                <a:gd name="T39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8" h="94">
                  <a:moveTo>
                    <a:pt x="96" y="22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3"/>
                    <a:pt x="72" y="0"/>
                    <a:pt x="6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6" y="22"/>
                    <a:pt x="0" y="27"/>
                    <a:pt x="0" y="3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6" y="94"/>
                    <a:pt x="12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2" y="94"/>
                    <a:pt x="108" y="89"/>
                    <a:pt x="108" y="8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27"/>
                    <a:pt x="102" y="22"/>
                    <a:pt x="96" y="22"/>
                  </a:cubicBezTo>
                  <a:close/>
                  <a:moveTo>
                    <a:pt x="54" y="89"/>
                  </a:moveTo>
                  <a:cubicBezTo>
                    <a:pt x="38" y="89"/>
                    <a:pt x="24" y="76"/>
                    <a:pt x="24" y="60"/>
                  </a:cubicBezTo>
                  <a:cubicBezTo>
                    <a:pt x="24" y="44"/>
                    <a:pt x="38" y="31"/>
                    <a:pt x="54" y="31"/>
                  </a:cubicBezTo>
                  <a:cubicBezTo>
                    <a:pt x="70" y="31"/>
                    <a:pt x="83" y="44"/>
                    <a:pt x="83" y="60"/>
                  </a:cubicBezTo>
                  <a:cubicBezTo>
                    <a:pt x="83" y="76"/>
                    <a:pt x="70" y="89"/>
                    <a:pt x="5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等腰三角形 21"/>
          <p:cNvSpPr/>
          <p:nvPr/>
        </p:nvSpPr>
        <p:spPr>
          <a:xfrm rot="10800000">
            <a:off x="4447538" y="2190254"/>
            <a:ext cx="2004703" cy="1728192"/>
          </a:xfrm>
          <a:prstGeom prst="triangle">
            <a:avLst/>
          </a:prstGeom>
          <a:noFill/>
          <a:ln w="6350">
            <a:solidFill>
              <a:srgbClr val="E1E1E1"/>
            </a:solidFill>
            <a:headEnd type="oval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70254" y="2994167"/>
            <a:ext cx="822661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7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  here</a:t>
            </a:r>
            <a:endParaRPr lang="zh-CN" altLang="en-US" sz="7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88051" y="2190254"/>
            <a:ext cx="2004703" cy="1728192"/>
            <a:chOff x="5873751" y="2123579"/>
            <a:chExt cx="2004703" cy="1728192"/>
          </a:xfrm>
        </p:grpSpPr>
        <p:sp>
          <p:nvSpPr>
            <p:cNvPr id="25" name="Freeform 15"/>
            <p:cNvSpPr>
              <a:spLocks noEditPoints="1"/>
            </p:cNvSpPr>
            <p:nvPr/>
          </p:nvSpPr>
          <p:spPr bwMode="auto">
            <a:xfrm>
              <a:off x="6709959" y="2723704"/>
              <a:ext cx="370386" cy="700088"/>
            </a:xfrm>
            <a:custGeom>
              <a:avLst/>
              <a:gdLst>
                <a:gd name="T0" fmla="*/ 21 w 67"/>
                <a:gd name="T1" fmla="*/ 14 h 126"/>
                <a:gd name="T2" fmla="*/ 16 w 67"/>
                <a:gd name="T3" fmla="*/ 0 h 126"/>
                <a:gd name="T4" fmla="*/ 11 w 67"/>
                <a:gd name="T5" fmla="*/ 14 h 126"/>
                <a:gd name="T6" fmla="*/ 0 w 67"/>
                <a:gd name="T7" fmla="*/ 112 h 126"/>
                <a:gd name="T8" fmla="*/ 52 w 67"/>
                <a:gd name="T9" fmla="*/ 126 h 126"/>
                <a:gd name="T10" fmla="*/ 67 w 67"/>
                <a:gd name="T11" fmla="*/ 29 h 126"/>
                <a:gd name="T12" fmla="*/ 17 w 67"/>
                <a:gd name="T13" fmla="*/ 119 h 126"/>
                <a:gd name="T14" fmla="*/ 17 w 67"/>
                <a:gd name="T15" fmla="*/ 107 h 126"/>
                <a:gd name="T16" fmla="*/ 17 w 67"/>
                <a:gd name="T17" fmla="*/ 119 h 126"/>
                <a:gd name="T18" fmla="*/ 11 w 67"/>
                <a:gd name="T19" fmla="*/ 97 h 126"/>
                <a:gd name="T20" fmla="*/ 23 w 67"/>
                <a:gd name="T21" fmla="*/ 97 h 126"/>
                <a:gd name="T22" fmla="*/ 17 w 67"/>
                <a:gd name="T23" fmla="*/ 87 h 126"/>
                <a:gd name="T24" fmla="*/ 17 w 67"/>
                <a:gd name="T25" fmla="*/ 75 h 126"/>
                <a:gd name="T26" fmla="*/ 17 w 67"/>
                <a:gd name="T27" fmla="*/ 87 h 126"/>
                <a:gd name="T28" fmla="*/ 27 w 67"/>
                <a:gd name="T29" fmla="*/ 113 h 126"/>
                <a:gd name="T30" fmla="*/ 40 w 67"/>
                <a:gd name="T31" fmla="*/ 113 h 126"/>
                <a:gd name="T32" fmla="*/ 34 w 67"/>
                <a:gd name="T33" fmla="*/ 103 h 126"/>
                <a:gd name="T34" fmla="*/ 34 w 67"/>
                <a:gd name="T35" fmla="*/ 91 h 126"/>
                <a:gd name="T36" fmla="*/ 34 w 67"/>
                <a:gd name="T37" fmla="*/ 103 h 126"/>
                <a:gd name="T38" fmla="*/ 27 w 67"/>
                <a:gd name="T39" fmla="*/ 81 h 126"/>
                <a:gd name="T40" fmla="*/ 40 w 67"/>
                <a:gd name="T41" fmla="*/ 81 h 126"/>
                <a:gd name="T42" fmla="*/ 50 w 67"/>
                <a:gd name="T43" fmla="*/ 119 h 126"/>
                <a:gd name="T44" fmla="*/ 50 w 67"/>
                <a:gd name="T45" fmla="*/ 107 h 126"/>
                <a:gd name="T46" fmla="*/ 50 w 67"/>
                <a:gd name="T47" fmla="*/ 119 h 126"/>
                <a:gd name="T48" fmla="*/ 44 w 67"/>
                <a:gd name="T49" fmla="*/ 97 h 126"/>
                <a:gd name="T50" fmla="*/ 56 w 67"/>
                <a:gd name="T51" fmla="*/ 97 h 126"/>
                <a:gd name="T52" fmla="*/ 50 w 67"/>
                <a:gd name="T53" fmla="*/ 87 h 126"/>
                <a:gd name="T54" fmla="*/ 50 w 67"/>
                <a:gd name="T55" fmla="*/ 75 h 126"/>
                <a:gd name="T56" fmla="*/ 50 w 67"/>
                <a:gd name="T57" fmla="*/ 87 h 126"/>
                <a:gd name="T58" fmla="*/ 49 w 67"/>
                <a:gd name="T59" fmla="*/ 70 h 126"/>
                <a:gd name="T60" fmla="*/ 10 w 67"/>
                <a:gd name="T61" fmla="*/ 61 h 126"/>
                <a:gd name="T62" fmla="*/ 19 w 67"/>
                <a:gd name="T63" fmla="*/ 24 h 126"/>
                <a:gd name="T64" fmla="*/ 57 w 67"/>
                <a:gd name="T65" fmla="*/ 3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" h="126">
                  <a:moveTo>
                    <a:pt x="52" y="14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2"/>
                    <a:pt x="18" y="0"/>
                    <a:pt x="16" y="0"/>
                  </a:cubicBezTo>
                  <a:cubicBezTo>
                    <a:pt x="13" y="0"/>
                    <a:pt x="11" y="2"/>
                    <a:pt x="11" y="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5" y="16"/>
                    <a:pt x="0" y="22"/>
                    <a:pt x="0" y="2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0"/>
                    <a:pt x="7" y="126"/>
                    <a:pt x="15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60" y="126"/>
                    <a:pt x="67" y="120"/>
                    <a:pt x="67" y="112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20"/>
                    <a:pt x="60" y="14"/>
                    <a:pt x="52" y="14"/>
                  </a:cubicBezTo>
                  <a:close/>
                  <a:moveTo>
                    <a:pt x="17" y="119"/>
                  </a:moveTo>
                  <a:cubicBezTo>
                    <a:pt x="13" y="119"/>
                    <a:pt x="11" y="117"/>
                    <a:pt x="11" y="113"/>
                  </a:cubicBezTo>
                  <a:cubicBezTo>
                    <a:pt x="11" y="110"/>
                    <a:pt x="13" y="107"/>
                    <a:pt x="17" y="107"/>
                  </a:cubicBezTo>
                  <a:cubicBezTo>
                    <a:pt x="20" y="107"/>
                    <a:pt x="23" y="110"/>
                    <a:pt x="23" y="113"/>
                  </a:cubicBezTo>
                  <a:cubicBezTo>
                    <a:pt x="23" y="117"/>
                    <a:pt x="20" y="119"/>
                    <a:pt x="17" y="119"/>
                  </a:cubicBezTo>
                  <a:close/>
                  <a:moveTo>
                    <a:pt x="17" y="103"/>
                  </a:moveTo>
                  <a:cubicBezTo>
                    <a:pt x="13" y="103"/>
                    <a:pt x="11" y="101"/>
                    <a:pt x="11" y="97"/>
                  </a:cubicBezTo>
                  <a:cubicBezTo>
                    <a:pt x="11" y="94"/>
                    <a:pt x="13" y="91"/>
                    <a:pt x="17" y="91"/>
                  </a:cubicBezTo>
                  <a:cubicBezTo>
                    <a:pt x="20" y="91"/>
                    <a:pt x="23" y="94"/>
                    <a:pt x="23" y="97"/>
                  </a:cubicBezTo>
                  <a:cubicBezTo>
                    <a:pt x="23" y="101"/>
                    <a:pt x="20" y="103"/>
                    <a:pt x="17" y="103"/>
                  </a:cubicBezTo>
                  <a:close/>
                  <a:moveTo>
                    <a:pt x="17" y="87"/>
                  </a:moveTo>
                  <a:cubicBezTo>
                    <a:pt x="13" y="87"/>
                    <a:pt x="11" y="85"/>
                    <a:pt x="11" y="81"/>
                  </a:cubicBezTo>
                  <a:cubicBezTo>
                    <a:pt x="11" y="78"/>
                    <a:pt x="13" y="75"/>
                    <a:pt x="17" y="75"/>
                  </a:cubicBezTo>
                  <a:cubicBezTo>
                    <a:pt x="20" y="75"/>
                    <a:pt x="23" y="78"/>
                    <a:pt x="23" y="81"/>
                  </a:cubicBezTo>
                  <a:cubicBezTo>
                    <a:pt x="23" y="85"/>
                    <a:pt x="20" y="87"/>
                    <a:pt x="17" y="87"/>
                  </a:cubicBezTo>
                  <a:close/>
                  <a:moveTo>
                    <a:pt x="34" y="119"/>
                  </a:moveTo>
                  <a:cubicBezTo>
                    <a:pt x="30" y="119"/>
                    <a:pt x="27" y="117"/>
                    <a:pt x="27" y="113"/>
                  </a:cubicBezTo>
                  <a:cubicBezTo>
                    <a:pt x="27" y="110"/>
                    <a:pt x="30" y="107"/>
                    <a:pt x="34" y="107"/>
                  </a:cubicBezTo>
                  <a:cubicBezTo>
                    <a:pt x="37" y="107"/>
                    <a:pt x="40" y="110"/>
                    <a:pt x="40" y="113"/>
                  </a:cubicBezTo>
                  <a:cubicBezTo>
                    <a:pt x="40" y="117"/>
                    <a:pt x="37" y="119"/>
                    <a:pt x="34" y="119"/>
                  </a:cubicBezTo>
                  <a:close/>
                  <a:moveTo>
                    <a:pt x="34" y="103"/>
                  </a:moveTo>
                  <a:cubicBezTo>
                    <a:pt x="30" y="103"/>
                    <a:pt x="27" y="101"/>
                    <a:pt x="27" y="97"/>
                  </a:cubicBezTo>
                  <a:cubicBezTo>
                    <a:pt x="27" y="94"/>
                    <a:pt x="30" y="91"/>
                    <a:pt x="34" y="91"/>
                  </a:cubicBezTo>
                  <a:cubicBezTo>
                    <a:pt x="37" y="91"/>
                    <a:pt x="40" y="94"/>
                    <a:pt x="40" y="97"/>
                  </a:cubicBezTo>
                  <a:cubicBezTo>
                    <a:pt x="40" y="101"/>
                    <a:pt x="37" y="103"/>
                    <a:pt x="34" y="103"/>
                  </a:cubicBezTo>
                  <a:close/>
                  <a:moveTo>
                    <a:pt x="34" y="87"/>
                  </a:moveTo>
                  <a:cubicBezTo>
                    <a:pt x="30" y="87"/>
                    <a:pt x="27" y="85"/>
                    <a:pt x="27" y="81"/>
                  </a:cubicBezTo>
                  <a:cubicBezTo>
                    <a:pt x="27" y="78"/>
                    <a:pt x="30" y="75"/>
                    <a:pt x="34" y="75"/>
                  </a:cubicBezTo>
                  <a:cubicBezTo>
                    <a:pt x="37" y="75"/>
                    <a:pt x="40" y="78"/>
                    <a:pt x="40" y="81"/>
                  </a:cubicBezTo>
                  <a:cubicBezTo>
                    <a:pt x="40" y="85"/>
                    <a:pt x="37" y="87"/>
                    <a:pt x="34" y="87"/>
                  </a:cubicBezTo>
                  <a:close/>
                  <a:moveTo>
                    <a:pt x="50" y="119"/>
                  </a:moveTo>
                  <a:cubicBezTo>
                    <a:pt x="47" y="119"/>
                    <a:pt x="44" y="117"/>
                    <a:pt x="44" y="113"/>
                  </a:cubicBezTo>
                  <a:cubicBezTo>
                    <a:pt x="44" y="110"/>
                    <a:pt x="47" y="107"/>
                    <a:pt x="50" y="107"/>
                  </a:cubicBezTo>
                  <a:cubicBezTo>
                    <a:pt x="54" y="107"/>
                    <a:pt x="56" y="110"/>
                    <a:pt x="56" y="113"/>
                  </a:cubicBezTo>
                  <a:cubicBezTo>
                    <a:pt x="56" y="117"/>
                    <a:pt x="54" y="119"/>
                    <a:pt x="50" y="119"/>
                  </a:cubicBezTo>
                  <a:close/>
                  <a:moveTo>
                    <a:pt x="50" y="103"/>
                  </a:moveTo>
                  <a:cubicBezTo>
                    <a:pt x="47" y="103"/>
                    <a:pt x="44" y="101"/>
                    <a:pt x="44" y="97"/>
                  </a:cubicBezTo>
                  <a:cubicBezTo>
                    <a:pt x="44" y="94"/>
                    <a:pt x="47" y="91"/>
                    <a:pt x="50" y="91"/>
                  </a:cubicBezTo>
                  <a:cubicBezTo>
                    <a:pt x="54" y="91"/>
                    <a:pt x="56" y="94"/>
                    <a:pt x="56" y="97"/>
                  </a:cubicBezTo>
                  <a:cubicBezTo>
                    <a:pt x="56" y="101"/>
                    <a:pt x="54" y="103"/>
                    <a:pt x="50" y="103"/>
                  </a:cubicBezTo>
                  <a:close/>
                  <a:moveTo>
                    <a:pt x="50" y="87"/>
                  </a:moveTo>
                  <a:cubicBezTo>
                    <a:pt x="47" y="87"/>
                    <a:pt x="44" y="85"/>
                    <a:pt x="44" y="81"/>
                  </a:cubicBezTo>
                  <a:cubicBezTo>
                    <a:pt x="44" y="78"/>
                    <a:pt x="47" y="75"/>
                    <a:pt x="50" y="75"/>
                  </a:cubicBezTo>
                  <a:cubicBezTo>
                    <a:pt x="54" y="75"/>
                    <a:pt x="56" y="78"/>
                    <a:pt x="56" y="81"/>
                  </a:cubicBezTo>
                  <a:cubicBezTo>
                    <a:pt x="56" y="85"/>
                    <a:pt x="54" y="87"/>
                    <a:pt x="50" y="87"/>
                  </a:cubicBezTo>
                  <a:close/>
                  <a:moveTo>
                    <a:pt x="57" y="61"/>
                  </a:moveTo>
                  <a:cubicBezTo>
                    <a:pt x="57" y="66"/>
                    <a:pt x="53" y="70"/>
                    <a:pt x="4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4" y="70"/>
                    <a:pt x="10" y="66"/>
                    <a:pt x="10" y="6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28"/>
                    <a:pt x="14" y="24"/>
                    <a:pt x="1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3" y="24"/>
                    <a:pt x="57" y="28"/>
                    <a:pt x="57" y="33"/>
                  </a:cubicBezTo>
                  <a:lnTo>
                    <a:pt x="57" y="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>
              <a:off x="5873751" y="2123579"/>
              <a:ext cx="2004703" cy="1728192"/>
            </a:xfrm>
            <a:prstGeom prst="triangle">
              <a:avLst/>
            </a:prstGeom>
            <a:noFill/>
            <a:ln w="6350">
              <a:solidFill>
                <a:srgbClr val="E1E1E1"/>
              </a:solidFill>
              <a:headEnd type="oval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513601" y="3489467"/>
              <a:ext cx="822661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7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  here</a:t>
              </a:r>
              <a:endParaRPr lang="zh-CN" altLang="en-US" sz="7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3556976" y="4002462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29" name="文本框 66"/>
          <p:cNvSpPr txBox="1">
            <a:spLocks noChangeArrowheads="1"/>
          </p:cNvSpPr>
          <p:nvPr/>
        </p:nvSpPr>
        <p:spPr bwMode="auto">
          <a:xfrm>
            <a:off x="3552023" y="4214260"/>
            <a:ext cx="13322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989008" y="1459287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31" name="文本框 66"/>
          <p:cNvSpPr txBox="1">
            <a:spLocks noChangeArrowheads="1"/>
          </p:cNvSpPr>
          <p:nvPr/>
        </p:nvSpPr>
        <p:spPr bwMode="auto">
          <a:xfrm>
            <a:off x="1984055" y="1671085"/>
            <a:ext cx="13322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411913" y="1447335"/>
            <a:ext cx="637357" cy="609036"/>
            <a:chOff x="2825638" y="2103284"/>
            <a:chExt cx="713878" cy="682158"/>
          </a:xfrm>
        </p:grpSpPr>
        <p:sp>
          <p:nvSpPr>
            <p:cNvPr id="33" name="矩形 32"/>
            <p:cNvSpPr/>
            <p:nvPr/>
          </p:nvSpPr>
          <p:spPr>
            <a:xfrm>
              <a:off x="2862268" y="2103284"/>
              <a:ext cx="677248" cy="586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825638" y="2544131"/>
              <a:ext cx="705975" cy="2413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002588" y="4009560"/>
            <a:ext cx="637357" cy="609036"/>
            <a:chOff x="2825638" y="2103284"/>
            <a:chExt cx="713878" cy="682158"/>
          </a:xfrm>
        </p:grpSpPr>
        <p:sp>
          <p:nvSpPr>
            <p:cNvPr id="36" name="矩形 35"/>
            <p:cNvSpPr/>
            <p:nvPr/>
          </p:nvSpPr>
          <p:spPr>
            <a:xfrm>
              <a:off x="2862268" y="2103284"/>
              <a:ext cx="677248" cy="586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825638" y="2544131"/>
              <a:ext cx="705975" cy="2413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5017958" y="1459287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39" name="文本框 66"/>
          <p:cNvSpPr txBox="1">
            <a:spLocks noChangeArrowheads="1"/>
          </p:cNvSpPr>
          <p:nvPr/>
        </p:nvSpPr>
        <p:spPr bwMode="auto">
          <a:xfrm>
            <a:off x="5013005" y="1671085"/>
            <a:ext cx="13322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440859" y="1447335"/>
            <a:ext cx="637356" cy="609036"/>
            <a:chOff x="2825638" y="2103284"/>
            <a:chExt cx="713878" cy="682158"/>
          </a:xfrm>
        </p:grpSpPr>
        <p:sp>
          <p:nvSpPr>
            <p:cNvPr id="41" name="矩形 40"/>
            <p:cNvSpPr/>
            <p:nvPr/>
          </p:nvSpPr>
          <p:spPr>
            <a:xfrm>
              <a:off x="2862268" y="2103284"/>
              <a:ext cx="677248" cy="586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825638" y="2544131"/>
              <a:ext cx="705976" cy="2413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6509726" y="4002462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44" name="文本框 66"/>
          <p:cNvSpPr txBox="1">
            <a:spLocks noChangeArrowheads="1"/>
          </p:cNvSpPr>
          <p:nvPr/>
        </p:nvSpPr>
        <p:spPr bwMode="auto">
          <a:xfrm>
            <a:off x="6504773" y="4214260"/>
            <a:ext cx="13322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955338" y="4009560"/>
            <a:ext cx="637357" cy="609036"/>
            <a:chOff x="2825638" y="2103284"/>
            <a:chExt cx="713878" cy="682158"/>
          </a:xfrm>
        </p:grpSpPr>
        <p:sp>
          <p:nvSpPr>
            <p:cNvPr id="46" name="矩形 45"/>
            <p:cNvSpPr/>
            <p:nvPr/>
          </p:nvSpPr>
          <p:spPr>
            <a:xfrm>
              <a:off x="2862268" y="2103284"/>
              <a:ext cx="677248" cy="586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825638" y="2544131"/>
              <a:ext cx="705975" cy="2413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461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7" grpId="0" animBg="1"/>
      <p:bldP spid="18" grpId="0"/>
      <p:bldP spid="22" grpId="0" animBg="1"/>
      <p:bldP spid="23" grpId="0"/>
      <p:bldP spid="28" grpId="0"/>
      <p:bldP spid="29" grpId="0"/>
      <p:bldP spid="30" grpId="0"/>
      <p:bldP spid="31" grpId="0"/>
      <p:bldP spid="38" grpId="0"/>
      <p:bldP spid="39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14403" y="1496182"/>
            <a:ext cx="2267843" cy="424110"/>
            <a:chOff x="4541325" y="1579518"/>
            <a:chExt cx="3115646" cy="582657"/>
          </a:xfrm>
        </p:grpSpPr>
        <p:sp>
          <p:nvSpPr>
            <p:cNvPr id="11" name="TextBox 50"/>
            <p:cNvSpPr txBox="1">
              <a:spLocks noChangeArrowheads="1"/>
            </p:cNvSpPr>
            <p:nvPr/>
          </p:nvSpPr>
          <p:spPr bwMode="auto">
            <a:xfrm>
              <a:off x="5352560" y="1628181"/>
              <a:ext cx="2304411" cy="517952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  <a:extLst/>
          </p:spPr>
          <p:txBody>
            <a:bodyPr wrap="none" lIns="68566" tIns="34283" rIns="68566" bIns="34283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建军节的来历</a:t>
              </a: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4541325" y="1588295"/>
              <a:ext cx="697426" cy="5738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 Placeholder 4"/>
            <p:cNvSpPr txBox="1">
              <a:spLocks/>
            </p:cNvSpPr>
            <p:nvPr/>
          </p:nvSpPr>
          <p:spPr>
            <a:xfrm>
              <a:off x="4563383" y="1579518"/>
              <a:ext cx="506486" cy="457200"/>
            </a:xfrm>
            <a:prstGeom prst="rect">
              <a:avLst/>
            </a:prstGeom>
          </p:spPr>
          <p:txBody>
            <a:bodyPr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514402" y="2214622"/>
            <a:ext cx="2524323" cy="417721"/>
            <a:chOff x="4541325" y="1588295"/>
            <a:chExt cx="3468008" cy="573880"/>
          </a:xfrm>
        </p:grpSpPr>
        <p:sp>
          <p:nvSpPr>
            <p:cNvPr id="65" name="TextBox 50"/>
            <p:cNvSpPr txBox="1">
              <a:spLocks noChangeArrowheads="1"/>
            </p:cNvSpPr>
            <p:nvPr/>
          </p:nvSpPr>
          <p:spPr bwMode="auto">
            <a:xfrm>
              <a:off x="5352561" y="1628180"/>
              <a:ext cx="2656772" cy="517953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</a:ln>
            <a:extLst/>
          </p:spPr>
          <p:txBody>
            <a:bodyPr wrap="none" lIns="68566" tIns="34283" rIns="68566" bIns="34283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中国解放军简史</a:t>
              </a: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4541325" y="1588295"/>
              <a:ext cx="697425" cy="5738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Text Placeholder 4"/>
            <p:cNvSpPr txBox="1">
              <a:spLocks/>
            </p:cNvSpPr>
            <p:nvPr/>
          </p:nvSpPr>
          <p:spPr>
            <a:xfrm>
              <a:off x="4550298" y="1592603"/>
              <a:ext cx="506486" cy="457200"/>
            </a:xfrm>
            <a:prstGeom prst="rect">
              <a:avLst/>
            </a:prstGeom>
          </p:spPr>
          <p:txBody>
            <a:bodyPr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514402" y="2890897"/>
            <a:ext cx="3293765" cy="417721"/>
            <a:chOff x="4541325" y="1588295"/>
            <a:chExt cx="4525094" cy="573880"/>
          </a:xfrm>
        </p:grpSpPr>
        <p:sp>
          <p:nvSpPr>
            <p:cNvPr id="73" name="TextBox 50"/>
            <p:cNvSpPr txBox="1">
              <a:spLocks noChangeArrowheads="1"/>
            </p:cNvSpPr>
            <p:nvPr/>
          </p:nvSpPr>
          <p:spPr bwMode="auto">
            <a:xfrm>
              <a:off x="5352560" y="1628180"/>
              <a:ext cx="3713859" cy="51795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  <a:extLst/>
          </p:spPr>
          <p:txBody>
            <a:bodyPr wrap="none" lIns="68566" tIns="34283" rIns="68566" bIns="34283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论国防和军队建设意义</a:t>
              </a: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4541325" y="1588295"/>
              <a:ext cx="697425" cy="5738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75" name="Text Placeholder 4"/>
            <p:cNvSpPr txBox="1">
              <a:spLocks/>
            </p:cNvSpPr>
            <p:nvPr/>
          </p:nvSpPr>
          <p:spPr>
            <a:xfrm>
              <a:off x="4550298" y="1592603"/>
              <a:ext cx="506486" cy="457200"/>
            </a:xfrm>
            <a:prstGeom prst="rect">
              <a:avLst/>
            </a:prstGeom>
          </p:spPr>
          <p:txBody>
            <a:bodyPr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564" y="-992078"/>
            <a:ext cx="4566545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5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人民解放军实行军衔制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6"/>
          <p:cNvSpPr>
            <a:spLocks/>
          </p:cNvSpPr>
          <p:nvPr/>
        </p:nvSpPr>
        <p:spPr bwMode="auto">
          <a:xfrm>
            <a:off x="4707086" y="1859465"/>
            <a:ext cx="1135031" cy="1137776"/>
          </a:xfrm>
          <a:custGeom>
            <a:avLst/>
            <a:gdLst>
              <a:gd name="T0" fmla="*/ 0 w 350"/>
              <a:gd name="T1" fmla="*/ 328 h 350"/>
              <a:gd name="T2" fmla="*/ 328 w 350"/>
              <a:gd name="T3" fmla="*/ 0 h 350"/>
              <a:gd name="T4" fmla="*/ 328 w 350"/>
              <a:gd name="T5" fmla="*/ 0 h 350"/>
              <a:gd name="T6" fmla="*/ 350 w 350"/>
              <a:gd name="T7" fmla="*/ 22 h 350"/>
              <a:gd name="T8" fmla="*/ 350 w 350"/>
              <a:gd name="T9" fmla="*/ 22 h 350"/>
              <a:gd name="T10" fmla="*/ 328 w 350"/>
              <a:gd name="T11" fmla="*/ 44 h 350"/>
              <a:gd name="T12" fmla="*/ 328 w 350"/>
              <a:gd name="T13" fmla="*/ 44 h 350"/>
              <a:gd name="T14" fmla="*/ 127 w 350"/>
              <a:gd name="T15" fmla="*/ 127 h 350"/>
              <a:gd name="T16" fmla="*/ 127 w 350"/>
              <a:gd name="T17" fmla="*/ 127 h 350"/>
              <a:gd name="T18" fmla="*/ 44 w 350"/>
              <a:gd name="T19" fmla="*/ 328 h 350"/>
              <a:gd name="T20" fmla="*/ 44 w 350"/>
              <a:gd name="T21" fmla="*/ 328 h 350"/>
              <a:gd name="T22" fmla="*/ 22 w 350"/>
              <a:gd name="T23" fmla="*/ 350 h 350"/>
              <a:gd name="T24" fmla="*/ 22 w 350"/>
              <a:gd name="T25" fmla="*/ 350 h 350"/>
              <a:gd name="T26" fmla="*/ 0 w 350"/>
              <a:gd name="T27" fmla="*/ 328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350">
                <a:moveTo>
                  <a:pt x="0" y="328"/>
                </a:moveTo>
                <a:cubicBezTo>
                  <a:pt x="0" y="147"/>
                  <a:pt x="147" y="0"/>
                  <a:pt x="328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40" y="0"/>
                  <a:pt x="350" y="10"/>
                  <a:pt x="350" y="22"/>
                </a:cubicBezTo>
                <a:cubicBezTo>
                  <a:pt x="350" y="22"/>
                  <a:pt x="350" y="22"/>
                  <a:pt x="350" y="22"/>
                </a:cubicBezTo>
                <a:cubicBezTo>
                  <a:pt x="350" y="34"/>
                  <a:pt x="340" y="44"/>
                  <a:pt x="328" y="44"/>
                </a:cubicBezTo>
                <a:cubicBezTo>
                  <a:pt x="328" y="44"/>
                  <a:pt x="328" y="44"/>
                  <a:pt x="328" y="44"/>
                </a:cubicBezTo>
                <a:cubicBezTo>
                  <a:pt x="250" y="44"/>
                  <a:pt x="179" y="76"/>
                  <a:pt x="127" y="127"/>
                </a:cubicBezTo>
                <a:cubicBezTo>
                  <a:pt x="127" y="127"/>
                  <a:pt x="127" y="127"/>
                  <a:pt x="127" y="127"/>
                </a:cubicBezTo>
                <a:cubicBezTo>
                  <a:pt x="76" y="179"/>
                  <a:pt x="44" y="250"/>
                  <a:pt x="44" y="328"/>
                </a:cubicBezTo>
                <a:cubicBezTo>
                  <a:pt x="44" y="328"/>
                  <a:pt x="44" y="328"/>
                  <a:pt x="44" y="328"/>
                </a:cubicBezTo>
                <a:cubicBezTo>
                  <a:pt x="44" y="340"/>
                  <a:pt x="34" y="350"/>
                  <a:pt x="22" y="350"/>
                </a:cubicBezTo>
                <a:cubicBezTo>
                  <a:pt x="22" y="350"/>
                  <a:pt x="22" y="350"/>
                  <a:pt x="22" y="350"/>
                </a:cubicBezTo>
                <a:cubicBezTo>
                  <a:pt x="10" y="350"/>
                  <a:pt x="0" y="340"/>
                  <a:pt x="0" y="3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180587" y="2125723"/>
            <a:ext cx="661529" cy="358214"/>
          </a:xfrm>
          <a:custGeom>
            <a:avLst/>
            <a:gdLst>
              <a:gd name="T0" fmla="*/ 8 w 204"/>
              <a:gd name="T1" fmla="*/ 103 h 110"/>
              <a:gd name="T2" fmla="*/ 8 w 204"/>
              <a:gd name="T3" fmla="*/ 72 h 110"/>
              <a:gd name="T4" fmla="*/ 8 w 204"/>
              <a:gd name="T5" fmla="*/ 72 h 110"/>
              <a:gd name="T6" fmla="*/ 182 w 204"/>
              <a:gd name="T7" fmla="*/ 0 h 110"/>
              <a:gd name="T8" fmla="*/ 182 w 204"/>
              <a:gd name="T9" fmla="*/ 0 h 110"/>
              <a:gd name="T10" fmla="*/ 204 w 204"/>
              <a:gd name="T11" fmla="*/ 22 h 110"/>
              <a:gd name="T12" fmla="*/ 204 w 204"/>
              <a:gd name="T13" fmla="*/ 22 h 110"/>
              <a:gd name="T14" fmla="*/ 182 w 204"/>
              <a:gd name="T15" fmla="*/ 44 h 110"/>
              <a:gd name="T16" fmla="*/ 182 w 204"/>
              <a:gd name="T17" fmla="*/ 44 h 110"/>
              <a:gd name="T18" fmla="*/ 39 w 204"/>
              <a:gd name="T19" fmla="*/ 103 h 110"/>
              <a:gd name="T20" fmla="*/ 39 w 204"/>
              <a:gd name="T21" fmla="*/ 103 h 110"/>
              <a:gd name="T22" fmla="*/ 39 w 204"/>
              <a:gd name="T23" fmla="*/ 103 h 110"/>
              <a:gd name="T24" fmla="*/ 24 w 204"/>
              <a:gd name="T25" fmla="*/ 110 h 110"/>
              <a:gd name="T26" fmla="*/ 24 w 204"/>
              <a:gd name="T27" fmla="*/ 110 h 110"/>
              <a:gd name="T28" fmla="*/ 8 w 204"/>
              <a:gd name="T29" fmla="*/ 10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4" h="110">
                <a:moveTo>
                  <a:pt x="8" y="103"/>
                </a:moveTo>
                <a:cubicBezTo>
                  <a:pt x="0" y="95"/>
                  <a:pt x="0" y="81"/>
                  <a:pt x="8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53" y="28"/>
                  <a:pt x="114" y="0"/>
                  <a:pt x="182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194" y="0"/>
                  <a:pt x="204" y="10"/>
                  <a:pt x="204" y="22"/>
                </a:cubicBezTo>
                <a:cubicBezTo>
                  <a:pt x="204" y="22"/>
                  <a:pt x="204" y="22"/>
                  <a:pt x="204" y="22"/>
                </a:cubicBezTo>
                <a:cubicBezTo>
                  <a:pt x="204" y="34"/>
                  <a:pt x="194" y="44"/>
                  <a:pt x="18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26" y="44"/>
                  <a:pt x="76" y="67"/>
                  <a:pt x="39" y="103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35" y="107"/>
                  <a:pt x="29" y="110"/>
                  <a:pt x="24" y="110"/>
                </a:cubicBezTo>
                <a:cubicBezTo>
                  <a:pt x="24" y="110"/>
                  <a:pt x="24" y="110"/>
                  <a:pt x="24" y="110"/>
                </a:cubicBezTo>
                <a:cubicBezTo>
                  <a:pt x="18" y="110"/>
                  <a:pt x="13" y="107"/>
                  <a:pt x="8" y="1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479256" y="1631635"/>
            <a:ext cx="1362860" cy="2589846"/>
          </a:xfrm>
          <a:custGeom>
            <a:avLst/>
            <a:gdLst>
              <a:gd name="T0" fmla="*/ 0 w 420"/>
              <a:gd name="T1" fmla="*/ 398 h 796"/>
              <a:gd name="T2" fmla="*/ 398 w 420"/>
              <a:gd name="T3" fmla="*/ 0 h 796"/>
              <a:gd name="T4" fmla="*/ 398 w 420"/>
              <a:gd name="T5" fmla="*/ 0 h 796"/>
              <a:gd name="T6" fmla="*/ 420 w 420"/>
              <a:gd name="T7" fmla="*/ 22 h 796"/>
              <a:gd name="T8" fmla="*/ 420 w 420"/>
              <a:gd name="T9" fmla="*/ 22 h 796"/>
              <a:gd name="T10" fmla="*/ 398 w 420"/>
              <a:gd name="T11" fmla="*/ 44 h 796"/>
              <a:gd name="T12" fmla="*/ 398 w 420"/>
              <a:gd name="T13" fmla="*/ 44 h 796"/>
              <a:gd name="T14" fmla="*/ 148 w 420"/>
              <a:gd name="T15" fmla="*/ 147 h 796"/>
              <a:gd name="T16" fmla="*/ 148 w 420"/>
              <a:gd name="T17" fmla="*/ 147 h 796"/>
              <a:gd name="T18" fmla="*/ 44 w 420"/>
              <a:gd name="T19" fmla="*/ 398 h 796"/>
              <a:gd name="T20" fmla="*/ 44 w 420"/>
              <a:gd name="T21" fmla="*/ 398 h 796"/>
              <a:gd name="T22" fmla="*/ 148 w 420"/>
              <a:gd name="T23" fmla="*/ 649 h 796"/>
              <a:gd name="T24" fmla="*/ 148 w 420"/>
              <a:gd name="T25" fmla="*/ 649 h 796"/>
              <a:gd name="T26" fmla="*/ 398 w 420"/>
              <a:gd name="T27" fmla="*/ 753 h 796"/>
              <a:gd name="T28" fmla="*/ 398 w 420"/>
              <a:gd name="T29" fmla="*/ 753 h 796"/>
              <a:gd name="T30" fmla="*/ 420 w 420"/>
              <a:gd name="T31" fmla="*/ 775 h 796"/>
              <a:gd name="T32" fmla="*/ 420 w 420"/>
              <a:gd name="T33" fmla="*/ 775 h 796"/>
              <a:gd name="T34" fmla="*/ 398 w 420"/>
              <a:gd name="T35" fmla="*/ 796 h 796"/>
              <a:gd name="T36" fmla="*/ 398 w 420"/>
              <a:gd name="T37" fmla="*/ 796 h 796"/>
              <a:gd name="T38" fmla="*/ 0 w 420"/>
              <a:gd name="T39" fmla="*/ 398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20" h="796">
                <a:moveTo>
                  <a:pt x="0" y="398"/>
                </a:moveTo>
                <a:cubicBezTo>
                  <a:pt x="0" y="178"/>
                  <a:pt x="178" y="0"/>
                  <a:pt x="398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410" y="0"/>
                  <a:pt x="420" y="9"/>
                  <a:pt x="420" y="22"/>
                </a:cubicBezTo>
                <a:cubicBezTo>
                  <a:pt x="420" y="22"/>
                  <a:pt x="420" y="22"/>
                  <a:pt x="420" y="22"/>
                </a:cubicBezTo>
                <a:cubicBezTo>
                  <a:pt x="420" y="34"/>
                  <a:pt x="410" y="44"/>
                  <a:pt x="398" y="44"/>
                </a:cubicBezTo>
                <a:cubicBezTo>
                  <a:pt x="398" y="44"/>
                  <a:pt x="398" y="44"/>
                  <a:pt x="398" y="44"/>
                </a:cubicBezTo>
                <a:cubicBezTo>
                  <a:pt x="300" y="44"/>
                  <a:pt x="212" y="83"/>
                  <a:pt x="148" y="147"/>
                </a:cubicBezTo>
                <a:cubicBezTo>
                  <a:pt x="148" y="147"/>
                  <a:pt x="148" y="147"/>
                  <a:pt x="148" y="147"/>
                </a:cubicBezTo>
                <a:cubicBezTo>
                  <a:pt x="83" y="212"/>
                  <a:pt x="44" y="300"/>
                  <a:pt x="44" y="398"/>
                </a:cubicBezTo>
                <a:cubicBezTo>
                  <a:pt x="44" y="398"/>
                  <a:pt x="44" y="398"/>
                  <a:pt x="44" y="398"/>
                </a:cubicBezTo>
                <a:cubicBezTo>
                  <a:pt x="44" y="496"/>
                  <a:pt x="83" y="584"/>
                  <a:pt x="148" y="649"/>
                </a:cubicBezTo>
                <a:cubicBezTo>
                  <a:pt x="148" y="649"/>
                  <a:pt x="148" y="649"/>
                  <a:pt x="148" y="649"/>
                </a:cubicBezTo>
                <a:cubicBezTo>
                  <a:pt x="212" y="713"/>
                  <a:pt x="300" y="753"/>
                  <a:pt x="398" y="753"/>
                </a:cubicBezTo>
                <a:cubicBezTo>
                  <a:pt x="398" y="753"/>
                  <a:pt x="398" y="753"/>
                  <a:pt x="398" y="753"/>
                </a:cubicBezTo>
                <a:cubicBezTo>
                  <a:pt x="410" y="753"/>
                  <a:pt x="420" y="762"/>
                  <a:pt x="420" y="775"/>
                </a:cubicBezTo>
                <a:cubicBezTo>
                  <a:pt x="420" y="775"/>
                  <a:pt x="420" y="775"/>
                  <a:pt x="420" y="775"/>
                </a:cubicBezTo>
                <a:cubicBezTo>
                  <a:pt x="420" y="787"/>
                  <a:pt x="410" y="796"/>
                  <a:pt x="398" y="796"/>
                </a:cubicBezTo>
                <a:cubicBezTo>
                  <a:pt x="398" y="796"/>
                  <a:pt x="398" y="796"/>
                  <a:pt x="398" y="796"/>
                </a:cubicBezTo>
                <a:cubicBezTo>
                  <a:pt x="178" y="796"/>
                  <a:pt x="0" y="618"/>
                  <a:pt x="0" y="3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42538" y="2510014"/>
            <a:ext cx="834460" cy="835833"/>
            <a:chOff x="5680076" y="2368551"/>
            <a:chExt cx="965200" cy="966788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5680076" y="2368551"/>
              <a:ext cx="965200" cy="9667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913438" y="2593976"/>
              <a:ext cx="503238" cy="511175"/>
            </a:xfrm>
            <a:custGeom>
              <a:avLst/>
              <a:gdLst>
                <a:gd name="T0" fmla="*/ 106 w 134"/>
                <a:gd name="T1" fmla="*/ 5 h 136"/>
                <a:gd name="T2" fmla="*/ 92 w 134"/>
                <a:gd name="T3" fmla="*/ 0 h 136"/>
                <a:gd name="T4" fmla="*/ 8 w 134"/>
                <a:gd name="T5" fmla="*/ 0 h 136"/>
                <a:gd name="T6" fmla="*/ 0 w 134"/>
                <a:gd name="T7" fmla="*/ 8 h 136"/>
                <a:gd name="T8" fmla="*/ 0 w 134"/>
                <a:gd name="T9" fmla="*/ 128 h 136"/>
                <a:gd name="T10" fmla="*/ 8 w 134"/>
                <a:gd name="T11" fmla="*/ 136 h 136"/>
                <a:gd name="T12" fmla="*/ 126 w 134"/>
                <a:gd name="T13" fmla="*/ 136 h 136"/>
                <a:gd name="T14" fmla="*/ 134 w 134"/>
                <a:gd name="T15" fmla="*/ 128 h 136"/>
                <a:gd name="T16" fmla="*/ 134 w 134"/>
                <a:gd name="T17" fmla="*/ 42 h 136"/>
                <a:gd name="T18" fmla="*/ 128 w 134"/>
                <a:gd name="T19" fmla="*/ 28 h 136"/>
                <a:gd name="T20" fmla="*/ 106 w 134"/>
                <a:gd name="T21" fmla="*/ 5 h 136"/>
                <a:gd name="T22" fmla="*/ 89 w 134"/>
                <a:gd name="T23" fmla="*/ 14 h 136"/>
                <a:gd name="T24" fmla="*/ 93 w 134"/>
                <a:gd name="T25" fmla="*/ 22 h 136"/>
                <a:gd name="T26" fmla="*/ 93 w 134"/>
                <a:gd name="T27" fmla="*/ 30 h 136"/>
                <a:gd name="T28" fmla="*/ 89 w 134"/>
                <a:gd name="T29" fmla="*/ 38 h 136"/>
                <a:gd name="T30" fmla="*/ 85 w 134"/>
                <a:gd name="T31" fmla="*/ 30 h 136"/>
                <a:gd name="T32" fmla="*/ 85 w 134"/>
                <a:gd name="T33" fmla="*/ 22 h 136"/>
                <a:gd name="T34" fmla="*/ 89 w 134"/>
                <a:gd name="T35" fmla="*/ 14 h 136"/>
                <a:gd name="T36" fmla="*/ 103 w 134"/>
                <a:gd name="T37" fmla="*/ 116 h 136"/>
                <a:gd name="T38" fmla="*/ 95 w 134"/>
                <a:gd name="T39" fmla="*/ 124 h 136"/>
                <a:gd name="T40" fmla="*/ 44 w 134"/>
                <a:gd name="T41" fmla="*/ 124 h 136"/>
                <a:gd name="T42" fmla="*/ 35 w 134"/>
                <a:gd name="T43" fmla="*/ 116 h 136"/>
                <a:gd name="T44" fmla="*/ 35 w 134"/>
                <a:gd name="T45" fmla="*/ 85 h 136"/>
                <a:gd name="T46" fmla="*/ 44 w 134"/>
                <a:gd name="T47" fmla="*/ 77 h 136"/>
                <a:gd name="T48" fmla="*/ 95 w 134"/>
                <a:gd name="T49" fmla="*/ 77 h 136"/>
                <a:gd name="T50" fmla="*/ 103 w 134"/>
                <a:gd name="T51" fmla="*/ 85 h 136"/>
                <a:gd name="T52" fmla="*/ 103 w 134"/>
                <a:gd name="T53" fmla="*/ 116 h 136"/>
                <a:gd name="T54" fmla="*/ 122 w 134"/>
                <a:gd name="T55" fmla="*/ 116 h 136"/>
                <a:gd name="T56" fmla="*/ 117 w 134"/>
                <a:gd name="T57" fmla="*/ 124 h 136"/>
                <a:gd name="T58" fmla="*/ 111 w 134"/>
                <a:gd name="T59" fmla="*/ 116 h 136"/>
                <a:gd name="T60" fmla="*/ 111 w 134"/>
                <a:gd name="T61" fmla="*/ 77 h 136"/>
                <a:gd name="T62" fmla="*/ 103 w 134"/>
                <a:gd name="T63" fmla="*/ 69 h 136"/>
                <a:gd name="T64" fmla="*/ 35 w 134"/>
                <a:gd name="T65" fmla="*/ 69 h 136"/>
                <a:gd name="T66" fmla="*/ 27 w 134"/>
                <a:gd name="T67" fmla="*/ 77 h 136"/>
                <a:gd name="T68" fmla="*/ 27 w 134"/>
                <a:gd name="T69" fmla="*/ 116 h 136"/>
                <a:gd name="T70" fmla="*/ 20 w 134"/>
                <a:gd name="T71" fmla="*/ 124 h 136"/>
                <a:gd name="T72" fmla="*/ 12 w 134"/>
                <a:gd name="T73" fmla="*/ 116 h 136"/>
                <a:gd name="T74" fmla="*/ 12 w 134"/>
                <a:gd name="T75" fmla="*/ 20 h 136"/>
                <a:gd name="T76" fmla="*/ 20 w 134"/>
                <a:gd name="T77" fmla="*/ 12 h 136"/>
                <a:gd name="T78" fmla="*/ 26 w 134"/>
                <a:gd name="T79" fmla="*/ 12 h 136"/>
                <a:gd name="T80" fmla="*/ 34 w 134"/>
                <a:gd name="T81" fmla="*/ 20 h 136"/>
                <a:gd name="T82" fmla="*/ 34 w 134"/>
                <a:gd name="T83" fmla="*/ 38 h 136"/>
                <a:gd name="T84" fmla="*/ 42 w 134"/>
                <a:gd name="T85" fmla="*/ 46 h 136"/>
                <a:gd name="T86" fmla="*/ 92 w 134"/>
                <a:gd name="T87" fmla="*/ 46 h 136"/>
                <a:gd name="T88" fmla="*/ 100 w 134"/>
                <a:gd name="T89" fmla="*/ 38 h 136"/>
                <a:gd name="T90" fmla="*/ 100 w 134"/>
                <a:gd name="T91" fmla="*/ 25 h 136"/>
                <a:gd name="T92" fmla="*/ 106 w 134"/>
                <a:gd name="T93" fmla="*/ 22 h 136"/>
                <a:gd name="T94" fmla="*/ 116 w 134"/>
                <a:gd name="T95" fmla="*/ 33 h 136"/>
                <a:gd name="T96" fmla="*/ 122 w 134"/>
                <a:gd name="T97" fmla="*/ 47 h 136"/>
                <a:gd name="T98" fmla="*/ 122 w 134"/>
                <a:gd name="T99" fmla="*/ 11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4" h="136">
                  <a:moveTo>
                    <a:pt x="106" y="5"/>
                  </a:moveTo>
                  <a:cubicBezTo>
                    <a:pt x="103" y="2"/>
                    <a:pt x="96" y="0"/>
                    <a:pt x="9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6"/>
                    <a:pt x="8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30" y="136"/>
                    <a:pt x="134" y="133"/>
                    <a:pt x="134" y="128"/>
                  </a:cubicBezTo>
                  <a:cubicBezTo>
                    <a:pt x="134" y="42"/>
                    <a:pt x="134" y="42"/>
                    <a:pt x="134" y="42"/>
                  </a:cubicBezTo>
                  <a:cubicBezTo>
                    <a:pt x="134" y="37"/>
                    <a:pt x="131" y="31"/>
                    <a:pt x="128" y="28"/>
                  </a:cubicBezTo>
                  <a:lnTo>
                    <a:pt x="106" y="5"/>
                  </a:lnTo>
                  <a:close/>
                  <a:moveTo>
                    <a:pt x="89" y="14"/>
                  </a:moveTo>
                  <a:cubicBezTo>
                    <a:pt x="91" y="14"/>
                    <a:pt x="93" y="18"/>
                    <a:pt x="93" y="22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5"/>
                    <a:pt x="91" y="38"/>
                    <a:pt x="89" y="38"/>
                  </a:cubicBezTo>
                  <a:cubicBezTo>
                    <a:pt x="87" y="38"/>
                    <a:pt x="85" y="35"/>
                    <a:pt x="85" y="30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5" y="18"/>
                    <a:pt x="87" y="14"/>
                    <a:pt x="89" y="14"/>
                  </a:cubicBezTo>
                  <a:close/>
                  <a:moveTo>
                    <a:pt x="103" y="116"/>
                  </a:moveTo>
                  <a:cubicBezTo>
                    <a:pt x="103" y="121"/>
                    <a:pt x="99" y="124"/>
                    <a:pt x="95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39" y="124"/>
                    <a:pt x="35" y="121"/>
                    <a:pt x="35" y="116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81"/>
                    <a:pt x="39" y="77"/>
                    <a:pt x="44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9" y="77"/>
                    <a:pt x="103" y="81"/>
                    <a:pt x="103" y="85"/>
                  </a:cubicBezTo>
                  <a:lnTo>
                    <a:pt x="103" y="116"/>
                  </a:lnTo>
                  <a:close/>
                  <a:moveTo>
                    <a:pt x="122" y="116"/>
                  </a:moveTo>
                  <a:cubicBezTo>
                    <a:pt x="122" y="121"/>
                    <a:pt x="119" y="124"/>
                    <a:pt x="117" y="124"/>
                  </a:cubicBezTo>
                  <a:cubicBezTo>
                    <a:pt x="114" y="124"/>
                    <a:pt x="111" y="121"/>
                    <a:pt x="111" y="116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2"/>
                    <a:pt x="108" y="69"/>
                    <a:pt x="103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1" y="69"/>
                    <a:pt x="27" y="72"/>
                    <a:pt x="27" y="77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7" y="121"/>
                    <a:pt x="24" y="124"/>
                    <a:pt x="20" y="124"/>
                  </a:cubicBezTo>
                  <a:cubicBezTo>
                    <a:pt x="16" y="124"/>
                    <a:pt x="12" y="121"/>
                    <a:pt x="12" y="1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30" y="12"/>
                    <a:pt x="34" y="16"/>
                    <a:pt x="34" y="20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42"/>
                    <a:pt x="38" y="46"/>
                    <a:pt x="42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6" y="46"/>
                    <a:pt x="100" y="42"/>
                    <a:pt x="100" y="38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0"/>
                    <a:pt x="102" y="19"/>
                    <a:pt x="106" y="22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9" y="36"/>
                    <a:pt x="122" y="42"/>
                    <a:pt x="122" y="47"/>
                  </a:cubicBezTo>
                  <a:lnTo>
                    <a:pt x="122" y="116"/>
                  </a:lnTo>
                  <a:close/>
                </a:path>
              </a:pathLst>
            </a:custGeom>
            <a:solidFill>
              <a:srgbClr val="F5F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29877" y="1524403"/>
            <a:ext cx="1646605" cy="785976"/>
            <a:chOff x="2797115" y="1922309"/>
            <a:chExt cx="1646605" cy="785976"/>
          </a:xfrm>
        </p:grpSpPr>
        <p:sp>
          <p:nvSpPr>
            <p:cNvPr id="12" name="矩形 11"/>
            <p:cNvSpPr/>
            <p:nvPr/>
          </p:nvSpPr>
          <p:spPr>
            <a:xfrm>
              <a:off x="2797115" y="1922309"/>
              <a:ext cx="16466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55.234</a:t>
              </a:r>
              <a:r>
                <a:rPr lang="en-US" altLang="zh-CN" sz="1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798394" y="2477453"/>
              <a:ext cx="99738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  here</a:t>
              </a:r>
              <a:endPara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29877" y="2564533"/>
            <a:ext cx="1646605" cy="785976"/>
            <a:chOff x="2797115" y="1922309"/>
            <a:chExt cx="1646605" cy="785976"/>
          </a:xfrm>
        </p:grpSpPr>
        <p:sp>
          <p:nvSpPr>
            <p:cNvPr id="15" name="矩形 14"/>
            <p:cNvSpPr/>
            <p:nvPr/>
          </p:nvSpPr>
          <p:spPr>
            <a:xfrm>
              <a:off x="2797115" y="1922309"/>
              <a:ext cx="16466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35.234</a:t>
              </a:r>
              <a:r>
                <a:rPr lang="en-US" altLang="zh-CN" sz="1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798394" y="2477453"/>
              <a:ext cx="99738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  here</a:t>
              </a:r>
              <a:endPara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29877" y="3604663"/>
            <a:ext cx="1646605" cy="785976"/>
            <a:chOff x="2797115" y="1922309"/>
            <a:chExt cx="1646605" cy="785976"/>
          </a:xfrm>
        </p:grpSpPr>
        <p:sp>
          <p:nvSpPr>
            <p:cNvPr id="18" name="矩形 17"/>
            <p:cNvSpPr/>
            <p:nvPr/>
          </p:nvSpPr>
          <p:spPr>
            <a:xfrm>
              <a:off x="2797115" y="1922309"/>
              <a:ext cx="16466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15.234</a:t>
              </a:r>
              <a:r>
                <a:rPr lang="en-US" altLang="zh-CN" sz="1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798394" y="2477453"/>
              <a:ext cx="99738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  here</a:t>
              </a:r>
              <a:endPara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1570822" y="1933240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548552" y="1606549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1570822" y="2954320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548552" y="2627629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24" name="文本框 66"/>
          <p:cNvSpPr txBox="1">
            <a:spLocks noChangeArrowheads="1"/>
          </p:cNvSpPr>
          <p:nvPr/>
        </p:nvSpPr>
        <p:spPr bwMode="auto">
          <a:xfrm>
            <a:off x="1570822" y="3975400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548552" y="3648709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168037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78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879" y="1860068"/>
            <a:ext cx="3566896" cy="3304072"/>
          </a:xfrm>
          <a:prstGeom prst="rect">
            <a:avLst/>
          </a:prstGeom>
        </p:spPr>
      </p:pic>
      <p:sp>
        <p:nvSpPr>
          <p:cNvPr id="4" name="TextBox 50"/>
          <p:cNvSpPr txBox="1">
            <a:spLocks noChangeArrowheads="1"/>
          </p:cNvSpPr>
          <p:nvPr/>
        </p:nvSpPr>
        <p:spPr bwMode="auto">
          <a:xfrm>
            <a:off x="2228360" y="1580555"/>
            <a:ext cx="2877040" cy="99256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square" lIns="68566" tIns="34283" rIns="68566" bIns="34283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9pPr>
          </a:lstStyle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国防和军队改革的强军目标</a:t>
            </a: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139355" y="2723508"/>
            <a:ext cx="38518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Youth is not a time of life; it is a state of mind; it is not a matter of rosy cheeks, red lips and supple knees; it is a matter of the will, a quality of the imagination.</a:t>
            </a:r>
            <a:endParaRPr lang="zh-CN" altLang="en-US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72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北代战争时期的革命力量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7"/>
          <p:cNvSpPr>
            <a:spLocks/>
          </p:cNvSpPr>
          <p:nvPr/>
        </p:nvSpPr>
        <p:spPr bwMode="auto">
          <a:xfrm>
            <a:off x="3912235" y="2814638"/>
            <a:ext cx="1358901" cy="1354137"/>
          </a:xfrm>
          <a:custGeom>
            <a:avLst/>
            <a:gdLst>
              <a:gd name="T0" fmla="*/ 424 w 852"/>
              <a:gd name="T1" fmla="*/ 0 h 852"/>
              <a:gd name="T2" fmla="*/ 183 w 852"/>
              <a:gd name="T3" fmla="*/ 244 h 852"/>
              <a:gd name="T4" fmla="*/ 60 w 852"/>
              <a:gd name="T5" fmla="*/ 244 h 852"/>
              <a:gd name="T6" fmla="*/ 60 w 852"/>
              <a:gd name="T7" fmla="*/ 364 h 852"/>
              <a:gd name="T8" fmla="*/ 0 w 852"/>
              <a:gd name="T9" fmla="*/ 425 h 852"/>
              <a:gd name="T10" fmla="*/ 424 w 852"/>
              <a:gd name="T11" fmla="*/ 852 h 852"/>
              <a:gd name="T12" fmla="*/ 852 w 852"/>
              <a:gd name="T13" fmla="*/ 425 h 852"/>
              <a:gd name="T14" fmla="*/ 424 w 852"/>
              <a:gd name="T15" fmla="*/ 0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2" h="852">
                <a:moveTo>
                  <a:pt x="424" y="0"/>
                </a:moveTo>
                <a:lnTo>
                  <a:pt x="183" y="244"/>
                </a:lnTo>
                <a:lnTo>
                  <a:pt x="60" y="244"/>
                </a:lnTo>
                <a:lnTo>
                  <a:pt x="60" y="364"/>
                </a:lnTo>
                <a:lnTo>
                  <a:pt x="0" y="425"/>
                </a:lnTo>
                <a:lnTo>
                  <a:pt x="424" y="852"/>
                </a:lnTo>
                <a:lnTo>
                  <a:pt x="852" y="425"/>
                </a:lnTo>
                <a:lnTo>
                  <a:pt x="42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4591686" y="2138363"/>
            <a:ext cx="1357313" cy="1352550"/>
          </a:xfrm>
          <a:custGeom>
            <a:avLst/>
            <a:gdLst>
              <a:gd name="T0" fmla="*/ 428 w 855"/>
              <a:gd name="T1" fmla="*/ 0 h 852"/>
              <a:gd name="T2" fmla="*/ 0 w 855"/>
              <a:gd name="T3" fmla="*/ 427 h 852"/>
              <a:gd name="T4" fmla="*/ 244 w 855"/>
              <a:gd name="T5" fmla="*/ 671 h 852"/>
              <a:gd name="T6" fmla="*/ 244 w 855"/>
              <a:gd name="T7" fmla="*/ 791 h 852"/>
              <a:gd name="T8" fmla="*/ 367 w 855"/>
              <a:gd name="T9" fmla="*/ 791 h 852"/>
              <a:gd name="T10" fmla="*/ 428 w 855"/>
              <a:gd name="T11" fmla="*/ 852 h 852"/>
              <a:gd name="T12" fmla="*/ 855 w 855"/>
              <a:gd name="T13" fmla="*/ 427 h 852"/>
              <a:gd name="T14" fmla="*/ 428 w 855"/>
              <a:gd name="T15" fmla="*/ 0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5" h="852">
                <a:moveTo>
                  <a:pt x="428" y="0"/>
                </a:moveTo>
                <a:lnTo>
                  <a:pt x="0" y="427"/>
                </a:lnTo>
                <a:lnTo>
                  <a:pt x="244" y="671"/>
                </a:lnTo>
                <a:lnTo>
                  <a:pt x="244" y="791"/>
                </a:lnTo>
                <a:lnTo>
                  <a:pt x="367" y="791"/>
                </a:lnTo>
                <a:lnTo>
                  <a:pt x="428" y="852"/>
                </a:lnTo>
                <a:lnTo>
                  <a:pt x="855" y="427"/>
                </a:lnTo>
                <a:lnTo>
                  <a:pt x="4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3918586" y="1463675"/>
            <a:ext cx="1352550" cy="1352550"/>
          </a:xfrm>
          <a:custGeom>
            <a:avLst/>
            <a:gdLst>
              <a:gd name="T0" fmla="*/ 791 w 852"/>
              <a:gd name="T1" fmla="*/ 485 h 852"/>
              <a:gd name="T2" fmla="*/ 852 w 852"/>
              <a:gd name="T3" fmla="*/ 425 h 852"/>
              <a:gd name="T4" fmla="*/ 424 w 852"/>
              <a:gd name="T5" fmla="*/ 0 h 852"/>
              <a:gd name="T6" fmla="*/ 0 w 852"/>
              <a:gd name="T7" fmla="*/ 425 h 852"/>
              <a:gd name="T8" fmla="*/ 424 w 852"/>
              <a:gd name="T9" fmla="*/ 852 h 852"/>
              <a:gd name="T10" fmla="*/ 668 w 852"/>
              <a:gd name="T11" fmla="*/ 608 h 852"/>
              <a:gd name="T12" fmla="*/ 791 w 852"/>
              <a:gd name="T13" fmla="*/ 608 h 852"/>
              <a:gd name="T14" fmla="*/ 791 w 852"/>
              <a:gd name="T15" fmla="*/ 485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2" h="852">
                <a:moveTo>
                  <a:pt x="791" y="485"/>
                </a:moveTo>
                <a:lnTo>
                  <a:pt x="852" y="425"/>
                </a:lnTo>
                <a:lnTo>
                  <a:pt x="424" y="0"/>
                </a:lnTo>
                <a:lnTo>
                  <a:pt x="0" y="425"/>
                </a:lnTo>
                <a:lnTo>
                  <a:pt x="424" y="852"/>
                </a:lnTo>
                <a:lnTo>
                  <a:pt x="668" y="608"/>
                </a:lnTo>
                <a:lnTo>
                  <a:pt x="791" y="608"/>
                </a:lnTo>
                <a:lnTo>
                  <a:pt x="791" y="4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3239135" y="2138362"/>
            <a:ext cx="1352550" cy="1352550"/>
          </a:xfrm>
          <a:custGeom>
            <a:avLst/>
            <a:gdLst>
              <a:gd name="connsiteX0" fmla="*/ 679450 w 1352550"/>
              <a:gd name="connsiteY0" fmla="*/ 0 h 1352550"/>
              <a:gd name="connsiteX1" fmla="*/ 774373 w 1352550"/>
              <a:gd name="connsiteY1" fmla="*/ 95594 h 1352550"/>
              <a:gd name="connsiteX2" fmla="*/ 774700 w 1352550"/>
              <a:gd name="connsiteY2" fmla="*/ 95250 h 1352550"/>
              <a:gd name="connsiteX3" fmla="*/ 969963 w 1352550"/>
              <a:gd name="connsiteY3" fmla="*/ 95250 h 1352550"/>
              <a:gd name="connsiteX4" fmla="*/ 969963 w 1352550"/>
              <a:gd name="connsiteY4" fmla="*/ 290513 h 1352550"/>
              <a:gd name="connsiteX5" fmla="*/ 968914 w 1352550"/>
              <a:gd name="connsiteY5" fmla="*/ 291512 h 1352550"/>
              <a:gd name="connsiteX6" fmla="*/ 1352550 w 1352550"/>
              <a:gd name="connsiteY6" fmla="*/ 677863 h 1352550"/>
              <a:gd name="connsiteX7" fmla="*/ 679450 w 1352550"/>
              <a:gd name="connsiteY7" fmla="*/ 1352550 h 1352550"/>
              <a:gd name="connsiteX8" fmla="*/ 0 w 1352550"/>
              <a:gd name="connsiteY8" fmla="*/ 677863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2550" h="1352550">
                <a:moveTo>
                  <a:pt x="679450" y="0"/>
                </a:moveTo>
                <a:lnTo>
                  <a:pt x="774373" y="95594"/>
                </a:lnTo>
                <a:lnTo>
                  <a:pt x="774700" y="95250"/>
                </a:lnTo>
                <a:lnTo>
                  <a:pt x="969963" y="95250"/>
                </a:lnTo>
                <a:lnTo>
                  <a:pt x="969963" y="290513"/>
                </a:lnTo>
                <a:lnTo>
                  <a:pt x="968914" y="291512"/>
                </a:lnTo>
                <a:lnTo>
                  <a:pt x="1352550" y="677863"/>
                </a:lnTo>
                <a:lnTo>
                  <a:pt x="679450" y="1352550"/>
                </a:lnTo>
                <a:lnTo>
                  <a:pt x="0" y="6778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56706" y="3201053"/>
            <a:ext cx="269960" cy="332592"/>
            <a:chOff x="5149850" y="2306638"/>
            <a:chExt cx="396875" cy="488950"/>
          </a:xfrm>
          <a:solidFill>
            <a:srgbClr val="FFFFFF"/>
          </a:solidFill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297488" y="2454275"/>
              <a:ext cx="101600" cy="101600"/>
            </a:xfrm>
            <a:custGeom>
              <a:avLst/>
              <a:gdLst>
                <a:gd name="T0" fmla="*/ 31 w 31"/>
                <a:gd name="T1" fmla="*/ 16 h 31"/>
                <a:gd name="T2" fmla="*/ 15 w 31"/>
                <a:gd name="T3" fmla="*/ 31 h 31"/>
                <a:gd name="T4" fmla="*/ 15 w 31"/>
                <a:gd name="T5" fmla="*/ 31 h 31"/>
                <a:gd name="T6" fmla="*/ 0 w 31"/>
                <a:gd name="T7" fmla="*/ 16 h 31"/>
                <a:gd name="T8" fmla="*/ 0 w 31"/>
                <a:gd name="T9" fmla="*/ 16 h 31"/>
                <a:gd name="T10" fmla="*/ 15 w 31"/>
                <a:gd name="T11" fmla="*/ 0 h 31"/>
                <a:gd name="T12" fmla="*/ 15 w 31"/>
                <a:gd name="T13" fmla="*/ 0 h 31"/>
                <a:gd name="T14" fmla="*/ 31 w 31"/>
                <a:gd name="T1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31" y="16"/>
                  </a:moveTo>
                  <a:cubicBezTo>
                    <a:pt x="31" y="24"/>
                    <a:pt x="24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4" y="0"/>
                    <a:pt x="31" y="7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300663" y="2586038"/>
              <a:ext cx="95250" cy="209550"/>
            </a:xfrm>
            <a:custGeom>
              <a:avLst/>
              <a:gdLst>
                <a:gd name="T0" fmla="*/ 29 w 29"/>
                <a:gd name="T1" fmla="*/ 58 h 64"/>
                <a:gd name="T2" fmla="*/ 22 w 29"/>
                <a:gd name="T3" fmla="*/ 64 h 64"/>
                <a:gd name="T4" fmla="*/ 7 w 29"/>
                <a:gd name="T5" fmla="*/ 64 h 64"/>
                <a:gd name="T6" fmla="*/ 0 w 29"/>
                <a:gd name="T7" fmla="*/ 58 h 64"/>
                <a:gd name="T8" fmla="*/ 0 w 29"/>
                <a:gd name="T9" fmla="*/ 7 h 64"/>
                <a:gd name="T10" fmla="*/ 7 w 29"/>
                <a:gd name="T11" fmla="*/ 0 h 64"/>
                <a:gd name="T12" fmla="*/ 22 w 29"/>
                <a:gd name="T13" fmla="*/ 0 h 64"/>
                <a:gd name="T14" fmla="*/ 29 w 29"/>
                <a:gd name="T15" fmla="*/ 7 h 64"/>
                <a:gd name="T16" fmla="*/ 29 w 29"/>
                <a:gd name="T17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64">
                  <a:moveTo>
                    <a:pt x="29" y="58"/>
                  </a:moveTo>
                  <a:cubicBezTo>
                    <a:pt x="29" y="61"/>
                    <a:pt x="26" y="64"/>
                    <a:pt x="22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3" y="64"/>
                    <a:pt x="0" y="61"/>
                    <a:pt x="0" y="5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9" y="3"/>
                    <a:pt x="29" y="7"/>
                  </a:cubicBezTo>
                  <a:lnTo>
                    <a:pt x="2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222875" y="2379663"/>
              <a:ext cx="252412" cy="182563"/>
            </a:xfrm>
            <a:custGeom>
              <a:avLst/>
              <a:gdLst>
                <a:gd name="T0" fmla="*/ 67 w 77"/>
                <a:gd name="T1" fmla="*/ 55 h 56"/>
                <a:gd name="T2" fmla="*/ 62 w 77"/>
                <a:gd name="T3" fmla="*/ 47 h 56"/>
                <a:gd name="T4" fmla="*/ 62 w 77"/>
                <a:gd name="T5" fmla="*/ 47 h 56"/>
                <a:gd name="T6" fmla="*/ 64 w 77"/>
                <a:gd name="T7" fmla="*/ 39 h 56"/>
                <a:gd name="T8" fmla="*/ 64 w 77"/>
                <a:gd name="T9" fmla="*/ 39 h 56"/>
                <a:gd name="T10" fmla="*/ 38 w 77"/>
                <a:gd name="T11" fmla="*/ 13 h 56"/>
                <a:gd name="T12" fmla="*/ 38 w 77"/>
                <a:gd name="T13" fmla="*/ 13 h 56"/>
                <a:gd name="T14" fmla="*/ 13 w 77"/>
                <a:gd name="T15" fmla="*/ 39 h 56"/>
                <a:gd name="T16" fmla="*/ 13 w 77"/>
                <a:gd name="T17" fmla="*/ 39 h 56"/>
                <a:gd name="T18" fmla="*/ 14 w 77"/>
                <a:gd name="T19" fmla="*/ 47 h 56"/>
                <a:gd name="T20" fmla="*/ 14 w 77"/>
                <a:gd name="T21" fmla="*/ 47 h 56"/>
                <a:gd name="T22" fmla="*/ 10 w 77"/>
                <a:gd name="T23" fmla="*/ 55 h 56"/>
                <a:gd name="T24" fmla="*/ 10 w 77"/>
                <a:gd name="T25" fmla="*/ 55 h 56"/>
                <a:gd name="T26" fmla="*/ 2 w 77"/>
                <a:gd name="T27" fmla="*/ 51 h 56"/>
                <a:gd name="T28" fmla="*/ 2 w 77"/>
                <a:gd name="T29" fmla="*/ 51 h 56"/>
                <a:gd name="T30" fmla="*/ 0 w 77"/>
                <a:gd name="T31" fmla="*/ 39 h 56"/>
                <a:gd name="T32" fmla="*/ 0 w 77"/>
                <a:gd name="T33" fmla="*/ 39 h 56"/>
                <a:gd name="T34" fmla="*/ 38 w 77"/>
                <a:gd name="T35" fmla="*/ 0 h 56"/>
                <a:gd name="T36" fmla="*/ 38 w 77"/>
                <a:gd name="T37" fmla="*/ 0 h 56"/>
                <a:gd name="T38" fmla="*/ 77 w 77"/>
                <a:gd name="T39" fmla="*/ 39 h 56"/>
                <a:gd name="T40" fmla="*/ 77 w 77"/>
                <a:gd name="T41" fmla="*/ 39 h 56"/>
                <a:gd name="T42" fmla="*/ 75 w 77"/>
                <a:gd name="T43" fmla="*/ 51 h 56"/>
                <a:gd name="T44" fmla="*/ 75 w 77"/>
                <a:gd name="T45" fmla="*/ 51 h 56"/>
                <a:gd name="T46" fmla="*/ 69 w 77"/>
                <a:gd name="T47" fmla="*/ 55 h 56"/>
                <a:gd name="T48" fmla="*/ 69 w 77"/>
                <a:gd name="T49" fmla="*/ 55 h 56"/>
                <a:gd name="T50" fmla="*/ 67 w 77"/>
                <a:gd name="T51" fmla="*/ 5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56">
                  <a:moveTo>
                    <a:pt x="67" y="55"/>
                  </a:moveTo>
                  <a:cubicBezTo>
                    <a:pt x="63" y="54"/>
                    <a:pt x="61" y="50"/>
                    <a:pt x="62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4"/>
                    <a:pt x="64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25"/>
                    <a:pt x="52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4" y="13"/>
                    <a:pt x="13" y="25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41"/>
                    <a:pt x="14" y="44"/>
                    <a:pt x="14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50"/>
                    <a:pt x="14" y="54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7" y="56"/>
                    <a:pt x="3" y="54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47"/>
                    <a:pt x="0" y="4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60" y="0"/>
                    <a:pt x="77" y="17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3"/>
                    <a:pt x="76" y="47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3"/>
                    <a:pt x="71" y="55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8" y="55"/>
                    <a:pt x="67" y="55"/>
                    <a:pt x="6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49850" y="2306638"/>
              <a:ext cx="396875" cy="354013"/>
            </a:xfrm>
            <a:custGeom>
              <a:avLst/>
              <a:gdLst>
                <a:gd name="T0" fmla="*/ 92 w 121"/>
                <a:gd name="T1" fmla="*/ 106 h 108"/>
                <a:gd name="T2" fmla="*/ 92 w 121"/>
                <a:gd name="T3" fmla="*/ 96 h 108"/>
                <a:gd name="T4" fmla="*/ 92 w 121"/>
                <a:gd name="T5" fmla="*/ 96 h 108"/>
                <a:gd name="T6" fmla="*/ 108 w 121"/>
                <a:gd name="T7" fmla="*/ 61 h 108"/>
                <a:gd name="T8" fmla="*/ 108 w 121"/>
                <a:gd name="T9" fmla="*/ 61 h 108"/>
                <a:gd name="T10" fmla="*/ 60 w 121"/>
                <a:gd name="T11" fmla="*/ 13 h 108"/>
                <a:gd name="T12" fmla="*/ 60 w 121"/>
                <a:gd name="T13" fmla="*/ 13 h 108"/>
                <a:gd name="T14" fmla="*/ 13 w 121"/>
                <a:gd name="T15" fmla="*/ 61 h 108"/>
                <a:gd name="T16" fmla="*/ 13 w 121"/>
                <a:gd name="T17" fmla="*/ 61 h 108"/>
                <a:gd name="T18" fmla="*/ 29 w 121"/>
                <a:gd name="T19" fmla="*/ 96 h 108"/>
                <a:gd name="T20" fmla="*/ 29 w 121"/>
                <a:gd name="T21" fmla="*/ 96 h 108"/>
                <a:gd name="T22" fmla="*/ 29 w 121"/>
                <a:gd name="T23" fmla="*/ 106 h 108"/>
                <a:gd name="T24" fmla="*/ 29 w 121"/>
                <a:gd name="T25" fmla="*/ 106 h 108"/>
                <a:gd name="T26" fmla="*/ 20 w 121"/>
                <a:gd name="T27" fmla="*/ 106 h 108"/>
                <a:gd name="T28" fmla="*/ 20 w 121"/>
                <a:gd name="T29" fmla="*/ 106 h 108"/>
                <a:gd name="T30" fmla="*/ 0 w 121"/>
                <a:gd name="T31" fmla="*/ 61 h 108"/>
                <a:gd name="T32" fmla="*/ 0 w 121"/>
                <a:gd name="T33" fmla="*/ 61 h 108"/>
                <a:gd name="T34" fmla="*/ 60 w 121"/>
                <a:gd name="T35" fmla="*/ 0 h 108"/>
                <a:gd name="T36" fmla="*/ 60 w 121"/>
                <a:gd name="T37" fmla="*/ 0 h 108"/>
                <a:gd name="T38" fmla="*/ 121 w 121"/>
                <a:gd name="T39" fmla="*/ 61 h 108"/>
                <a:gd name="T40" fmla="*/ 121 w 121"/>
                <a:gd name="T41" fmla="*/ 61 h 108"/>
                <a:gd name="T42" fmla="*/ 101 w 121"/>
                <a:gd name="T43" fmla="*/ 106 h 108"/>
                <a:gd name="T44" fmla="*/ 101 w 121"/>
                <a:gd name="T45" fmla="*/ 106 h 108"/>
                <a:gd name="T46" fmla="*/ 97 w 121"/>
                <a:gd name="T47" fmla="*/ 108 h 108"/>
                <a:gd name="T48" fmla="*/ 97 w 121"/>
                <a:gd name="T49" fmla="*/ 108 h 108"/>
                <a:gd name="T50" fmla="*/ 92 w 121"/>
                <a:gd name="T51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08">
                  <a:moveTo>
                    <a:pt x="92" y="106"/>
                  </a:moveTo>
                  <a:cubicBezTo>
                    <a:pt x="89" y="103"/>
                    <a:pt x="90" y="99"/>
                    <a:pt x="9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102" y="87"/>
                    <a:pt x="108" y="75"/>
                    <a:pt x="108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34"/>
                    <a:pt x="87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34" y="13"/>
                    <a:pt x="13" y="34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75"/>
                    <a:pt x="19" y="87"/>
                    <a:pt x="2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9"/>
                    <a:pt x="32" y="103"/>
                    <a:pt x="29" y="106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27" y="108"/>
                    <a:pt x="23" y="108"/>
                    <a:pt x="20" y="106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7" y="95"/>
                    <a:pt x="0" y="79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94" y="0"/>
                    <a:pt x="121" y="27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79"/>
                    <a:pt x="113" y="95"/>
                    <a:pt x="101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0" y="107"/>
                    <a:pt x="98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5" y="108"/>
                    <a:pt x="93" y="107"/>
                    <a:pt x="9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222875" y="2379663"/>
              <a:ext cx="252412" cy="182563"/>
            </a:xfrm>
            <a:custGeom>
              <a:avLst/>
              <a:gdLst>
                <a:gd name="T0" fmla="*/ 67 w 77"/>
                <a:gd name="T1" fmla="*/ 55 h 56"/>
                <a:gd name="T2" fmla="*/ 62 w 77"/>
                <a:gd name="T3" fmla="*/ 47 h 56"/>
                <a:gd name="T4" fmla="*/ 62 w 77"/>
                <a:gd name="T5" fmla="*/ 47 h 56"/>
                <a:gd name="T6" fmla="*/ 64 w 77"/>
                <a:gd name="T7" fmla="*/ 39 h 56"/>
                <a:gd name="T8" fmla="*/ 64 w 77"/>
                <a:gd name="T9" fmla="*/ 39 h 56"/>
                <a:gd name="T10" fmla="*/ 38 w 77"/>
                <a:gd name="T11" fmla="*/ 13 h 56"/>
                <a:gd name="T12" fmla="*/ 38 w 77"/>
                <a:gd name="T13" fmla="*/ 13 h 56"/>
                <a:gd name="T14" fmla="*/ 13 w 77"/>
                <a:gd name="T15" fmla="*/ 39 h 56"/>
                <a:gd name="T16" fmla="*/ 13 w 77"/>
                <a:gd name="T17" fmla="*/ 39 h 56"/>
                <a:gd name="T18" fmla="*/ 14 w 77"/>
                <a:gd name="T19" fmla="*/ 47 h 56"/>
                <a:gd name="T20" fmla="*/ 14 w 77"/>
                <a:gd name="T21" fmla="*/ 47 h 56"/>
                <a:gd name="T22" fmla="*/ 10 w 77"/>
                <a:gd name="T23" fmla="*/ 55 h 56"/>
                <a:gd name="T24" fmla="*/ 10 w 77"/>
                <a:gd name="T25" fmla="*/ 55 h 56"/>
                <a:gd name="T26" fmla="*/ 2 w 77"/>
                <a:gd name="T27" fmla="*/ 51 h 56"/>
                <a:gd name="T28" fmla="*/ 2 w 77"/>
                <a:gd name="T29" fmla="*/ 51 h 56"/>
                <a:gd name="T30" fmla="*/ 0 w 77"/>
                <a:gd name="T31" fmla="*/ 39 h 56"/>
                <a:gd name="T32" fmla="*/ 0 w 77"/>
                <a:gd name="T33" fmla="*/ 39 h 56"/>
                <a:gd name="T34" fmla="*/ 38 w 77"/>
                <a:gd name="T35" fmla="*/ 0 h 56"/>
                <a:gd name="T36" fmla="*/ 38 w 77"/>
                <a:gd name="T37" fmla="*/ 0 h 56"/>
                <a:gd name="T38" fmla="*/ 77 w 77"/>
                <a:gd name="T39" fmla="*/ 39 h 56"/>
                <a:gd name="T40" fmla="*/ 77 w 77"/>
                <a:gd name="T41" fmla="*/ 39 h 56"/>
                <a:gd name="T42" fmla="*/ 75 w 77"/>
                <a:gd name="T43" fmla="*/ 51 h 56"/>
                <a:gd name="T44" fmla="*/ 75 w 77"/>
                <a:gd name="T45" fmla="*/ 51 h 56"/>
                <a:gd name="T46" fmla="*/ 75 w 77"/>
                <a:gd name="T47" fmla="*/ 51 h 56"/>
                <a:gd name="T48" fmla="*/ 69 w 77"/>
                <a:gd name="T49" fmla="*/ 55 h 56"/>
                <a:gd name="T50" fmla="*/ 69 w 77"/>
                <a:gd name="T51" fmla="*/ 55 h 56"/>
                <a:gd name="T52" fmla="*/ 67 w 77"/>
                <a:gd name="T53" fmla="*/ 5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56">
                  <a:moveTo>
                    <a:pt x="67" y="55"/>
                  </a:moveTo>
                  <a:cubicBezTo>
                    <a:pt x="63" y="54"/>
                    <a:pt x="61" y="50"/>
                    <a:pt x="62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4"/>
                    <a:pt x="64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25"/>
                    <a:pt x="52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4" y="13"/>
                    <a:pt x="13" y="25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41"/>
                    <a:pt x="14" y="44"/>
                    <a:pt x="14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50"/>
                    <a:pt x="14" y="54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7" y="56"/>
                    <a:pt x="3" y="54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47"/>
                    <a:pt x="0" y="4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60" y="0"/>
                    <a:pt x="77" y="17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3"/>
                    <a:pt x="76" y="47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3"/>
                    <a:pt x="71" y="55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8" y="55"/>
                    <a:pt x="67" y="55"/>
                    <a:pt x="6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28238" y="1847644"/>
            <a:ext cx="326894" cy="275224"/>
            <a:chOff x="1741488" y="2306638"/>
            <a:chExt cx="492125" cy="414338"/>
          </a:xfrm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741488" y="2306638"/>
              <a:ext cx="492125" cy="414338"/>
            </a:xfrm>
            <a:custGeom>
              <a:avLst/>
              <a:gdLst>
                <a:gd name="T0" fmla="*/ 127 w 150"/>
                <a:gd name="T1" fmla="*/ 16 h 126"/>
                <a:gd name="T2" fmla="*/ 127 w 150"/>
                <a:gd name="T3" fmla="*/ 0 h 126"/>
                <a:gd name="T4" fmla="*/ 79 w 150"/>
                <a:gd name="T5" fmla="*/ 0 h 126"/>
                <a:gd name="T6" fmla="*/ 79 w 150"/>
                <a:gd name="T7" fmla="*/ 16 h 126"/>
                <a:gd name="T8" fmla="*/ 25 w 150"/>
                <a:gd name="T9" fmla="*/ 16 h 126"/>
                <a:gd name="T10" fmla="*/ 0 w 150"/>
                <a:gd name="T11" fmla="*/ 39 h 126"/>
                <a:gd name="T12" fmla="*/ 0 w 150"/>
                <a:gd name="T13" fmla="*/ 104 h 126"/>
                <a:gd name="T14" fmla="*/ 25 w 150"/>
                <a:gd name="T15" fmla="*/ 126 h 126"/>
                <a:gd name="T16" fmla="*/ 125 w 150"/>
                <a:gd name="T17" fmla="*/ 126 h 126"/>
                <a:gd name="T18" fmla="*/ 150 w 150"/>
                <a:gd name="T19" fmla="*/ 104 h 126"/>
                <a:gd name="T20" fmla="*/ 150 w 150"/>
                <a:gd name="T21" fmla="*/ 39 h 126"/>
                <a:gd name="T22" fmla="*/ 127 w 150"/>
                <a:gd name="T23" fmla="*/ 16 h 126"/>
                <a:gd name="T24" fmla="*/ 75 w 150"/>
                <a:gd name="T25" fmla="*/ 113 h 126"/>
                <a:gd name="T26" fmla="*/ 33 w 150"/>
                <a:gd name="T27" fmla="*/ 71 h 126"/>
                <a:gd name="T28" fmla="*/ 75 w 150"/>
                <a:gd name="T29" fmla="*/ 30 h 126"/>
                <a:gd name="T30" fmla="*/ 116 w 150"/>
                <a:gd name="T31" fmla="*/ 71 h 126"/>
                <a:gd name="T32" fmla="*/ 75 w 150"/>
                <a:gd name="T33" fmla="*/ 113 h 126"/>
                <a:gd name="T34" fmla="*/ 119 w 150"/>
                <a:gd name="T35" fmla="*/ 16 h 126"/>
                <a:gd name="T36" fmla="*/ 86 w 150"/>
                <a:gd name="T37" fmla="*/ 16 h 126"/>
                <a:gd name="T38" fmla="*/ 86 w 150"/>
                <a:gd name="T39" fmla="*/ 7 h 126"/>
                <a:gd name="T40" fmla="*/ 119 w 150"/>
                <a:gd name="T41" fmla="*/ 7 h 126"/>
                <a:gd name="T42" fmla="*/ 119 w 150"/>
                <a:gd name="T43" fmla="*/ 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0" h="126">
                  <a:moveTo>
                    <a:pt x="127" y="16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1" y="16"/>
                    <a:pt x="0" y="26"/>
                    <a:pt x="0" y="39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11" y="126"/>
                    <a:pt x="25" y="126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38" y="126"/>
                    <a:pt x="150" y="116"/>
                    <a:pt x="150" y="104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50" y="27"/>
                    <a:pt x="140" y="17"/>
                    <a:pt x="127" y="16"/>
                  </a:cubicBezTo>
                  <a:close/>
                  <a:moveTo>
                    <a:pt x="75" y="113"/>
                  </a:moveTo>
                  <a:cubicBezTo>
                    <a:pt x="52" y="113"/>
                    <a:pt x="33" y="94"/>
                    <a:pt x="33" y="71"/>
                  </a:cubicBezTo>
                  <a:cubicBezTo>
                    <a:pt x="33" y="48"/>
                    <a:pt x="52" y="30"/>
                    <a:pt x="75" y="30"/>
                  </a:cubicBezTo>
                  <a:cubicBezTo>
                    <a:pt x="98" y="30"/>
                    <a:pt x="116" y="48"/>
                    <a:pt x="116" y="71"/>
                  </a:cubicBezTo>
                  <a:cubicBezTo>
                    <a:pt x="116" y="94"/>
                    <a:pt x="98" y="113"/>
                    <a:pt x="75" y="113"/>
                  </a:cubicBezTo>
                  <a:close/>
                  <a:moveTo>
                    <a:pt x="119" y="16"/>
                  </a:moveTo>
                  <a:cubicBezTo>
                    <a:pt x="86" y="16"/>
                    <a:pt x="86" y="16"/>
                    <a:pt x="86" y="16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119" y="7"/>
                    <a:pt x="119" y="7"/>
                    <a:pt x="119" y="7"/>
                  </a:cubicBezTo>
                  <a:lnTo>
                    <a:pt x="119" y="16"/>
                  </a:lnTo>
                  <a:close/>
                </a:path>
              </a:pathLst>
            </a:custGeom>
            <a:solidFill>
              <a:srgbClr val="F5F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1885950" y="2438400"/>
              <a:ext cx="203200" cy="203200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17 w 62"/>
                <a:gd name="T11" fmla="*/ 33 h 62"/>
                <a:gd name="T12" fmla="*/ 9 w 62"/>
                <a:gd name="T13" fmla="*/ 26 h 62"/>
                <a:gd name="T14" fmla="*/ 17 w 62"/>
                <a:gd name="T15" fmla="*/ 18 h 62"/>
                <a:gd name="T16" fmla="*/ 24 w 62"/>
                <a:gd name="T17" fmla="*/ 26 h 62"/>
                <a:gd name="T18" fmla="*/ 17 w 62"/>
                <a:gd name="T19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17" y="33"/>
                  </a:moveTo>
                  <a:cubicBezTo>
                    <a:pt x="13" y="33"/>
                    <a:pt x="9" y="30"/>
                    <a:pt x="9" y="26"/>
                  </a:cubicBezTo>
                  <a:cubicBezTo>
                    <a:pt x="9" y="21"/>
                    <a:pt x="13" y="18"/>
                    <a:pt x="17" y="18"/>
                  </a:cubicBezTo>
                  <a:cubicBezTo>
                    <a:pt x="21" y="18"/>
                    <a:pt x="24" y="21"/>
                    <a:pt x="24" y="26"/>
                  </a:cubicBezTo>
                  <a:cubicBezTo>
                    <a:pt x="24" y="30"/>
                    <a:pt x="21" y="33"/>
                    <a:pt x="17" y="33"/>
                  </a:cubicBezTo>
                  <a:close/>
                </a:path>
              </a:pathLst>
            </a:custGeom>
            <a:solidFill>
              <a:srgbClr val="F5F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3736769" y="2512901"/>
            <a:ext cx="326376" cy="298850"/>
          </a:xfrm>
          <a:custGeom>
            <a:avLst/>
            <a:gdLst>
              <a:gd name="T0" fmla="*/ 249 w 249"/>
              <a:gd name="T1" fmla="*/ 96 h 228"/>
              <a:gd name="T2" fmla="*/ 204 w 249"/>
              <a:gd name="T3" fmla="*/ 61 h 228"/>
              <a:gd name="T4" fmla="*/ 204 w 249"/>
              <a:gd name="T5" fmla="*/ 5 h 228"/>
              <a:gd name="T6" fmla="*/ 171 w 249"/>
              <a:gd name="T7" fmla="*/ 5 h 228"/>
              <a:gd name="T8" fmla="*/ 171 w 249"/>
              <a:gd name="T9" fmla="*/ 36 h 228"/>
              <a:gd name="T10" fmla="*/ 125 w 249"/>
              <a:gd name="T11" fmla="*/ 0 h 228"/>
              <a:gd name="T12" fmla="*/ 0 w 249"/>
              <a:gd name="T13" fmla="*/ 96 h 228"/>
              <a:gd name="T14" fmla="*/ 20 w 249"/>
              <a:gd name="T15" fmla="*/ 121 h 228"/>
              <a:gd name="T16" fmla="*/ 34 w 249"/>
              <a:gd name="T17" fmla="*/ 111 h 228"/>
              <a:gd name="T18" fmla="*/ 34 w 249"/>
              <a:gd name="T19" fmla="*/ 228 h 228"/>
              <a:gd name="T20" fmla="*/ 216 w 249"/>
              <a:gd name="T21" fmla="*/ 228 h 228"/>
              <a:gd name="T22" fmla="*/ 216 w 249"/>
              <a:gd name="T23" fmla="*/ 111 h 228"/>
              <a:gd name="T24" fmla="*/ 229 w 249"/>
              <a:gd name="T25" fmla="*/ 121 h 228"/>
              <a:gd name="T26" fmla="*/ 249 w 249"/>
              <a:gd name="T27" fmla="*/ 96 h 228"/>
              <a:gd name="T28" fmla="*/ 198 w 249"/>
              <a:gd name="T29" fmla="*/ 210 h 228"/>
              <a:gd name="T30" fmla="*/ 156 w 249"/>
              <a:gd name="T31" fmla="*/ 210 h 228"/>
              <a:gd name="T32" fmla="*/ 156 w 249"/>
              <a:gd name="T33" fmla="*/ 142 h 228"/>
              <a:gd name="T34" fmla="*/ 92 w 249"/>
              <a:gd name="T35" fmla="*/ 142 h 228"/>
              <a:gd name="T36" fmla="*/ 92 w 249"/>
              <a:gd name="T37" fmla="*/ 210 h 228"/>
              <a:gd name="T38" fmla="*/ 52 w 249"/>
              <a:gd name="T39" fmla="*/ 210 h 228"/>
              <a:gd name="T40" fmla="*/ 52 w 249"/>
              <a:gd name="T41" fmla="*/ 99 h 228"/>
              <a:gd name="T42" fmla="*/ 125 w 249"/>
              <a:gd name="T43" fmla="*/ 43 h 228"/>
              <a:gd name="T44" fmla="*/ 198 w 249"/>
              <a:gd name="T45" fmla="*/ 99 h 228"/>
              <a:gd name="T46" fmla="*/ 198 w 249"/>
              <a:gd name="T47" fmla="*/ 21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9" h="228">
                <a:moveTo>
                  <a:pt x="249" y="96"/>
                </a:moveTo>
                <a:lnTo>
                  <a:pt x="204" y="61"/>
                </a:lnTo>
                <a:lnTo>
                  <a:pt x="204" y="5"/>
                </a:lnTo>
                <a:lnTo>
                  <a:pt x="171" y="5"/>
                </a:lnTo>
                <a:lnTo>
                  <a:pt x="171" y="36"/>
                </a:lnTo>
                <a:lnTo>
                  <a:pt x="125" y="0"/>
                </a:lnTo>
                <a:lnTo>
                  <a:pt x="0" y="96"/>
                </a:lnTo>
                <a:lnTo>
                  <a:pt x="20" y="121"/>
                </a:lnTo>
                <a:lnTo>
                  <a:pt x="34" y="111"/>
                </a:lnTo>
                <a:lnTo>
                  <a:pt x="34" y="228"/>
                </a:lnTo>
                <a:lnTo>
                  <a:pt x="216" y="228"/>
                </a:lnTo>
                <a:lnTo>
                  <a:pt x="216" y="111"/>
                </a:lnTo>
                <a:lnTo>
                  <a:pt x="229" y="121"/>
                </a:lnTo>
                <a:lnTo>
                  <a:pt x="249" y="96"/>
                </a:lnTo>
                <a:close/>
                <a:moveTo>
                  <a:pt x="198" y="210"/>
                </a:moveTo>
                <a:lnTo>
                  <a:pt x="156" y="210"/>
                </a:lnTo>
                <a:lnTo>
                  <a:pt x="156" y="142"/>
                </a:lnTo>
                <a:lnTo>
                  <a:pt x="92" y="142"/>
                </a:lnTo>
                <a:lnTo>
                  <a:pt x="92" y="210"/>
                </a:lnTo>
                <a:lnTo>
                  <a:pt x="52" y="210"/>
                </a:lnTo>
                <a:lnTo>
                  <a:pt x="52" y="99"/>
                </a:lnTo>
                <a:lnTo>
                  <a:pt x="125" y="43"/>
                </a:lnTo>
                <a:lnTo>
                  <a:pt x="198" y="99"/>
                </a:lnTo>
                <a:lnTo>
                  <a:pt x="198" y="2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16561" y="2587914"/>
            <a:ext cx="336244" cy="301336"/>
            <a:chOff x="2212975" y="1766888"/>
            <a:chExt cx="581025" cy="520700"/>
          </a:xfrm>
          <a:solidFill>
            <a:srgbClr val="FFFFFF"/>
          </a:solidFill>
        </p:grpSpPr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2212975" y="1766888"/>
              <a:ext cx="581025" cy="398463"/>
            </a:xfrm>
            <a:custGeom>
              <a:avLst/>
              <a:gdLst>
                <a:gd name="T0" fmla="*/ 144 w 152"/>
                <a:gd name="T1" fmla="*/ 89 h 104"/>
                <a:gd name="T2" fmla="*/ 38 w 152"/>
                <a:gd name="T3" fmla="*/ 89 h 104"/>
                <a:gd name="T4" fmla="*/ 38 w 152"/>
                <a:gd name="T5" fmla="*/ 84 h 104"/>
                <a:gd name="T6" fmla="*/ 136 w 152"/>
                <a:gd name="T7" fmla="*/ 71 h 104"/>
                <a:gd name="T8" fmla="*/ 145 w 152"/>
                <a:gd name="T9" fmla="*/ 61 h 104"/>
                <a:gd name="T10" fmla="*/ 145 w 152"/>
                <a:gd name="T11" fmla="*/ 29 h 104"/>
                <a:gd name="T12" fmla="*/ 135 w 152"/>
                <a:gd name="T13" fmla="*/ 19 h 104"/>
                <a:gd name="T14" fmla="*/ 38 w 152"/>
                <a:gd name="T15" fmla="*/ 19 h 104"/>
                <a:gd name="T16" fmla="*/ 38 w 152"/>
                <a:gd name="T17" fmla="*/ 12 h 104"/>
                <a:gd name="T18" fmla="*/ 26 w 152"/>
                <a:gd name="T19" fmla="*/ 0 h 104"/>
                <a:gd name="T20" fmla="*/ 7 w 152"/>
                <a:gd name="T21" fmla="*/ 0 h 104"/>
                <a:gd name="T22" fmla="*/ 0 w 152"/>
                <a:gd name="T23" fmla="*/ 7 h 104"/>
                <a:gd name="T24" fmla="*/ 7 w 152"/>
                <a:gd name="T25" fmla="*/ 15 h 104"/>
                <a:gd name="T26" fmla="*/ 23 w 152"/>
                <a:gd name="T27" fmla="*/ 15 h 104"/>
                <a:gd name="T28" fmla="*/ 23 w 152"/>
                <a:gd name="T29" fmla="*/ 93 h 104"/>
                <a:gd name="T30" fmla="*/ 35 w 152"/>
                <a:gd name="T31" fmla="*/ 104 h 104"/>
                <a:gd name="T32" fmla="*/ 144 w 152"/>
                <a:gd name="T33" fmla="*/ 104 h 104"/>
                <a:gd name="T34" fmla="*/ 152 w 152"/>
                <a:gd name="T35" fmla="*/ 97 h 104"/>
                <a:gd name="T36" fmla="*/ 144 w 152"/>
                <a:gd name="T37" fmla="*/ 89 h 104"/>
                <a:gd name="T38" fmla="*/ 80 w 152"/>
                <a:gd name="T39" fmla="*/ 68 h 104"/>
                <a:gd name="T40" fmla="*/ 62 w 152"/>
                <a:gd name="T41" fmla="*/ 70 h 104"/>
                <a:gd name="T42" fmla="*/ 62 w 152"/>
                <a:gd name="T43" fmla="*/ 30 h 104"/>
                <a:gd name="T44" fmla="*/ 80 w 152"/>
                <a:gd name="T45" fmla="*/ 30 h 104"/>
                <a:gd name="T46" fmla="*/ 80 w 152"/>
                <a:gd name="T47" fmla="*/ 68 h 104"/>
                <a:gd name="T48" fmla="*/ 89 w 152"/>
                <a:gd name="T49" fmla="*/ 30 h 104"/>
                <a:gd name="T50" fmla="*/ 108 w 152"/>
                <a:gd name="T51" fmla="*/ 30 h 104"/>
                <a:gd name="T52" fmla="*/ 108 w 152"/>
                <a:gd name="T53" fmla="*/ 64 h 104"/>
                <a:gd name="T54" fmla="*/ 89 w 152"/>
                <a:gd name="T55" fmla="*/ 66 h 104"/>
                <a:gd name="T56" fmla="*/ 89 w 152"/>
                <a:gd name="T57" fmla="*/ 30 h 104"/>
                <a:gd name="T58" fmla="*/ 134 w 152"/>
                <a:gd name="T59" fmla="*/ 60 h 104"/>
                <a:gd name="T60" fmla="*/ 116 w 152"/>
                <a:gd name="T61" fmla="*/ 63 h 104"/>
                <a:gd name="T62" fmla="*/ 116 w 152"/>
                <a:gd name="T63" fmla="*/ 30 h 104"/>
                <a:gd name="T64" fmla="*/ 134 w 152"/>
                <a:gd name="T65" fmla="*/ 30 h 104"/>
                <a:gd name="T66" fmla="*/ 134 w 152"/>
                <a:gd name="T67" fmla="*/ 60 h 104"/>
                <a:gd name="T68" fmla="*/ 53 w 152"/>
                <a:gd name="T69" fmla="*/ 30 h 104"/>
                <a:gd name="T70" fmla="*/ 53 w 152"/>
                <a:gd name="T71" fmla="*/ 71 h 104"/>
                <a:gd name="T72" fmla="*/ 38 w 152"/>
                <a:gd name="T73" fmla="*/ 73 h 104"/>
                <a:gd name="T74" fmla="*/ 38 w 152"/>
                <a:gd name="T75" fmla="*/ 30 h 104"/>
                <a:gd name="T76" fmla="*/ 53 w 152"/>
                <a:gd name="T77" fmla="*/ 3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" h="104">
                  <a:moveTo>
                    <a:pt x="144" y="89"/>
                  </a:moveTo>
                  <a:cubicBezTo>
                    <a:pt x="38" y="89"/>
                    <a:pt x="38" y="89"/>
                    <a:pt x="38" y="89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141" y="70"/>
                    <a:pt x="144" y="66"/>
                    <a:pt x="145" y="61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3"/>
                    <a:pt x="140" y="19"/>
                    <a:pt x="135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5"/>
                    <a:pt x="33" y="0"/>
                    <a:pt x="2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9"/>
                    <a:pt x="28" y="104"/>
                    <a:pt x="35" y="104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8" y="104"/>
                    <a:pt x="152" y="101"/>
                    <a:pt x="152" y="97"/>
                  </a:cubicBezTo>
                  <a:cubicBezTo>
                    <a:pt x="152" y="93"/>
                    <a:pt x="148" y="89"/>
                    <a:pt x="144" y="89"/>
                  </a:cubicBezTo>
                  <a:close/>
                  <a:moveTo>
                    <a:pt x="80" y="68"/>
                  </a:moveTo>
                  <a:cubicBezTo>
                    <a:pt x="62" y="70"/>
                    <a:pt x="62" y="70"/>
                    <a:pt x="62" y="7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80" y="30"/>
                    <a:pt x="80" y="30"/>
                    <a:pt x="80" y="30"/>
                  </a:cubicBezTo>
                  <a:lnTo>
                    <a:pt x="80" y="68"/>
                  </a:lnTo>
                  <a:close/>
                  <a:moveTo>
                    <a:pt x="89" y="30"/>
                  </a:moveTo>
                  <a:cubicBezTo>
                    <a:pt x="108" y="30"/>
                    <a:pt x="108" y="30"/>
                    <a:pt x="108" y="30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89" y="66"/>
                    <a:pt x="89" y="66"/>
                    <a:pt x="89" y="66"/>
                  </a:cubicBezTo>
                  <a:lnTo>
                    <a:pt x="89" y="30"/>
                  </a:lnTo>
                  <a:close/>
                  <a:moveTo>
                    <a:pt x="134" y="60"/>
                  </a:moveTo>
                  <a:cubicBezTo>
                    <a:pt x="116" y="63"/>
                    <a:pt x="116" y="63"/>
                    <a:pt x="116" y="63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34" y="30"/>
                    <a:pt x="134" y="30"/>
                    <a:pt x="134" y="30"/>
                  </a:cubicBezTo>
                  <a:lnTo>
                    <a:pt x="134" y="60"/>
                  </a:lnTo>
                  <a:close/>
                  <a:moveTo>
                    <a:pt x="53" y="30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30"/>
                    <a:pt x="38" y="30"/>
                    <a:pt x="38" y="30"/>
                  </a:cubicBezTo>
                  <a:lnTo>
                    <a:pt x="5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22"/>
            <p:cNvSpPr>
              <a:spLocks noChangeArrowheads="1"/>
            </p:cNvSpPr>
            <p:nvPr/>
          </p:nvSpPr>
          <p:spPr bwMode="auto">
            <a:xfrm>
              <a:off x="2373313" y="2173288"/>
              <a:ext cx="115888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23"/>
            <p:cNvSpPr>
              <a:spLocks noChangeArrowheads="1"/>
            </p:cNvSpPr>
            <p:nvPr/>
          </p:nvSpPr>
          <p:spPr bwMode="auto">
            <a:xfrm>
              <a:off x="2649538" y="2173288"/>
              <a:ext cx="114300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254539" y="2170224"/>
            <a:ext cx="72808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  here</a:t>
            </a:r>
            <a:endParaRPr lang="zh-CN" altLang="en-US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54539" y="3554524"/>
            <a:ext cx="72808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  here</a:t>
            </a:r>
            <a:endParaRPr lang="zh-CN" altLang="en-US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33989" y="2906824"/>
            <a:ext cx="72808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  here</a:t>
            </a:r>
            <a:endParaRPr lang="zh-CN" altLang="en-US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24289" y="2906824"/>
            <a:ext cx="72808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  here</a:t>
            </a:r>
            <a:endParaRPr lang="zh-CN" altLang="en-US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6527074" y="2189465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6504804" y="1969454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989121" y="1906116"/>
            <a:ext cx="660257" cy="667243"/>
            <a:chOff x="3819326" y="1981005"/>
            <a:chExt cx="660257" cy="667243"/>
          </a:xfrm>
        </p:grpSpPr>
        <p:sp>
          <p:nvSpPr>
            <p:cNvPr id="30" name="矩形 29"/>
            <p:cNvSpPr/>
            <p:nvPr/>
          </p:nvSpPr>
          <p:spPr>
            <a:xfrm>
              <a:off x="3820428" y="1981005"/>
              <a:ext cx="65915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0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3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819326" y="2432804"/>
              <a:ext cx="63030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2" name="文本框 66"/>
          <p:cNvSpPr txBox="1">
            <a:spLocks noChangeArrowheads="1"/>
          </p:cNvSpPr>
          <p:nvPr/>
        </p:nvSpPr>
        <p:spPr bwMode="auto">
          <a:xfrm>
            <a:off x="767321" y="2233753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830776" y="2013742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572135" y="1969454"/>
            <a:ext cx="660257" cy="667243"/>
            <a:chOff x="3819326" y="1981005"/>
            <a:chExt cx="660257" cy="667243"/>
          </a:xfrm>
        </p:grpSpPr>
        <p:sp>
          <p:nvSpPr>
            <p:cNvPr id="35" name="矩形 34"/>
            <p:cNvSpPr/>
            <p:nvPr/>
          </p:nvSpPr>
          <p:spPr>
            <a:xfrm>
              <a:off x="3820428" y="1981005"/>
              <a:ext cx="65915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0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3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819326" y="2432804"/>
              <a:ext cx="63030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7" name="文本框 66"/>
          <p:cNvSpPr txBox="1">
            <a:spLocks noChangeArrowheads="1"/>
          </p:cNvSpPr>
          <p:nvPr/>
        </p:nvSpPr>
        <p:spPr bwMode="auto">
          <a:xfrm>
            <a:off x="740292" y="3565777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803747" y="3345766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2545106" y="3301478"/>
            <a:ext cx="660257" cy="667243"/>
            <a:chOff x="3819326" y="1981005"/>
            <a:chExt cx="660257" cy="667243"/>
          </a:xfrm>
        </p:grpSpPr>
        <p:sp>
          <p:nvSpPr>
            <p:cNvPr id="40" name="矩形 39"/>
            <p:cNvSpPr/>
            <p:nvPr/>
          </p:nvSpPr>
          <p:spPr>
            <a:xfrm>
              <a:off x="3820428" y="1981005"/>
              <a:ext cx="65915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0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3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819326" y="2432804"/>
              <a:ext cx="63030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2" name="文本框 66"/>
          <p:cNvSpPr txBox="1">
            <a:spLocks noChangeArrowheads="1"/>
          </p:cNvSpPr>
          <p:nvPr/>
        </p:nvSpPr>
        <p:spPr bwMode="auto">
          <a:xfrm>
            <a:off x="6549344" y="3663227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6527074" y="3443216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6011391" y="3379878"/>
            <a:ext cx="660257" cy="667243"/>
            <a:chOff x="3819326" y="1981005"/>
            <a:chExt cx="660257" cy="667243"/>
          </a:xfrm>
        </p:grpSpPr>
        <p:sp>
          <p:nvSpPr>
            <p:cNvPr id="45" name="矩形 44"/>
            <p:cNvSpPr/>
            <p:nvPr/>
          </p:nvSpPr>
          <p:spPr>
            <a:xfrm>
              <a:off x="3820428" y="1981005"/>
              <a:ext cx="65915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0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3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819326" y="2432804"/>
              <a:ext cx="63030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405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18" grpId="0" animBg="1"/>
      <p:bldP spid="23" grpId="0"/>
      <p:bldP spid="24" grpId="0"/>
      <p:bldP spid="25" grpId="0"/>
      <p:bldP spid="26" grpId="0"/>
      <p:bldP spid="27" grpId="0"/>
      <p:bldP spid="28" grpId="0"/>
      <p:bldP spid="32" grpId="0"/>
      <p:bldP spid="33" grpId="0"/>
      <p:bldP spid="37" grpId="0"/>
      <p:bldP spid="38" grpId="0"/>
      <p:bldP spid="42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论国防和军队建设的意义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8" descr="001e90bc453a118d6b4237"/>
          <p:cNvSpPr>
            <a:spLocks noChangeArrowheads="1"/>
          </p:cNvSpPr>
          <p:nvPr/>
        </p:nvSpPr>
        <p:spPr bwMode="auto">
          <a:xfrm>
            <a:off x="3853779" y="1854826"/>
            <a:ext cx="2973387" cy="280086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11" descr="160621-20121008053120-12"/>
          <p:cNvSpPr>
            <a:spLocks noChangeArrowheads="1"/>
          </p:cNvSpPr>
          <p:nvPr/>
        </p:nvSpPr>
        <p:spPr bwMode="auto">
          <a:xfrm>
            <a:off x="2236117" y="3469314"/>
            <a:ext cx="1582737" cy="158273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3" descr="160621-20121008053007-2"/>
          <p:cNvSpPr>
            <a:spLocks noChangeArrowheads="1"/>
          </p:cNvSpPr>
          <p:nvPr/>
        </p:nvSpPr>
        <p:spPr bwMode="auto">
          <a:xfrm>
            <a:off x="6827166" y="1202364"/>
            <a:ext cx="1582738" cy="158273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9796" y="1938537"/>
            <a:ext cx="1806331" cy="315465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439795" y="2327810"/>
            <a:ext cx="2856530" cy="734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55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83191" y="519055"/>
            <a:ext cx="50320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弘扬我军优良作风，推进军队组织形态优化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5"/>
          <p:cNvSpPr>
            <a:spLocks/>
          </p:cNvSpPr>
          <p:nvPr/>
        </p:nvSpPr>
        <p:spPr bwMode="auto">
          <a:xfrm>
            <a:off x="4154034" y="1464310"/>
            <a:ext cx="1460900" cy="1947373"/>
          </a:xfrm>
          <a:custGeom>
            <a:avLst/>
            <a:gdLst>
              <a:gd name="T0" fmla="*/ 416 w 416"/>
              <a:gd name="T1" fmla="*/ 325 h 555"/>
              <a:gd name="T2" fmla="*/ 91 w 416"/>
              <a:gd name="T3" fmla="*/ 0 h 555"/>
              <a:gd name="T4" fmla="*/ 0 w 416"/>
              <a:gd name="T5" fmla="*/ 13 h 555"/>
              <a:gd name="T6" fmla="*/ 320 w 416"/>
              <a:gd name="T7" fmla="*/ 555 h 555"/>
              <a:gd name="T8" fmla="*/ 321 w 416"/>
              <a:gd name="T9" fmla="*/ 554 h 555"/>
              <a:gd name="T10" fmla="*/ 322 w 416"/>
              <a:gd name="T11" fmla="*/ 553 h 555"/>
              <a:gd name="T12" fmla="*/ 322 w 416"/>
              <a:gd name="T13" fmla="*/ 553 h 555"/>
              <a:gd name="T14" fmla="*/ 416 w 416"/>
              <a:gd name="T15" fmla="*/ 32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6" h="555">
                <a:moveTo>
                  <a:pt x="416" y="325"/>
                </a:moveTo>
                <a:cubicBezTo>
                  <a:pt x="416" y="145"/>
                  <a:pt x="271" y="0"/>
                  <a:pt x="91" y="0"/>
                </a:cubicBezTo>
                <a:cubicBezTo>
                  <a:pt x="60" y="0"/>
                  <a:pt x="29" y="4"/>
                  <a:pt x="0" y="13"/>
                </a:cubicBezTo>
                <a:cubicBezTo>
                  <a:pt x="313" y="237"/>
                  <a:pt x="320" y="553"/>
                  <a:pt x="320" y="555"/>
                </a:cubicBezTo>
                <a:cubicBezTo>
                  <a:pt x="320" y="555"/>
                  <a:pt x="320" y="555"/>
                  <a:pt x="321" y="554"/>
                </a:cubicBezTo>
                <a:cubicBezTo>
                  <a:pt x="321" y="554"/>
                  <a:pt x="321" y="554"/>
                  <a:pt x="322" y="553"/>
                </a:cubicBezTo>
                <a:cubicBezTo>
                  <a:pt x="322" y="553"/>
                  <a:pt x="322" y="553"/>
                  <a:pt x="322" y="553"/>
                </a:cubicBezTo>
                <a:cubicBezTo>
                  <a:pt x="380" y="495"/>
                  <a:pt x="416" y="414"/>
                  <a:pt x="416" y="3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336344" y="1464310"/>
            <a:ext cx="1432806" cy="1950330"/>
          </a:xfrm>
          <a:custGeom>
            <a:avLst/>
            <a:gdLst>
              <a:gd name="T0" fmla="*/ 324 w 408"/>
              <a:gd name="T1" fmla="*/ 0 h 556"/>
              <a:gd name="T2" fmla="*/ 0 w 408"/>
              <a:gd name="T3" fmla="*/ 325 h 556"/>
              <a:gd name="T4" fmla="*/ 97 w 408"/>
              <a:gd name="T5" fmla="*/ 556 h 556"/>
              <a:gd name="T6" fmla="*/ 408 w 408"/>
              <a:gd name="T7" fmla="*/ 11 h 556"/>
              <a:gd name="T8" fmla="*/ 324 w 408"/>
              <a:gd name="T9" fmla="*/ 0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8" h="556">
                <a:moveTo>
                  <a:pt x="324" y="0"/>
                </a:moveTo>
                <a:cubicBezTo>
                  <a:pt x="145" y="0"/>
                  <a:pt x="0" y="145"/>
                  <a:pt x="0" y="325"/>
                </a:cubicBezTo>
                <a:cubicBezTo>
                  <a:pt x="0" y="415"/>
                  <a:pt x="37" y="497"/>
                  <a:pt x="97" y="556"/>
                </a:cubicBezTo>
                <a:cubicBezTo>
                  <a:pt x="136" y="185"/>
                  <a:pt x="393" y="21"/>
                  <a:pt x="408" y="11"/>
                </a:cubicBezTo>
                <a:cubicBezTo>
                  <a:pt x="382" y="4"/>
                  <a:pt x="354" y="0"/>
                  <a:pt x="3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371831" y="2880850"/>
            <a:ext cx="2207615" cy="860570"/>
          </a:xfrm>
          <a:custGeom>
            <a:avLst/>
            <a:gdLst>
              <a:gd name="T0" fmla="*/ 629 w 629"/>
              <a:gd name="T1" fmla="*/ 0 h 245"/>
              <a:gd name="T2" fmla="*/ 0 w 629"/>
              <a:gd name="T3" fmla="*/ 0 h 245"/>
              <a:gd name="T4" fmla="*/ 314 w 629"/>
              <a:gd name="T5" fmla="*/ 245 h 245"/>
              <a:gd name="T6" fmla="*/ 629 w 629"/>
              <a:gd name="T7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245">
                <a:moveTo>
                  <a:pt x="629" y="0"/>
                </a:moveTo>
                <a:cubicBezTo>
                  <a:pt x="276" y="156"/>
                  <a:pt x="0" y="1"/>
                  <a:pt x="0" y="0"/>
                </a:cubicBezTo>
                <a:cubicBezTo>
                  <a:pt x="35" y="141"/>
                  <a:pt x="163" y="245"/>
                  <a:pt x="314" y="245"/>
                </a:cubicBezTo>
                <a:cubicBezTo>
                  <a:pt x="466" y="245"/>
                  <a:pt x="594" y="141"/>
                  <a:pt x="6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5155075" y="2688626"/>
            <a:ext cx="455422" cy="723057"/>
          </a:xfrm>
          <a:custGeom>
            <a:avLst/>
            <a:gdLst>
              <a:gd name="T0" fmla="*/ 130 w 130"/>
              <a:gd name="T1" fmla="*/ 0 h 206"/>
              <a:gd name="T2" fmla="*/ 0 w 130"/>
              <a:gd name="T3" fmla="*/ 40 h 206"/>
              <a:gd name="T4" fmla="*/ 35 w 130"/>
              <a:gd name="T5" fmla="*/ 206 h 206"/>
              <a:gd name="T6" fmla="*/ 36 w 130"/>
              <a:gd name="T7" fmla="*/ 205 h 206"/>
              <a:gd name="T8" fmla="*/ 37 w 130"/>
              <a:gd name="T9" fmla="*/ 204 h 206"/>
              <a:gd name="T10" fmla="*/ 37 w 130"/>
              <a:gd name="T11" fmla="*/ 204 h 206"/>
              <a:gd name="T12" fmla="*/ 130 w 130"/>
              <a:gd name="T13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206">
                <a:moveTo>
                  <a:pt x="130" y="0"/>
                </a:moveTo>
                <a:cubicBezTo>
                  <a:pt x="0" y="40"/>
                  <a:pt x="0" y="40"/>
                  <a:pt x="0" y="40"/>
                </a:cubicBezTo>
                <a:cubicBezTo>
                  <a:pt x="33" y="136"/>
                  <a:pt x="35" y="205"/>
                  <a:pt x="35" y="206"/>
                </a:cubicBezTo>
                <a:cubicBezTo>
                  <a:pt x="35" y="206"/>
                  <a:pt x="35" y="206"/>
                  <a:pt x="36" y="205"/>
                </a:cubicBezTo>
                <a:cubicBezTo>
                  <a:pt x="36" y="205"/>
                  <a:pt x="36" y="205"/>
                  <a:pt x="37" y="204"/>
                </a:cubicBezTo>
                <a:cubicBezTo>
                  <a:pt x="37" y="204"/>
                  <a:pt x="37" y="204"/>
                  <a:pt x="37" y="204"/>
                </a:cubicBezTo>
                <a:cubicBezTo>
                  <a:pt x="90" y="151"/>
                  <a:pt x="124" y="79"/>
                  <a:pt x="13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6511834" y="2098025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489564" y="1878014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973881" y="1814676"/>
            <a:ext cx="660257" cy="667243"/>
            <a:chOff x="3819326" y="1981005"/>
            <a:chExt cx="660257" cy="667243"/>
          </a:xfrm>
        </p:grpSpPr>
        <p:sp>
          <p:nvSpPr>
            <p:cNvPr id="12" name="矩形 11"/>
            <p:cNvSpPr/>
            <p:nvPr/>
          </p:nvSpPr>
          <p:spPr>
            <a:xfrm>
              <a:off x="3820428" y="1981005"/>
              <a:ext cx="65915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0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3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819326" y="2432804"/>
              <a:ext cx="63030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516295" y="2098025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92858" y="1878014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332123" y="1837333"/>
            <a:ext cx="660257" cy="667243"/>
            <a:chOff x="3819326" y="1981005"/>
            <a:chExt cx="660257" cy="667243"/>
          </a:xfrm>
        </p:grpSpPr>
        <p:sp>
          <p:nvSpPr>
            <p:cNvPr id="17" name="矩形 16"/>
            <p:cNvSpPr/>
            <p:nvPr/>
          </p:nvSpPr>
          <p:spPr>
            <a:xfrm>
              <a:off x="3820428" y="1981005"/>
              <a:ext cx="65915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0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3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819326" y="2432804"/>
              <a:ext cx="63030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3745774" y="4254485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723504" y="4034474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184961" y="3971136"/>
            <a:ext cx="660257" cy="667243"/>
            <a:chOff x="3819326" y="1981005"/>
            <a:chExt cx="660257" cy="667243"/>
          </a:xfrm>
        </p:grpSpPr>
        <p:sp>
          <p:nvSpPr>
            <p:cNvPr id="22" name="矩形 21"/>
            <p:cNvSpPr/>
            <p:nvPr/>
          </p:nvSpPr>
          <p:spPr>
            <a:xfrm>
              <a:off x="3820428" y="1981005"/>
              <a:ext cx="65915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0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3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19326" y="2432804"/>
              <a:ext cx="63030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566278" y="2036433"/>
            <a:ext cx="357822" cy="317096"/>
            <a:chOff x="1673226" y="1914525"/>
            <a:chExt cx="781050" cy="692150"/>
          </a:xfrm>
          <a:solidFill>
            <a:srgbClr val="FFFFFF"/>
          </a:solidFill>
        </p:grpSpPr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1673226" y="1914525"/>
              <a:ext cx="706438" cy="558800"/>
            </a:xfrm>
            <a:custGeom>
              <a:avLst/>
              <a:gdLst>
                <a:gd name="T0" fmla="*/ 0 w 113"/>
                <a:gd name="T1" fmla="*/ 0 h 89"/>
                <a:gd name="T2" fmla="*/ 0 w 113"/>
                <a:gd name="T3" fmla="*/ 8 h 89"/>
                <a:gd name="T4" fmla="*/ 21 w 113"/>
                <a:gd name="T5" fmla="*/ 8 h 89"/>
                <a:gd name="T6" fmla="*/ 35 w 113"/>
                <a:gd name="T7" fmla="*/ 89 h 89"/>
                <a:gd name="T8" fmla="*/ 113 w 113"/>
                <a:gd name="T9" fmla="*/ 89 h 89"/>
                <a:gd name="T10" fmla="*/ 113 w 113"/>
                <a:gd name="T11" fmla="*/ 81 h 89"/>
                <a:gd name="T12" fmla="*/ 41 w 113"/>
                <a:gd name="T13" fmla="*/ 81 h 89"/>
                <a:gd name="T14" fmla="*/ 28 w 113"/>
                <a:gd name="T15" fmla="*/ 0 h 89"/>
                <a:gd name="T16" fmla="*/ 0 w 113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89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8"/>
                    <a:pt x="21" y="8"/>
                  </a:cubicBezTo>
                  <a:cubicBezTo>
                    <a:pt x="22" y="14"/>
                    <a:pt x="35" y="89"/>
                    <a:pt x="35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113" y="81"/>
                    <a:pt x="47" y="81"/>
                    <a:pt x="41" y="81"/>
                  </a:cubicBezTo>
                  <a:cubicBezTo>
                    <a:pt x="40" y="75"/>
                    <a:pt x="28" y="0"/>
                    <a:pt x="28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val 12"/>
            <p:cNvSpPr>
              <a:spLocks noChangeArrowheads="1"/>
            </p:cNvSpPr>
            <p:nvPr/>
          </p:nvSpPr>
          <p:spPr bwMode="auto">
            <a:xfrm>
              <a:off x="1892301" y="2492375"/>
              <a:ext cx="111125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2273301" y="2492375"/>
              <a:ext cx="112713" cy="114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1892301" y="1914525"/>
              <a:ext cx="561975" cy="452438"/>
            </a:xfrm>
            <a:custGeom>
              <a:avLst/>
              <a:gdLst>
                <a:gd name="T0" fmla="*/ 0 w 90"/>
                <a:gd name="T1" fmla="*/ 0 h 72"/>
                <a:gd name="T2" fmla="*/ 12 w 90"/>
                <a:gd name="T3" fmla="*/ 72 h 72"/>
                <a:gd name="T4" fmla="*/ 78 w 90"/>
                <a:gd name="T5" fmla="*/ 72 h 72"/>
                <a:gd name="T6" fmla="*/ 90 w 90"/>
                <a:gd name="T7" fmla="*/ 0 h 72"/>
                <a:gd name="T8" fmla="*/ 0 w 90"/>
                <a:gd name="T9" fmla="*/ 0 h 72"/>
                <a:gd name="T10" fmla="*/ 68 w 90"/>
                <a:gd name="T11" fmla="*/ 59 h 72"/>
                <a:gd name="T12" fmla="*/ 23 w 90"/>
                <a:gd name="T13" fmla="*/ 59 h 72"/>
                <a:gd name="T14" fmla="*/ 20 w 90"/>
                <a:gd name="T15" fmla="*/ 56 h 72"/>
                <a:gd name="T16" fmla="*/ 23 w 90"/>
                <a:gd name="T17" fmla="*/ 53 h 72"/>
                <a:gd name="T18" fmla="*/ 68 w 90"/>
                <a:gd name="T19" fmla="*/ 53 h 72"/>
                <a:gd name="T20" fmla="*/ 71 w 90"/>
                <a:gd name="T21" fmla="*/ 56 h 72"/>
                <a:gd name="T22" fmla="*/ 68 w 90"/>
                <a:gd name="T23" fmla="*/ 59 h 72"/>
                <a:gd name="T24" fmla="*/ 72 w 90"/>
                <a:gd name="T25" fmla="*/ 40 h 72"/>
                <a:gd name="T26" fmla="*/ 19 w 90"/>
                <a:gd name="T27" fmla="*/ 40 h 72"/>
                <a:gd name="T28" fmla="*/ 16 w 90"/>
                <a:gd name="T29" fmla="*/ 37 h 72"/>
                <a:gd name="T30" fmla="*/ 19 w 90"/>
                <a:gd name="T31" fmla="*/ 34 h 72"/>
                <a:gd name="T32" fmla="*/ 72 w 90"/>
                <a:gd name="T33" fmla="*/ 34 h 72"/>
                <a:gd name="T34" fmla="*/ 75 w 90"/>
                <a:gd name="T35" fmla="*/ 37 h 72"/>
                <a:gd name="T36" fmla="*/ 72 w 90"/>
                <a:gd name="T37" fmla="*/ 40 h 72"/>
                <a:gd name="T38" fmla="*/ 76 w 90"/>
                <a:gd name="T39" fmla="*/ 20 h 72"/>
                <a:gd name="T40" fmla="*/ 15 w 90"/>
                <a:gd name="T41" fmla="*/ 20 h 72"/>
                <a:gd name="T42" fmla="*/ 12 w 90"/>
                <a:gd name="T43" fmla="*/ 17 h 72"/>
                <a:gd name="T44" fmla="*/ 15 w 90"/>
                <a:gd name="T45" fmla="*/ 14 h 72"/>
                <a:gd name="T46" fmla="*/ 76 w 90"/>
                <a:gd name="T47" fmla="*/ 14 h 72"/>
                <a:gd name="T48" fmla="*/ 79 w 90"/>
                <a:gd name="T49" fmla="*/ 17 h 72"/>
                <a:gd name="T50" fmla="*/ 76 w 90"/>
                <a:gd name="T51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72">
                  <a:moveTo>
                    <a:pt x="0" y="0"/>
                  </a:moveTo>
                  <a:cubicBezTo>
                    <a:pt x="12" y="72"/>
                    <a:pt x="12" y="72"/>
                    <a:pt x="12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0" y="0"/>
                  </a:lnTo>
                  <a:close/>
                  <a:moveTo>
                    <a:pt x="68" y="59"/>
                  </a:moveTo>
                  <a:cubicBezTo>
                    <a:pt x="23" y="59"/>
                    <a:pt x="23" y="59"/>
                    <a:pt x="23" y="59"/>
                  </a:cubicBezTo>
                  <a:cubicBezTo>
                    <a:pt x="21" y="59"/>
                    <a:pt x="20" y="58"/>
                    <a:pt x="20" y="56"/>
                  </a:cubicBezTo>
                  <a:cubicBezTo>
                    <a:pt x="20" y="55"/>
                    <a:pt x="21" y="53"/>
                    <a:pt x="23" y="5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70" y="53"/>
                    <a:pt x="71" y="55"/>
                    <a:pt x="71" y="56"/>
                  </a:cubicBezTo>
                  <a:cubicBezTo>
                    <a:pt x="71" y="58"/>
                    <a:pt x="70" y="59"/>
                    <a:pt x="68" y="59"/>
                  </a:cubicBezTo>
                  <a:close/>
                  <a:moveTo>
                    <a:pt x="72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17" y="40"/>
                    <a:pt x="16" y="38"/>
                    <a:pt x="16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4" y="34"/>
                    <a:pt x="75" y="35"/>
                    <a:pt x="75" y="37"/>
                  </a:cubicBezTo>
                  <a:cubicBezTo>
                    <a:pt x="75" y="38"/>
                    <a:pt x="74" y="40"/>
                    <a:pt x="72" y="40"/>
                  </a:cubicBezTo>
                  <a:close/>
                  <a:moveTo>
                    <a:pt x="76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3" y="20"/>
                    <a:pt x="12" y="19"/>
                    <a:pt x="12" y="17"/>
                  </a:cubicBezTo>
                  <a:cubicBezTo>
                    <a:pt x="12" y="15"/>
                    <a:pt x="13" y="14"/>
                    <a:pt x="15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8" y="14"/>
                    <a:pt x="79" y="15"/>
                    <a:pt x="79" y="17"/>
                  </a:cubicBezTo>
                  <a:cubicBezTo>
                    <a:pt x="79" y="19"/>
                    <a:pt x="78" y="20"/>
                    <a:pt x="7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279630" y="3221521"/>
            <a:ext cx="292370" cy="383282"/>
            <a:chOff x="3416301" y="1831975"/>
            <a:chExt cx="638175" cy="836613"/>
          </a:xfrm>
          <a:solidFill>
            <a:srgbClr val="FFFFFF"/>
          </a:solidFill>
        </p:grpSpPr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3660776" y="2139950"/>
              <a:ext cx="155575" cy="528638"/>
            </a:xfrm>
            <a:custGeom>
              <a:avLst/>
              <a:gdLst>
                <a:gd name="T0" fmla="*/ 0 w 25"/>
                <a:gd name="T1" fmla="*/ 84 h 84"/>
                <a:gd name="T2" fmla="*/ 12 w 25"/>
                <a:gd name="T3" fmla="*/ 84 h 84"/>
                <a:gd name="T4" fmla="*/ 25 w 25"/>
                <a:gd name="T5" fmla="*/ 84 h 84"/>
                <a:gd name="T6" fmla="*/ 25 w 25"/>
                <a:gd name="T7" fmla="*/ 0 h 84"/>
                <a:gd name="T8" fmla="*/ 12 w 25"/>
                <a:gd name="T9" fmla="*/ 0 h 84"/>
                <a:gd name="T10" fmla="*/ 0 w 25"/>
                <a:gd name="T11" fmla="*/ 0 h 84"/>
                <a:gd name="T12" fmla="*/ 0 w 25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84">
                  <a:moveTo>
                    <a:pt x="0" y="84"/>
                  </a:moveTo>
                  <a:cubicBezTo>
                    <a:pt x="4" y="84"/>
                    <a:pt x="8" y="84"/>
                    <a:pt x="12" y="84"/>
                  </a:cubicBezTo>
                  <a:cubicBezTo>
                    <a:pt x="17" y="84"/>
                    <a:pt x="21" y="84"/>
                    <a:pt x="25" y="8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lnTo>
                    <a:pt x="0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8"/>
            <p:cNvSpPr>
              <a:spLocks noEditPoints="1"/>
            </p:cNvSpPr>
            <p:nvPr/>
          </p:nvSpPr>
          <p:spPr bwMode="auto">
            <a:xfrm>
              <a:off x="3416301" y="2146300"/>
              <a:ext cx="638175" cy="522288"/>
            </a:xfrm>
            <a:custGeom>
              <a:avLst/>
              <a:gdLst>
                <a:gd name="T0" fmla="*/ 0 w 102"/>
                <a:gd name="T1" fmla="*/ 13 h 83"/>
                <a:gd name="T2" fmla="*/ 0 w 102"/>
                <a:gd name="T3" fmla="*/ 69 h 83"/>
                <a:gd name="T4" fmla="*/ 11 w 102"/>
                <a:gd name="T5" fmla="*/ 80 h 83"/>
                <a:gd name="T6" fmla="*/ 33 w 102"/>
                <a:gd name="T7" fmla="*/ 83 h 83"/>
                <a:gd name="T8" fmla="*/ 33 w 102"/>
                <a:gd name="T9" fmla="*/ 0 h 83"/>
                <a:gd name="T10" fmla="*/ 11 w 102"/>
                <a:gd name="T11" fmla="*/ 3 h 83"/>
                <a:gd name="T12" fmla="*/ 0 w 102"/>
                <a:gd name="T13" fmla="*/ 13 h 83"/>
                <a:gd name="T14" fmla="*/ 92 w 102"/>
                <a:gd name="T15" fmla="*/ 3 h 83"/>
                <a:gd name="T16" fmla="*/ 70 w 102"/>
                <a:gd name="T17" fmla="*/ 0 h 83"/>
                <a:gd name="T18" fmla="*/ 70 w 102"/>
                <a:gd name="T19" fmla="*/ 83 h 83"/>
                <a:gd name="T20" fmla="*/ 92 w 102"/>
                <a:gd name="T21" fmla="*/ 80 h 83"/>
                <a:gd name="T22" fmla="*/ 102 w 102"/>
                <a:gd name="T23" fmla="*/ 69 h 83"/>
                <a:gd name="T24" fmla="*/ 102 w 102"/>
                <a:gd name="T25" fmla="*/ 13 h 83"/>
                <a:gd name="T26" fmla="*/ 92 w 102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83">
                  <a:moveTo>
                    <a:pt x="0" y="13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75"/>
                    <a:pt x="5" y="80"/>
                    <a:pt x="11" y="80"/>
                  </a:cubicBezTo>
                  <a:cubicBezTo>
                    <a:pt x="11" y="80"/>
                    <a:pt x="18" y="82"/>
                    <a:pt x="33" y="8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8" y="1"/>
                    <a:pt x="11" y="3"/>
                    <a:pt x="11" y="3"/>
                  </a:cubicBezTo>
                  <a:cubicBezTo>
                    <a:pt x="5" y="3"/>
                    <a:pt x="0" y="7"/>
                    <a:pt x="0" y="13"/>
                  </a:cubicBezTo>
                  <a:close/>
                  <a:moveTo>
                    <a:pt x="92" y="3"/>
                  </a:moveTo>
                  <a:cubicBezTo>
                    <a:pt x="92" y="3"/>
                    <a:pt x="84" y="1"/>
                    <a:pt x="70" y="0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84" y="82"/>
                    <a:pt x="92" y="80"/>
                    <a:pt x="92" y="80"/>
                  </a:cubicBezTo>
                  <a:cubicBezTo>
                    <a:pt x="98" y="80"/>
                    <a:pt x="102" y="75"/>
                    <a:pt x="102" y="69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7"/>
                    <a:pt x="98" y="3"/>
                    <a:pt x="9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3460751" y="1831975"/>
              <a:ext cx="249238" cy="288925"/>
            </a:xfrm>
            <a:custGeom>
              <a:avLst/>
              <a:gdLst>
                <a:gd name="T0" fmla="*/ 27 w 40"/>
                <a:gd name="T1" fmla="*/ 3 h 46"/>
                <a:gd name="T2" fmla="*/ 3 w 40"/>
                <a:gd name="T3" fmla="*/ 29 h 46"/>
                <a:gd name="T4" fmla="*/ 24 w 40"/>
                <a:gd name="T5" fmla="*/ 46 h 46"/>
                <a:gd name="T6" fmla="*/ 40 w 40"/>
                <a:gd name="T7" fmla="*/ 44 h 46"/>
                <a:gd name="T8" fmla="*/ 27 w 40"/>
                <a:gd name="T9" fmla="*/ 3 h 46"/>
                <a:gd name="T10" fmla="*/ 14 w 40"/>
                <a:gd name="T11" fmla="*/ 31 h 46"/>
                <a:gd name="T12" fmla="*/ 26 w 40"/>
                <a:gd name="T13" fmla="*/ 19 h 46"/>
                <a:gd name="T14" fmla="*/ 33 w 40"/>
                <a:gd name="T15" fmla="*/ 39 h 46"/>
                <a:gd name="T16" fmla="*/ 25 w 40"/>
                <a:gd name="T17" fmla="*/ 40 h 46"/>
                <a:gd name="T18" fmla="*/ 14 w 40"/>
                <a:gd name="T19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6">
                  <a:moveTo>
                    <a:pt x="27" y="3"/>
                  </a:moveTo>
                  <a:cubicBezTo>
                    <a:pt x="19" y="0"/>
                    <a:pt x="0" y="21"/>
                    <a:pt x="3" y="29"/>
                  </a:cubicBezTo>
                  <a:cubicBezTo>
                    <a:pt x="5" y="37"/>
                    <a:pt x="24" y="46"/>
                    <a:pt x="24" y="46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34" y="6"/>
                    <a:pt x="27" y="3"/>
                  </a:cubicBezTo>
                  <a:close/>
                  <a:moveTo>
                    <a:pt x="14" y="31"/>
                  </a:moveTo>
                  <a:cubicBezTo>
                    <a:pt x="13" y="27"/>
                    <a:pt x="23" y="17"/>
                    <a:pt x="26" y="19"/>
                  </a:cubicBezTo>
                  <a:cubicBezTo>
                    <a:pt x="30" y="20"/>
                    <a:pt x="33" y="39"/>
                    <a:pt x="33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16" y="35"/>
                    <a:pt x="1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 bwMode="auto">
            <a:xfrm>
              <a:off x="3760788" y="1831975"/>
              <a:ext cx="255588" cy="288925"/>
            </a:xfrm>
            <a:custGeom>
              <a:avLst/>
              <a:gdLst>
                <a:gd name="T0" fmla="*/ 0 w 41"/>
                <a:gd name="T1" fmla="*/ 44 h 46"/>
                <a:gd name="T2" fmla="*/ 16 w 41"/>
                <a:gd name="T3" fmla="*/ 46 h 46"/>
                <a:gd name="T4" fmla="*/ 38 w 41"/>
                <a:gd name="T5" fmla="*/ 29 h 46"/>
                <a:gd name="T6" fmla="*/ 14 w 41"/>
                <a:gd name="T7" fmla="*/ 3 h 46"/>
                <a:gd name="T8" fmla="*/ 0 w 41"/>
                <a:gd name="T9" fmla="*/ 44 h 46"/>
                <a:gd name="T10" fmla="*/ 16 w 41"/>
                <a:gd name="T11" fmla="*/ 40 h 46"/>
                <a:gd name="T12" fmla="*/ 8 w 41"/>
                <a:gd name="T13" fmla="*/ 39 h 46"/>
                <a:gd name="T14" fmla="*/ 14 w 41"/>
                <a:gd name="T15" fmla="*/ 19 h 46"/>
                <a:gd name="T16" fmla="*/ 26 w 41"/>
                <a:gd name="T17" fmla="*/ 31 h 46"/>
                <a:gd name="T18" fmla="*/ 16 w 41"/>
                <a:gd name="T19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6">
                  <a:moveTo>
                    <a:pt x="0" y="44"/>
                  </a:move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35" y="37"/>
                    <a:pt x="38" y="29"/>
                  </a:cubicBezTo>
                  <a:cubicBezTo>
                    <a:pt x="41" y="21"/>
                    <a:pt x="21" y="0"/>
                    <a:pt x="14" y="3"/>
                  </a:cubicBezTo>
                  <a:cubicBezTo>
                    <a:pt x="7" y="6"/>
                    <a:pt x="0" y="44"/>
                    <a:pt x="0" y="44"/>
                  </a:cubicBezTo>
                  <a:close/>
                  <a:moveTo>
                    <a:pt x="16" y="40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11" y="20"/>
                    <a:pt x="14" y="19"/>
                  </a:cubicBezTo>
                  <a:cubicBezTo>
                    <a:pt x="18" y="17"/>
                    <a:pt x="27" y="27"/>
                    <a:pt x="26" y="31"/>
                  </a:cubicBezTo>
                  <a:cubicBezTo>
                    <a:pt x="25" y="35"/>
                    <a:pt x="16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101678" y="2093417"/>
            <a:ext cx="309096" cy="271278"/>
            <a:chOff x="5073651" y="1963738"/>
            <a:chExt cx="674688" cy="592138"/>
          </a:xfrm>
          <a:solidFill>
            <a:srgbClr val="FFFFFF"/>
          </a:solidFill>
        </p:grpSpPr>
        <p:sp>
          <p:nvSpPr>
            <p:cNvPr id="35" name="Oval 5"/>
            <p:cNvSpPr>
              <a:spLocks noChangeArrowheads="1"/>
            </p:cNvSpPr>
            <p:nvPr/>
          </p:nvSpPr>
          <p:spPr bwMode="auto">
            <a:xfrm>
              <a:off x="5286376" y="2216150"/>
              <a:ext cx="249238" cy="250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5073651" y="1963738"/>
              <a:ext cx="674688" cy="592138"/>
            </a:xfrm>
            <a:custGeom>
              <a:avLst/>
              <a:gdLst>
                <a:gd name="T0" fmla="*/ 96 w 108"/>
                <a:gd name="T1" fmla="*/ 22 h 94"/>
                <a:gd name="T2" fmla="*/ 77 w 108"/>
                <a:gd name="T3" fmla="*/ 22 h 94"/>
                <a:gd name="T4" fmla="*/ 75 w 108"/>
                <a:gd name="T5" fmla="*/ 6 h 94"/>
                <a:gd name="T6" fmla="*/ 68 w 108"/>
                <a:gd name="T7" fmla="*/ 0 h 94"/>
                <a:gd name="T8" fmla="*/ 39 w 108"/>
                <a:gd name="T9" fmla="*/ 0 h 94"/>
                <a:gd name="T10" fmla="*/ 33 w 108"/>
                <a:gd name="T11" fmla="*/ 6 h 94"/>
                <a:gd name="T12" fmla="*/ 31 w 108"/>
                <a:gd name="T13" fmla="*/ 22 h 94"/>
                <a:gd name="T14" fmla="*/ 12 w 108"/>
                <a:gd name="T15" fmla="*/ 22 h 94"/>
                <a:gd name="T16" fmla="*/ 0 w 108"/>
                <a:gd name="T17" fmla="*/ 33 h 94"/>
                <a:gd name="T18" fmla="*/ 0 w 108"/>
                <a:gd name="T19" fmla="*/ 83 h 94"/>
                <a:gd name="T20" fmla="*/ 12 w 108"/>
                <a:gd name="T21" fmla="*/ 94 h 94"/>
                <a:gd name="T22" fmla="*/ 96 w 108"/>
                <a:gd name="T23" fmla="*/ 94 h 94"/>
                <a:gd name="T24" fmla="*/ 108 w 108"/>
                <a:gd name="T25" fmla="*/ 83 h 94"/>
                <a:gd name="T26" fmla="*/ 108 w 108"/>
                <a:gd name="T27" fmla="*/ 33 h 94"/>
                <a:gd name="T28" fmla="*/ 96 w 108"/>
                <a:gd name="T29" fmla="*/ 22 h 94"/>
                <a:gd name="T30" fmla="*/ 54 w 108"/>
                <a:gd name="T31" fmla="*/ 89 h 94"/>
                <a:gd name="T32" fmla="*/ 24 w 108"/>
                <a:gd name="T33" fmla="*/ 60 h 94"/>
                <a:gd name="T34" fmla="*/ 54 w 108"/>
                <a:gd name="T35" fmla="*/ 31 h 94"/>
                <a:gd name="T36" fmla="*/ 83 w 108"/>
                <a:gd name="T37" fmla="*/ 60 h 94"/>
                <a:gd name="T38" fmla="*/ 54 w 108"/>
                <a:gd name="T39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8" h="94">
                  <a:moveTo>
                    <a:pt x="96" y="22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3"/>
                    <a:pt x="72" y="0"/>
                    <a:pt x="6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6" y="22"/>
                    <a:pt x="0" y="27"/>
                    <a:pt x="0" y="3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6" y="94"/>
                    <a:pt x="12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2" y="94"/>
                    <a:pt x="108" y="89"/>
                    <a:pt x="108" y="8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27"/>
                    <a:pt x="102" y="22"/>
                    <a:pt x="96" y="22"/>
                  </a:cubicBezTo>
                  <a:close/>
                  <a:moveTo>
                    <a:pt x="54" y="89"/>
                  </a:moveTo>
                  <a:cubicBezTo>
                    <a:pt x="38" y="89"/>
                    <a:pt x="24" y="76"/>
                    <a:pt x="24" y="60"/>
                  </a:cubicBezTo>
                  <a:cubicBezTo>
                    <a:pt x="24" y="44"/>
                    <a:pt x="38" y="31"/>
                    <a:pt x="54" y="31"/>
                  </a:cubicBezTo>
                  <a:cubicBezTo>
                    <a:pt x="70" y="31"/>
                    <a:pt x="83" y="44"/>
                    <a:pt x="83" y="60"/>
                  </a:cubicBezTo>
                  <a:cubicBezTo>
                    <a:pt x="83" y="76"/>
                    <a:pt x="70" y="89"/>
                    <a:pt x="5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 rot="18000000">
            <a:off x="3711765" y="2304556"/>
            <a:ext cx="90762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  here</a:t>
            </a:r>
            <a:endParaRPr lang="zh-CN" altLang="en-US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 rot="14400000">
            <a:off x="4314943" y="2305861"/>
            <a:ext cx="90762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  here</a:t>
            </a:r>
            <a:endParaRPr lang="zh-CN" altLang="en-US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040205" y="2808781"/>
            <a:ext cx="90762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 text  here</a:t>
            </a:r>
            <a:endParaRPr lang="zh-CN" altLang="en-US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764505" y="2132855"/>
            <a:ext cx="76200" cy="76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213735" y="2139624"/>
            <a:ext cx="76200" cy="76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415765" y="3862595"/>
            <a:ext cx="76200" cy="76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 flipV="1">
            <a:off x="5669280" y="3354771"/>
            <a:ext cx="74295" cy="666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 flipV="1">
            <a:off x="2766060" y="3354771"/>
            <a:ext cx="74295" cy="666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66"/>
          <p:cNvSpPr txBox="1">
            <a:spLocks noChangeArrowheads="1"/>
          </p:cNvSpPr>
          <p:nvPr/>
        </p:nvSpPr>
        <p:spPr bwMode="auto">
          <a:xfrm>
            <a:off x="6245134" y="3401045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6222864" y="3181034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47" name="文本框 66"/>
          <p:cNvSpPr txBox="1">
            <a:spLocks noChangeArrowheads="1"/>
          </p:cNvSpPr>
          <p:nvPr/>
        </p:nvSpPr>
        <p:spPr bwMode="auto">
          <a:xfrm>
            <a:off x="729655" y="3408665"/>
            <a:ext cx="1869357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800"/>
              </a:lnSpc>
              <a:defRPr sz="6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806218" y="3188654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23565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4" grpId="0"/>
      <p:bldP spid="15" grpId="0"/>
      <p:bldP spid="19" grpId="0"/>
      <p:bldP spid="20" grpId="0"/>
      <p:bldP spid="37" grpId="0"/>
      <p:bldP spid="38" grpId="0"/>
      <p:bldP spid="39" grpId="0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809" y="2356081"/>
            <a:ext cx="4497191" cy="2796850"/>
          </a:xfrm>
          <a:prstGeom prst="rect">
            <a:avLst/>
          </a:prstGeom>
        </p:spPr>
      </p:pic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2268936" y="2236807"/>
            <a:ext cx="425107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67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Youth is not a time of life; it is a state of mind; it is not a matter of rosy cheeks, red lips and supple knees; it is a matter of the will, a quality of the imagination.</a:t>
            </a:r>
            <a:endParaRPr lang="zh-CN" altLang="en-US" sz="675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642935" y="1945229"/>
            <a:ext cx="407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热烈庆祝中国人民解放军建军九十周年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120548" y="1050117"/>
            <a:ext cx="40772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>
                <a:solidFill>
                  <a:srgbClr val="AD11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43559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78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Box 50"/>
          <p:cNvSpPr txBox="1">
            <a:spLocks noChangeArrowheads="1"/>
          </p:cNvSpPr>
          <p:nvPr/>
        </p:nvSpPr>
        <p:spPr bwMode="auto">
          <a:xfrm>
            <a:off x="2685560" y="1685330"/>
            <a:ext cx="2877040" cy="53090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square" lIns="68566" tIns="34283" rIns="68566" bIns="34283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9pPr>
          </a:lstStyle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建军的来历</a:t>
            </a: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596555" y="2361558"/>
            <a:ext cx="38518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Youth is not a time of life; it is a state of mind; it is not a matter of rosy cheeks, red lips and supple knees; it is a matter of the will, a quality of the imagination.</a:t>
            </a:r>
            <a:endParaRPr lang="zh-CN" altLang="en-US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879" y="1860068"/>
            <a:ext cx="3566896" cy="330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71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857500" y="519055"/>
            <a:ext cx="3314700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建军节简介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209675" y="1809750"/>
            <a:ext cx="6705600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tabLst>
                <a:tab pos="4219575" algn="l"/>
              </a:tabLst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每年的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日是中国人民解放军建军纪念日，俗称“八一”建军节。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1927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日，中国共产党带领北伐军三万余人，在周恩来 、贺龙 、叶挺 、朱德 、刘伯承等领导下，于江西南昌举行武装起义，打响反对国民党反动派的第一枪。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1933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日，中华苏维埃共和国临时中央政府根据中央革命军事委员会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日的建议，决定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日为中国工农红军（中国人民解放军前身）成立纪念日。</a:t>
            </a:r>
          </a:p>
          <a:p>
            <a:pPr>
              <a:tabLst>
                <a:tab pos="4219575" algn="l"/>
              </a:tabLst>
            </a:pP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1949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日，中国人民革命军事委员会发布命令，以“八一”两字作为中国人民解放军军旗和军徽的主要标志。新中国成立后，将此纪念日改称为中国人民解放军建军节。建军节期间，中国各地都要集中开展 “ 拥军优属、拥政爱民 ” 的活动，纪念人民军队的诞生。</a:t>
            </a:r>
          </a:p>
        </p:txBody>
      </p:sp>
    </p:spTree>
    <p:extLst>
      <p:ext uri="{BB962C8B-B14F-4D97-AF65-F5344CB8AC3E}">
        <p14:creationId xmlns:p14="http://schemas.microsoft.com/office/powerpoint/2010/main" val="37539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394809" y="519055"/>
            <a:ext cx="2269391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八一南昌起义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797342" y="1618067"/>
            <a:ext cx="3895930" cy="270469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520" y="1546059"/>
            <a:ext cx="446783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65353" y="2067840"/>
            <a:ext cx="1435894" cy="1514475"/>
            <a:chOff x="365353" y="1797387"/>
            <a:chExt cx="1435894" cy="1514475"/>
          </a:xfrm>
        </p:grpSpPr>
        <p:sp>
          <p:nvSpPr>
            <p:cNvPr id="8" name="矩形 7"/>
            <p:cNvSpPr/>
            <p:nvPr/>
          </p:nvSpPr>
          <p:spPr>
            <a:xfrm>
              <a:off x="365353" y="1797387"/>
              <a:ext cx="1435894" cy="15144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371"/>
            <p:cNvSpPr>
              <a:spLocks noChangeAspect="1"/>
            </p:cNvSpPr>
            <p:nvPr/>
          </p:nvSpPr>
          <p:spPr bwMode="auto">
            <a:xfrm>
              <a:off x="658570" y="2015635"/>
              <a:ext cx="810000" cy="810000"/>
            </a:xfrm>
            <a:custGeom>
              <a:avLst/>
              <a:gdLst>
                <a:gd name="T0" fmla="*/ 13 w 129"/>
                <a:gd name="T1" fmla="*/ 0 h 129"/>
                <a:gd name="T2" fmla="*/ 116 w 129"/>
                <a:gd name="T3" fmla="*/ 0 h 129"/>
                <a:gd name="T4" fmla="*/ 120 w 129"/>
                <a:gd name="T5" fmla="*/ 0 h 129"/>
                <a:gd name="T6" fmla="*/ 124 w 129"/>
                <a:gd name="T7" fmla="*/ 3 h 129"/>
                <a:gd name="T8" fmla="*/ 127 w 129"/>
                <a:gd name="T9" fmla="*/ 5 h 129"/>
                <a:gd name="T10" fmla="*/ 129 w 129"/>
                <a:gd name="T11" fmla="*/ 8 h 129"/>
                <a:gd name="T12" fmla="*/ 129 w 129"/>
                <a:gd name="T13" fmla="*/ 13 h 129"/>
                <a:gd name="T14" fmla="*/ 129 w 129"/>
                <a:gd name="T15" fmla="*/ 116 h 129"/>
                <a:gd name="T16" fmla="*/ 129 w 129"/>
                <a:gd name="T17" fmla="*/ 120 h 129"/>
                <a:gd name="T18" fmla="*/ 127 w 129"/>
                <a:gd name="T19" fmla="*/ 124 h 129"/>
                <a:gd name="T20" fmla="*/ 124 w 129"/>
                <a:gd name="T21" fmla="*/ 127 h 129"/>
                <a:gd name="T22" fmla="*/ 120 w 129"/>
                <a:gd name="T23" fmla="*/ 128 h 129"/>
                <a:gd name="T24" fmla="*/ 116 w 129"/>
                <a:gd name="T25" fmla="*/ 129 h 129"/>
                <a:gd name="T26" fmla="*/ 77 w 129"/>
                <a:gd name="T27" fmla="*/ 129 h 129"/>
                <a:gd name="T28" fmla="*/ 77 w 129"/>
                <a:gd name="T29" fmla="*/ 82 h 129"/>
                <a:gd name="T30" fmla="*/ 93 w 129"/>
                <a:gd name="T31" fmla="*/ 82 h 129"/>
                <a:gd name="T32" fmla="*/ 93 w 129"/>
                <a:gd name="T33" fmla="*/ 64 h 129"/>
                <a:gd name="T34" fmla="*/ 78 w 129"/>
                <a:gd name="T35" fmla="*/ 64 h 129"/>
                <a:gd name="T36" fmla="*/ 78 w 129"/>
                <a:gd name="T37" fmla="*/ 54 h 129"/>
                <a:gd name="T38" fmla="*/ 78 w 129"/>
                <a:gd name="T39" fmla="*/ 54 h 129"/>
                <a:gd name="T40" fmla="*/ 78 w 129"/>
                <a:gd name="T41" fmla="*/ 52 h 129"/>
                <a:gd name="T42" fmla="*/ 80 w 129"/>
                <a:gd name="T43" fmla="*/ 51 h 129"/>
                <a:gd name="T44" fmla="*/ 81 w 129"/>
                <a:gd name="T45" fmla="*/ 50 h 129"/>
                <a:gd name="T46" fmla="*/ 84 w 129"/>
                <a:gd name="T47" fmla="*/ 48 h 129"/>
                <a:gd name="T48" fmla="*/ 87 w 129"/>
                <a:gd name="T49" fmla="*/ 48 h 129"/>
                <a:gd name="T50" fmla="*/ 91 w 129"/>
                <a:gd name="T51" fmla="*/ 48 h 129"/>
                <a:gd name="T52" fmla="*/ 95 w 129"/>
                <a:gd name="T53" fmla="*/ 48 h 129"/>
                <a:gd name="T54" fmla="*/ 98 w 129"/>
                <a:gd name="T55" fmla="*/ 48 h 129"/>
                <a:gd name="T56" fmla="*/ 98 w 129"/>
                <a:gd name="T57" fmla="*/ 48 h 129"/>
                <a:gd name="T58" fmla="*/ 98 w 129"/>
                <a:gd name="T59" fmla="*/ 31 h 129"/>
                <a:gd name="T60" fmla="*/ 94 w 129"/>
                <a:gd name="T61" fmla="*/ 31 h 129"/>
                <a:gd name="T62" fmla="*/ 86 w 129"/>
                <a:gd name="T63" fmla="*/ 31 h 129"/>
                <a:gd name="T64" fmla="*/ 74 w 129"/>
                <a:gd name="T65" fmla="*/ 31 h 129"/>
                <a:gd name="T66" fmla="*/ 69 w 129"/>
                <a:gd name="T67" fmla="*/ 31 h 129"/>
                <a:gd name="T68" fmla="*/ 65 w 129"/>
                <a:gd name="T69" fmla="*/ 33 h 129"/>
                <a:gd name="T70" fmla="*/ 63 w 129"/>
                <a:gd name="T71" fmla="*/ 35 h 129"/>
                <a:gd name="T72" fmla="*/ 60 w 129"/>
                <a:gd name="T73" fmla="*/ 39 h 129"/>
                <a:gd name="T74" fmla="*/ 59 w 129"/>
                <a:gd name="T75" fmla="*/ 42 h 129"/>
                <a:gd name="T76" fmla="*/ 57 w 129"/>
                <a:gd name="T77" fmla="*/ 46 h 129"/>
                <a:gd name="T78" fmla="*/ 57 w 129"/>
                <a:gd name="T79" fmla="*/ 48 h 129"/>
                <a:gd name="T80" fmla="*/ 57 w 129"/>
                <a:gd name="T81" fmla="*/ 50 h 129"/>
                <a:gd name="T82" fmla="*/ 57 w 129"/>
                <a:gd name="T83" fmla="*/ 50 h 129"/>
                <a:gd name="T84" fmla="*/ 57 w 129"/>
                <a:gd name="T85" fmla="*/ 64 h 129"/>
                <a:gd name="T86" fmla="*/ 44 w 129"/>
                <a:gd name="T87" fmla="*/ 64 h 129"/>
                <a:gd name="T88" fmla="*/ 44 w 129"/>
                <a:gd name="T89" fmla="*/ 82 h 129"/>
                <a:gd name="T90" fmla="*/ 57 w 129"/>
                <a:gd name="T91" fmla="*/ 82 h 129"/>
                <a:gd name="T92" fmla="*/ 57 w 129"/>
                <a:gd name="T93" fmla="*/ 129 h 129"/>
                <a:gd name="T94" fmla="*/ 13 w 129"/>
                <a:gd name="T95" fmla="*/ 129 h 129"/>
                <a:gd name="T96" fmla="*/ 9 w 129"/>
                <a:gd name="T97" fmla="*/ 128 h 129"/>
                <a:gd name="T98" fmla="*/ 5 w 129"/>
                <a:gd name="T99" fmla="*/ 127 h 129"/>
                <a:gd name="T100" fmla="*/ 2 w 129"/>
                <a:gd name="T101" fmla="*/ 124 h 129"/>
                <a:gd name="T102" fmla="*/ 1 w 129"/>
                <a:gd name="T103" fmla="*/ 120 h 129"/>
                <a:gd name="T104" fmla="*/ 0 w 129"/>
                <a:gd name="T105" fmla="*/ 116 h 129"/>
                <a:gd name="T106" fmla="*/ 0 w 129"/>
                <a:gd name="T107" fmla="*/ 13 h 129"/>
                <a:gd name="T108" fmla="*/ 1 w 129"/>
                <a:gd name="T109" fmla="*/ 8 h 129"/>
                <a:gd name="T110" fmla="*/ 2 w 129"/>
                <a:gd name="T111" fmla="*/ 5 h 129"/>
                <a:gd name="T112" fmla="*/ 5 w 129"/>
                <a:gd name="T113" fmla="*/ 3 h 129"/>
                <a:gd name="T114" fmla="*/ 9 w 129"/>
                <a:gd name="T115" fmla="*/ 0 h 129"/>
                <a:gd name="T116" fmla="*/ 13 w 129"/>
                <a:gd name="T1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9" h="129">
                  <a:moveTo>
                    <a:pt x="13" y="0"/>
                  </a:moveTo>
                  <a:lnTo>
                    <a:pt x="116" y="0"/>
                  </a:lnTo>
                  <a:lnTo>
                    <a:pt x="120" y="0"/>
                  </a:lnTo>
                  <a:lnTo>
                    <a:pt x="124" y="3"/>
                  </a:lnTo>
                  <a:lnTo>
                    <a:pt x="127" y="5"/>
                  </a:lnTo>
                  <a:lnTo>
                    <a:pt x="129" y="8"/>
                  </a:lnTo>
                  <a:lnTo>
                    <a:pt x="129" y="13"/>
                  </a:lnTo>
                  <a:lnTo>
                    <a:pt x="129" y="116"/>
                  </a:lnTo>
                  <a:lnTo>
                    <a:pt x="129" y="120"/>
                  </a:lnTo>
                  <a:lnTo>
                    <a:pt x="127" y="124"/>
                  </a:lnTo>
                  <a:lnTo>
                    <a:pt x="124" y="127"/>
                  </a:lnTo>
                  <a:lnTo>
                    <a:pt x="120" y="128"/>
                  </a:lnTo>
                  <a:lnTo>
                    <a:pt x="116" y="129"/>
                  </a:lnTo>
                  <a:lnTo>
                    <a:pt x="77" y="129"/>
                  </a:lnTo>
                  <a:lnTo>
                    <a:pt x="77" y="82"/>
                  </a:lnTo>
                  <a:lnTo>
                    <a:pt x="93" y="82"/>
                  </a:lnTo>
                  <a:lnTo>
                    <a:pt x="93" y="64"/>
                  </a:lnTo>
                  <a:lnTo>
                    <a:pt x="78" y="64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80" y="51"/>
                  </a:lnTo>
                  <a:lnTo>
                    <a:pt x="81" y="50"/>
                  </a:lnTo>
                  <a:lnTo>
                    <a:pt x="84" y="48"/>
                  </a:lnTo>
                  <a:lnTo>
                    <a:pt x="87" y="48"/>
                  </a:lnTo>
                  <a:lnTo>
                    <a:pt x="91" y="48"/>
                  </a:lnTo>
                  <a:lnTo>
                    <a:pt x="95" y="48"/>
                  </a:lnTo>
                  <a:lnTo>
                    <a:pt x="98" y="48"/>
                  </a:lnTo>
                  <a:lnTo>
                    <a:pt x="98" y="48"/>
                  </a:lnTo>
                  <a:lnTo>
                    <a:pt x="98" y="31"/>
                  </a:lnTo>
                  <a:lnTo>
                    <a:pt x="94" y="31"/>
                  </a:lnTo>
                  <a:lnTo>
                    <a:pt x="86" y="31"/>
                  </a:lnTo>
                  <a:lnTo>
                    <a:pt x="74" y="31"/>
                  </a:lnTo>
                  <a:lnTo>
                    <a:pt x="69" y="31"/>
                  </a:lnTo>
                  <a:lnTo>
                    <a:pt x="65" y="33"/>
                  </a:lnTo>
                  <a:lnTo>
                    <a:pt x="63" y="35"/>
                  </a:lnTo>
                  <a:lnTo>
                    <a:pt x="60" y="39"/>
                  </a:lnTo>
                  <a:lnTo>
                    <a:pt x="59" y="42"/>
                  </a:lnTo>
                  <a:lnTo>
                    <a:pt x="57" y="46"/>
                  </a:lnTo>
                  <a:lnTo>
                    <a:pt x="57" y="48"/>
                  </a:lnTo>
                  <a:lnTo>
                    <a:pt x="57" y="50"/>
                  </a:lnTo>
                  <a:lnTo>
                    <a:pt x="57" y="50"/>
                  </a:lnTo>
                  <a:lnTo>
                    <a:pt x="57" y="64"/>
                  </a:lnTo>
                  <a:lnTo>
                    <a:pt x="44" y="64"/>
                  </a:lnTo>
                  <a:lnTo>
                    <a:pt x="44" y="82"/>
                  </a:lnTo>
                  <a:lnTo>
                    <a:pt x="57" y="82"/>
                  </a:lnTo>
                  <a:lnTo>
                    <a:pt x="57" y="129"/>
                  </a:lnTo>
                  <a:lnTo>
                    <a:pt x="13" y="129"/>
                  </a:lnTo>
                  <a:lnTo>
                    <a:pt x="9" y="128"/>
                  </a:lnTo>
                  <a:lnTo>
                    <a:pt x="5" y="127"/>
                  </a:lnTo>
                  <a:lnTo>
                    <a:pt x="2" y="124"/>
                  </a:lnTo>
                  <a:lnTo>
                    <a:pt x="1" y="120"/>
                  </a:lnTo>
                  <a:lnTo>
                    <a:pt x="0" y="116"/>
                  </a:lnTo>
                  <a:lnTo>
                    <a:pt x="0" y="13"/>
                  </a:lnTo>
                  <a:lnTo>
                    <a:pt x="1" y="8"/>
                  </a:lnTo>
                  <a:lnTo>
                    <a:pt x="2" y="5"/>
                  </a:lnTo>
                  <a:lnTo>
                    <a:pt x="5" y="3"/>
                  </a:lnTo>
                  <a:lnTo>
                    <a:pt x="9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20426" y="2871857"/>
              <a:ext cx="1061829" cy="253916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01247" y="2067840"/>
            <a:ext cx="1435894" cy="1514475"/>
            <a:chOff x="1801247" y="1797387"/>
            <a:chExt cx="1435894" cy="1514475"/>
          </a:xfrm>
        </p:grpSpPr>
        <p:sp>
          <p:nvSpPr>
            <p:cNvPr id="12" name="矩形 11"/>
            <p:cNvSpPr/>
            <p:nvPr/>
          </p:nvSpPr>
          <p:spPr>
            <a:xfrm>
              <a:off x="1801247" y="1797387"/>
              <a:ext cx="1435894" cy="15144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379"/>
            <p:cNvSpPr>
              <a:spLocks noChangeAspect="1" noEditPoints="1"/>
            </p:cNvSpPr>
            <p:nvPr/>
          </p:nvSpPr>
          <p:spPr bwMode="auto">
            <a:xfrm>
              <a:off x="2114193" y="2015635"/>
              <a:ext cx="810000" cy="822557"/>
            </a:xfrm>
            <a:custGeom>
              <a:avLst/>
              <a:gdLst>
                <a:gd name="T0" fmla="*/ 81 w 129"/>
                <a:gd name="T1" fmla="*/ 98 h 131"/>
                <a:gd name="T2" fmla="*/ 78 w 129"/>
                <a:gd name="T3" fmla="*/ 114 h 131"/>
                <a:gd name="T4" fmla="*/ 73 w 129"/>
                <a:gd name="T5" fmla="*/ 110 h 131"/>
                <a:gd name="T6" fmla="*/ 73 w 129"/>
                <a:gd name="T7" fmla="*/ 94 h 131"/>
                <a:gd name="T8" fmla="*/ 105 w 129"/>
                <a:gd name="T9" fmla="*/ 92 h 131"/>
                <a:gd name="T10" fmla="*/ 98 w 129"/>
                <a:gd name="T11" fmla="*/ 99 h 131"/>
                <a:gd name="T12" fmla="*/ 103 w 129"/>
                <a:gd name="T13" fmla="*/ 92 h 131"/>
                <a:gd name="T14" fmla="*/ 38 w 129"/>
                <a:gd name="T15" fmla="*/ 115 h 131"/>
                <a:gd name="T16" fmla="*/ 48 w 129"/>
                <a:gd name="T17" fmla="*/ 120 h 131"/>
                <a:gd name="T18" fmla="*/ 53 w 129"/>
                <a:gd name="T19" fmla="*/ 120 h 131"/>
                <a:gd name="T20" fmla="*/ 60 w 129"/>
                <a:gd name="T21" fmla="*/ 86 h 131"/>
                <a:gd name="T22" fmla="*/ 51 w 129"/>
                <a:gd name="T23" fmla="*/ 112 h 131"/>
                <a:gd name="T24" fmla="*/ 46 w 129"/>
                <a:gd name="T25" fmla="*/ 112 h 131"/>
                <a:gd name="T26" fmla="*/ 36 w 129"/>
                <a:gd name="T27" fmla="*/ 86 h 131"/>
                <a:gd name="T28" fmla="*/ 94 w 129"/>
                <a:gd name="T29" fmla="*/ 90 h 131"/>
                <a:gd name="T30" fmla="*/ 91 w 129"/>
                <a:gd name="T31" fmla="*/ 110 h 131"/>
                <a:gd name="T32" fmla="*/ 105 w 129"/>
                <a:gd name="T33" fmla="*/ 120 h 131"/>
                <a:gd name="T34" fmla="*/ 110 w 129"/>
                <a:gd name="T35" fmla="*/ 114 h 131"/>
                <a:gd name="T36" fmla="*/ 101 w 129"/>
                <a:gd name="T37" fmla="*/ 111 h 131"/>
                <a:gd name="T38" fmla="*/ 115 w 129"/>
                <a:gd name="T39" fmla="*/ 103 h 131"/>
                <a:gd name="T40" fmla="*/ 108 w 129"/>
                <a:gd name="T41" fmla="*/ 89 h 131"/>
                <a:gd name="T42" fmla="*/ 10 w 129"/>
                <a:gd name="T43" fmla="*/ 81 h 131"/>
                <a:gd name="T44" fmla="*/ 29 w 129"/>
                <a:gd name="T45" fmla="*/ 81 h 131"/>
                <a:gd name="T46" fmla="*/ 65 w 129"/>
                <a:gd name="T47" fmla="*/ 71 h 131"/>
                <a:gd name="T48" fmla="*/ 64 w 129"/>
                <a:gd name="T49" fmla="*/ 120 h 131"/>
                <a:gd name="T50" fmla="*/ 73 w 129"/>
                <a:gd name="T51" fmla="*/ 118 h 131"/>
                <a:gd name="T52" fmla="*/ 84 w 129"/>
                <a:gd name="T53" fmla="*/ 118 h 131"/>
                <a:gd name="T54" fmla="*/ 88 w 129"/>
                <a:gd name="T55" fmla="*/ 97 h 131"/>
                <a:gd name="T56" fmla="*/ 80 w 129"/>
                <a:gd name="T57" fmla="*/ 85 h 131"/>
                <a:gd name="T58" fmla="*/ 73 w 129"/>
                <a:gd name="T59" fmla="*/ 90 h 131"/>
                <a:gd name="T60" fmla="*/ 60 w 129"/>
                <a:gd name="T61" fmla="*/ 30 h 131"/>
                <a:gd name="T62" fmla="*/ 57 w 129"/>
                <a:gd name="T63" fmla="*/ 40 h 131"/>
                <a:gd name="T64" fmla="*/ 61 w 129"/>
                <a:gd name="T65" fmla="*/ 52 h 131"/>
                <a:gd name="T66" fmla="*/ 67 w 129"/>
                <a:gd name="T67" fmla="*/ 50 h 131"/>
                <a:gd name="T68" fmla="*/ 67 w 129"/>
                <a:gd name="T69" fmla="*/ 38 h 131"/>
                <a:gd name="T70" fmla="*/ 63 w 129"/>
                <a:gd name="T71" fmla="*/ 29 h 131"/>
                <a:gd name="T72" fmla="*/ 85 w 129"/>
                <a:gd name="T73" fmla="*/ 47 h 131"/>
                <a:gd name="T74" fmla="*/ 90 w 129"/>
                <a:gd name="T75" fmla="*/ 52 h 131"/>
                <a:gd name="T76" fmla="*/ 93 w 129"/>
                <a:gd name="T77" fmla="*/ 23 h 131"/>
                <a:gd name="T78" fmla="*/ 101 w 129"/>
                <a:gd name="T79" fmla="*/ 58 h 131"/>
                <a:gd name="T80" fmla="*/ 91 w 129"/>
                <a:gd name="T81" fmla="*/ 56 h 131"/>
                <a:gd name="T82" fmla="*/ 80 w 129"/>
                <a:gd name="T83" fmla="*/ 56 h 131"/>
                <a:gd name="T84" fmla="*/ 77 w 129"/>
                <a:gd name="T85" fmla="*/ 23 h 131"/>
                <a:gd name="T86" fmla="*/ 73 w 129"/>
                <a:gd name="T87" fmla="*/ 30 h 131"/>
                <a:gd name="T88" fmla="*/ 73 w 129"/>
                <a:gd name="T89" fmla="*/ 50 h 131"/>
                <a:gd name="T90" fmla="*/ 65 w 129"/>
                <a:gd name="T91" fmla="*/ 58 h 131"/>
                <a:gd name="T92" fmla="*/ 55 w 129"/>
                <a:gd name="T93" fmla="*/ 56 h 131"/>
                <a:gd name="T94" fmla="*/ 51 w 129"/>
                <a:gd name="T95" fmla="*/ 35 h 131"/>
                <a:gd name="T96" fmla="*/ 60 w 129"/>
                <a:gd name="T97" fmla="*/ 23 h 131"/>
                <a:gd name="T98" fmla="*/ 35 w 129"/>
                <a:gd name="T99" fmla="*/ 22 h 131"/>
                <a:gd name="T100" fmla="*/ 42 w 129"/>
                <a:gd name="T101" fmla="*/ 22 h 131"/>
                <a:gd name="T102" fmla="*/ 42 w 129"/>
                <a:gd name="T103" fmla="*/ 58 h 131"/>
                <a:gd name="T104" fmla="*/ 18 w 129"/>
                <a:gd name="T105" fmla="*/ 5 h 131"/>
                <a:gd name="T106" fmla="*/ 6 w 129"/>
                <a:gd name="T107" fmla="*/ 14 h 131"/>
                <a:gd name="T108" fmla="*/ 80 w 129"/>
                <a:gd name="T109" fmla="*/ 65 h 131"/>
                <a:gd name="T110" fmla="*/ 124 w 129"/>
                <a:gd name="T111" fmla="*/ 14 h 131"/>
                <a:gd name="T112" fmla="*/ 111 w 129"/>
                <a:gd name="T113" fmla="*/ 5 h 131"/>
                <a:gd name="T114" fmla="*/ 122 w 129"/>
                <a:gd name="T115" fmla="*/ 1 h 131"/>
                <a:gd name="T116" fmla="*/ 129 w 129"/>
                <a:gd name="T117" fmla="*/ 13 h 131"/>
                <a:gd name="T118" fmla="*/ 124 w 129"/>
                <a:gd name="T119" fmla="*/ 128 h 131"/>
                <a:gd name="T120" fmla="*/ 9 w 129"/>
                <a:gd name="T121" fmla="*/ 130 h 131"/>
                <a:gd name="T122" fmla="*/ 0 w 129"/>
                <a:gd name="T123" fmla="*/ 118 h 131"/>
                <a:gd name="T124" fmla="*/ 5 w 129"/>
                <a:gd name="T125" fmla="*/ 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" h="131">
                  <a:moveTo>
                    <a:pt x="76" y="92"/>
                  </a:moveTo>
                  <a:lnTo>
                    <a:pt x="78" y="93"/>
                  </a:lnTo>
                  <a:lnTo>
                    <a:pt x="80" y="95"/>
                  </a:lnTo>
                  <a:lnTo>
                    <a:pt x="81" y="98"/>
                  </a:lnTo>
                  <a:lnTo>
                    <a:pt x="81" y="103"/>
                  </a:lnTo>
                  <a:lnTo>
                    <a:pt x="81" y="107"/>
                  </a:lnTo>
                  <a:lnTo>
                    <a:pt x="80" y="111"/>
                  </a:lnTo>
                  <a:lnTo>
                    <a:pt x="78" y="114"/>
                  </a:lnTo>
                  <a:lnTo>
                    <a:pt x="76" y="114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3" y="110"/>
                  </a:lnTo>
                  <a:lnTo>
                    <a:pt x="73" y="107"/>
                  </a:lnTo>
                  <a:lnTo>
                    <a:pt x="73" y="98"/>
                  </a:lnTo>
                  <a:lnTo>
                    <a:pt x="73" y="97"/>
                  </a:lnTo>
                  <a:lnTo>
                    <a:pt x="73" y="94"/>
                  </a:lnTo>
                  <a:lnTo>
                    <a:pt x="74" y="93"/>
                  </a:lnTo>
                  <a:lnTo>
                    <a:pt x="76" y="92"/>
                  </a:lnTo>
                  <a:close/>
                  <a:moveTo>
                    <a:pt x="103" y="92"/>
                  </a:moveTo>
                  <a:lnTo>
                    <a:pt x="105" y="92"/>
                  </a:lnTo>
                  <a:lnTo>
                    <a:pt x="107" y="93"/>
                  </a:lnTo>
                  <a:lnTo>
                    <a:pt x="107" y="95"/>
                  </a:lnTo>
                  <a:lnTo>
                    <a:pt x="107" y="99"/>
                  </a:lnTo>
                  <a:lnTo>
                    <a:pt x="98" y="99"/>
                  </a:lnTo>
                  <a:lnTo>
                    <a:pt x="99" y="97"/>
                  </a:lnTo>
                  <a:lnTo>
                    <a:pt x="99" y="94"/>
                  </a:lnTo>
                  <a:lnTo>
                    <a:pt x="101" y="92"/>
                  </a:lnTo>
                  <a:lnTo>
                    <a:pt x="103" y="92"/>
                  </a:lnTo>
                  <a:close/>
                  <a:moveTo>
                    <a:pt x="36" y="86"/>
                  </a:moveTo>
                  <a:lnTo>
                    <a:pt x="36" y="107"/>
                  </a:lnTo>
                  <a:lnTo>
                    <a:pt x="36" y="111"/>
                  </a:lnTo>
                  <a:lnTo>
                    <a:pt x="38" y="115"/>
                  </a:lnTo>
                  <a:lnTo>
                    <a:pt x="39" y="118"/>
                  </a:lnTo>
                  <a:lnTo>
                    <a:pt x="42" y="120"/>
                  </a:lnTo>
                  <a:lnTo>
                    <a:pt x="46" y="120"/>
                  </a:lnTo>
                  <a:lnTo>
                    <a:pt x="48" y="120"/>
                  </a:lnTo>
                  <a:lnTo>
                    <a:pt x="52" y="118"/>
                  </a:lnTo>
                  <a:lnTo>
                    <a:pt x="53" y="116"/>
                  </a:lnTo>
                  <a:lnTo>
                    <a:pt x="53" y="116"/>
                  </a:lnTo>
                  <a:lnTo>
                    <a:pt x="53" y="120"/>
                  </a:lnTo>
                  <a:lnTo>
                    <a:pt x="60" y="120"/>
                  </a:lnTo>
                  <a:lnTo>
                    <a:pt x="60" y="115"/>
                  </a:lnTo>
                  <a:lnTo>
                    <a:pt x="60" y="110"/>
                  </a:lnTo>
                  <a:lnTo>
                    <a:pt x="60" y="86"/>
                  </a:lnTo>
                  <a:lnTo>
                    <a:pt x="52" y="86"/>
                  </a:lnTo>
                  <a:lnTo>
                    <a:pt x="52" y="109"/>
                  </a:lnTo>
                  <a:lnTo>
                    <a:pt x="52" y="111"/>
                  </a:lnTo>
                  <a:lnTo>
                    <a:pt x="51" y="112"/>
                  </a:lnTo>
                  <a:lnTo>
                    <a:pt x="51" y="114"/>
                  </a:lnTo>
                  <a:lnTo>
                    <a:pt x="48" y="114"/>
                  </a:lnTo>
                  <a:lnTo>
                    <a:pt x="47" y="114"/>
                  </a:lnTo>
                  <a:lnTo>
                    <a:pt x="46" y="112"/>
                  </a:lnTo>
                  <a:lnTo>
                    <a:pt x="44" y="110"/>
                  </a:lnTo>
                  <a:lnTo>
                    <a:pt x="44" y="106"/>
                  </a:lnTo>
                  <a:lnTo>
                    <a:pt x="44" y="86"/>
                  </a:lnTo>
                  <a:lnTo>
                    <a:pt x="36" y="86"/>
                  </a:lnTo>
                  <a:close/>
                  <a:moveTo>
                    <a:pt x="102" y="85"/>
                  </a:moveTo>
                  <a:lnTo>
                    <a:pt x="98" y="86"/>
                  </a:lnTo>
                  <a:lnTo>
                    <a:pt x="95" y="88"/>
                  </a:lnTo>
                  <a:lnTo>
                    <a:pt x="94" y="90"/>
                  </a:lnTo>
                  <a:lnTo>
                    <a:pt x="93" y="94"/>
                  </a:lnTo>
                  <a:lnTo>
                    <a:pt x="91" y="98"/>
                  </a:lnTo>
                  <a:lnTo>
                    <a:pt x="91" y="103"/>
                  </a:lnTo>
                  <a:lnTo>
                    <a:pt x="91" y="110"/>
                  </a:lnTo>
                  <a:lnTo>
                    <a:pt x="94" y="114"/>
                  </a:lnTo>
                  <a:lnTo>
                    <a:pt x="97" y="118"/>
                  </a:lnTo>
                  <a:lnTo>
                    <a:pt x="99" y="119"/>
                  </a:lnTo>
                  <a:lnTo>
                    <a:pt x="105" y="120"/>
                  </a:lnTo>
                  <a:lnTo>
                    <a:pt x="110" y="120"/>
                  </a:lnTo>
                  <a:lnTo>
                    <a:pt x="114" y="119"/>
                  </a:lnTo>
                  <a:lnTo>
                    <a:pt x="112" y="114"/>
                  </a:lnTo>
                  <a:lnTo>
                    <a:pt x="110" y="114"/>
                  </a:lnTo>
                  <a:lnTo>
                    <a:pt x="106" y="115"/>
                  </a:lnTo>
                  <a:lnTo>
                    <a:pt x="103" y="114"/>
                  </a:lnTo>
                  <a:lnTo>
                    <a:pt x="102" y="114"/>
                  </a:lnTo>
                  <a:lnTo>
                    <a:pt x="101" y="111"/>
                  </a:lnTo>
                  <a:lnTo>
                    <a:pt x="99" y="109"/>
                  </a:lnTo>
                  <a:lnTo>
                    <a:pt x="98" y="105"/>
                  </a:lnTo>
                  <a:lnTo>
                    <a:pt x="115" y="105"/>
                  </a:lnTo>
                  <a:lnTo>
                    <a:pt x="115" y="103"/>
                  </a:lnTo>
                  <a:lnTo>
                    <a:pt x="115" y="101"/>
                  </a:lnTo>
                  <a:lnTo>
                    <a:pt x="114" y="95"/>
                  </a:lnTo>
                  <a:lnTo>
                    <a:pt x="112" y="92"/>
                  </a:lnTo>
                  <a:lnTo>
                    <a:pt x="108" y="89"/>
                  </a:lnTo>
                  <a:lnTo>
                    <a:pt x="106" y="86"/>
                  </a:lnTo>
                  <a:lnTo>
                    <a:pt x="102" y="85"/>
                  </a:lnTo>
                  <a:close/>
                  <a:moveTo>
                    <a:pt x="10" y="73"/>
                  </a:moveTo>
                  <a:lnTo>
                    <a:pt x="10" y="81"/>
                  </a:lnTo>
                  <a:lnTo>
                    <a:pt x="21" y="81"/>
                  </a:lnTo>
                  <a:lnTo>
                    <a:pt x="21" y="120"/>
                  </a:lnTo>
                  <a:lnTo>
                    <a:pt x="29" y="120"/>
                  </a:lnTo>
                  <a:lnTo>
                    <a:pt x="29" y="81"/>
                  </a:lnTo>
                  <a:lnTo>
                    <a:pt x="39" y="81"/>
                  </a:lnTo>
                  <a:lnTo>
                    <a:pt x="39" y="73"/>
                  </a:lnTo>
                  <a:lnTo>
                    <a:pt x="10" y="73"/>
                  </a:lnTo>
                  <a:close/>
                  <a:moveTo>
                    <a:pt x="65" y="71"/>
                  </a:moveTo>
                  <a:lnTo>
                    <a:pt x="65" y="111"/>
                  </a:lnTo>
                  <a:lnTo>
                    <a:pt x="65" y="114"/>
                  </a:lnTo>
                  <a:lnTo>
                    <a:pt x="65" y="118"/>
                  </a:lnTo>
                  <a:lnTo>
                    <a:pt x="64" y="120"/>
                  </a:lnTo>
                  <a:lnTo>
                    <a:pt x="72" y="120"/>
                  </a:lnTo>
                  <a:lnTo>
                    <a:pt x="72" y="115"/>
                  </a:lnTo>
                  <a:lnTo>
                    <a:pt x="72" y="115"/>
                  </a:lnTo>
                  <a:lnTo>
                    <a:pt x="73" y="118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1" y="120"/>
                  </a:lnTo>
                  <a:lnTo>
                    <a:pt x="84" y="118"/>
                  </a:lnTo>
                  <a:lnTo>
                    <a:pt x="86" y="114"/>
                  </a:lnTo>
                  <a:lnTo>
                    <a:pt x="88" y="109"/>
                  </a:lnTo>
                  <a:lnTo>
                    <a:pt x="89" y="102"/>
                  </a:lnTo>
                  <a:lnTo>
                    <a:pt x="88" y="97"/>
                  </a:lnTo>
                  <a:lnTo>
                    <a:pt x="88" y="92"/>
                  </a:lnTo>
                  <a:lnTo>
                    <a:pt x="85" y="89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77" y="86"/>
                  </a:lnTo>
                  <a:lnTo>
                    <a:pt x="74" y="88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73" y="71"/>
                  </a:lnTo>
                  <a:lnTo>
                    <a:pt x="65" y="71"/>
                  </a:lnTo>
                  <a:close/>
                  <a:moveTo>
                    <a:pt x="63" y="29"/>
                  </a:moveTo>
                  <a:lnTo>
                    <a:pt x="60" y="30"/>
                  </a:lnTo>
                  <a:lnTo>
                    <a:pt x="59" y="31"/>
                  </a:lnTo>
                  <a:lnTo>
                    <a:pt x="59" y="34"/>
                  </a:lnTo>
                  <a:lnTo>
                    <a:pt x="57" y="38"/>
                  </a:lnTo>
                  <a:lnTo>
                    <a:pt x="57" y="40"/>
                  </a:lnTo>
                  <a:lnTo>
                    <a:pt x="57" y="44"/>
                  </a:lnTo>
                  <a:lnTo>
                    <a:pt x="59" y="47"/>
                  </a:lnTo>
                  <a:lnTo>
                    <a:pt x="59" y="50"/>
                  </a:lnTo>
                  <a:lnTo>
                    <a:pt x="61" y="52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5" y="52"/>
                  </a:lnTo>
                  <a:lnTo>
                    <a:pt x="67" y="50"/>
                  </a:lnTo>
                  <a:lnTo>
                    <a:pt x="67" y="47"/>
                  </a:lnTo>
                  <a:lnTo>
                    <a:pt x="67" y="44"/>
                  </a:lnTo>
                  <a:lnTo>
                    <a:pt x="68" y="40"/>
                  </a:lnTo>
                  <a:lnTo>
                    <a:pt x="67" y="38"/>
                  </a:lnTo>
                  <a:lnTo>
                    <a:pt x="67" y="34"/>
                  </a:lnTo>
                  <a:lnTo>
                    <a:pt x="67" y="31"/>
                  </a:lnTo>
                  <a:lnTo>
                    <a:pt x="64" y="30"/>
                  </a:lnTo>
                  <a:lnTo>
                    <a:pt x="63" y="29"/>
                  </a:lnTo>
                  <a:close/>
                  <a:moveTo>
                    <a:pt x="77" y="23"/>
                  </a:moveTo>
                  <a:lnTo>
                    <a:pt x="85" y="23"/>
                  </a:lnTo>
                  <a:lnTo>
                    <a:pt x="85" y="44"/>
                  </a:lnTo>
                  <a:lnTo>
                    <a:pt x="85" y="47"/>
                  </a:lnTo>
                  <a:lnTo>
                    <a:pt x="85" y="50"/>
                  </a:lnTo>
                  <a:lnTo>
                    <a:pt x="86" y="51"/>
                  </a:lnTo>
                  <a:lnTo>
                    <a:pt x="89" y="52"/>
                  </a:lnTo>
                  <a:lnTo>
                    <a:pt x="90" y="52"/>
                  </a:lnTo>
                  <a:lnTo>
                    <a:pt x="91" y="51"/>
                  </a:lnTo>
                  <a:lnTo>
                    <a:pt x="93" y="48"/>
                  </a:lnTo>
                  <a:lnTo>
                    <a:pt x="93" y="46"/>
                  </a:lnTo>
                  <a:lnTo>
                    <a:pt x="93" y="23"/>
                  </a:lnTo>
                  <a:lnTo>
                    <a:pt x="101" y="23"/>
                  </a:lnTo>
                  <a:lnTo>
                    <a:pt x="101" y="48"/>
                  </a:lnTo>
                  <a:lnTo>
                    <a:pt x="101" y="54"/>
                  </a:lnTo>
                  <a:lnTo>
                    <a:pt x="101" y="58"/>
                  </a:lnTo>
                  <a:lnTo>
                    <a:pt x="94" y="58"/>
                  </a:lnTo>
                  <a:lnTo>
                    <a:pt x="94" y="55"/>
                  </a:lnTo>
                  <a:lnTo>
                    <a:pt x="93" y="55"/>
                  </a:lnTo>
                  <a:lnTo>
                    <a:pt x="91" y="56"/>
                  </a:lnTo>
                  <a:lnTo>
                    <a:pt x="89" y="58"/>
                  </a:lnTo>
                  <a:lnTo>
                    <a:pt x="86" y="59"/>
                  </a:lnTo>
                  <a:lnTo>
                    <a:pt x="82" y="58"/>
                  </a:lnTo>
                  <a:lnTo>
                    <a:pt x="80" y="56"/>
                  </a:lnTo>
                  <a:lnTo>
                    <a:pt x="78" y="54"/>
                  </a:lnTo>
                  <a:lnTo>
                    <a:pt x="77" y="50"/>
                  </a:lnTo>
                  <a:lnTo>
                    <a:pt x="77" y="44"/>
                  </a:lnTo>
                  <a:lnTo>
                    <a:pt x="77" y="23"/>
                  </a:lnTo>
                  <a:close/>
                  <a:moveTo>
                    <a:pt x="63" y="23"/>
                  </a:moveTo>
                  <a:lnTo>
                    <a:pt x="67" y="23"/>
                  </a:lnTo>
                  <a:lnTo>
                    <a:pt x="70" y="26"/>
                  </a:lnTo>
                  <a:lnTo>
                    <a:pt x="73" y="30"/>
                  </a:lnTo>
                  <a:lnTo>
                    <a:pt x="74" y="35"/>
                  </a:lnTo>
                  <a:lnTo>
                    <a:pt x="74" y="40"/>
                  </a:lnTo>
                  <a:lnTo>
                    <a:pt x="74" y="46"/>
                  </a:lnTo>
                  <a:lnTo>
                    <a:pt x="73" y="50"/>
                  </a:lnTo>
                  <a:lnTo>
                    <a:pt x="72" y="54"/>
                  </a:lnTo>
                  <a:lnTo>
                    <a:pt x="69" y="56"/>
                  </a:lnTo>
                  <a:lnTo>
                    <a:pt x="67" y="58"/>
                  </a:lnTo>
                  <a:lnTo>
                    <a:pt x="65" y="58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9" y="58"/>
                  </a:lnTo>
                  <a:lnTo>
                    <a:pt x="55" y="56"/>
                  </a:lnTo>
                  <a:lnTo>
                    <a:pt x="52" y="52"/>
                  </a:lnTo>
                  <a:lnTo>
                    <a:pt x="51" y="47"/>
                  </a:lnTo>
                  <a:lnTo>
                    <a:pt x="51" y="40"/>
                  </a:lnTo>
                  <a:lnTo>
                    <a:pt x="51" y="35"/>
                  </a:lnTo>
                  <a:lnTo>
                    <a:pt x="52" y="31"/>
                  </a:lnTo>
                  <a:lnTo>
                    <a:pt x="55" y="27"/>
                  </a:lnTo>
                  <a:lnTo>
                    <a:pt x="56" y="25"/>
                  </a:lnTo>
                  <a:lnTo>
                    <a:pt x="60" y="23"/>
                  </a:lnTo>
                  <a:lnTo>
                    <a:pt x="63" y="23"/>
                  </a:lnTo>
                  <a:close/>
                  <a:moveTo>
                    <a:pt x="23" y="10"/>
                  </a:moveTo>
                  <a:lnTo>
                    <a:pt x="31" y="10"/>
                  </a:lnTo>
                  <a:lnTo>
                    <a:pt x="35" y="22"/>
                  </a:lnTo>
                  <a:lnTo>
                    <a:pt x="36" y="27"/>
                  </a:lnTo>
                  <a:lnTo>
                    <a:pt x="38" y="33"/>
                  </a:lnTo>
                  <a:lnTo>
                    <a:pt x="39" y="33"/>
                  </a:lnTo>
                  <a:lnTo>
                    <a:pt x="42" y="22"/>
                  </a:lnTo>
                  <a:lnTo>
                    <a:pt x="44" y="10"/>
                  </a:lnTo>
                  <a:lnTo>
                    <a:pt x="52" y="10"/>
                  </a:lnTo>
                  <a:lnTo>
                    <a:pt x="42" y="39"/>
                  </a:lnTo>
                  <a:lnTo>
                    <a:pt x="42" y="58"/>
                  </a:lnTo>
                  <a:lnTo>
                    <a:pt x="34" y="58"/>
                  </a:lnTo>
                  <a:lnTo>
                    <a:pt x="34" y="39"/>
                  </a:lnTo>
                  <a:lnTo>
                    <a:pt x="23" y="10"/>
                  </a:lnTo>
                  <a:close/>
                  <a:moveTo>
                    <a:pt x="18" y="5"/>
                  </a:moveTo>
                  <a:lnTo>
                    <a:pt x="14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5" y="18"/>
                  </a:lnTo>
                  <a:lnTo>
                    <a:pt x="5" y="65"/>
                  </a:lnTo>
                  <a:lnTo>
                    <a:pt x="64" y="65"/>
                  </a:lnTo>
                  <a:lnTo>
                    <a:pt x="80" y="65"/>
                  </a:lnTo>
                  <a:lnTo>
                    <a:pt x="99" y="65"/>
                  </a:lnTo>
                  <a:lnTo>
                    <a:pt x="124" y="65"/>
                  </a:lnTo>
                  <a:lnTo>
                    <a:pt x="124" y="18"/>
                  </a:lnTo>
                  <a:lnTo>
                    <a:pt x="124" y="14"/>
                  </a:lnTo>
                  <a:lnTo>
                    <a:pt x="122" y="10"/>
                  </a:lnTo>
                  <a:lnTo>
                    <a:pt x="119" y="8"/>
                  </a:lnTo>
                  <a:lnTo>
                    <a:pt x="116" y="6"/>
                  </a:lnTo>
                  <a:lnTo>
                    <a:pt x="111" y="5"/>
                  </a:lnTo>
                  <a:lnTo>
                    <a:pt x="18" y="5"/>
                  </a:lnTo>
                  <a:close/>
                  <a:moveTo>
                    <a:pt x="13" y="0"/>
                  </a:moveTo>
                  <a:lnTo>
                    <a:pt x="116" y="0"/>
                  </a:lnTo>
                  <a:lnTo>
                    <a:pt x="122" y="1"/>
                  </a:lnTo>
                  <a:lnTo>
                    <a:pt x="124" y="3"/>
                  </a:lnTo>
                  <a:lnTo>
                    <a:pt x="127" y="5"/>
                  </a:lnTo>
                  <a:lnTo>
                    <a:pt x="129" y="9"/>
                  </a:lnTo>
                  <a:lnTo>
                    <a:pt x="129" y="13"/>
                  </a:lnTo>
                  <a:lnTo>
                    <a:pt x="129" y="118"/>
                  </a:lnTo>
                  <a:lnTo>
                    <a:pt x="129" y="122"/>
                  </a:lnTo>
                  <a:lnTo>
                    <a:pt x="127" y="126"/>
                  </a:lnTo>
                  <a:lnTo>
                    <a:pt x="124" y="128"/>
                  </a:lnTo>
                  <a:lnTo>
                    <a:pt x="122" y="130"/>
                  </a:lnTo>
                  <a:lnTo>
                    <a:pt x="116" y="131"/>
                  </a:lnTo>
                  <a:lnTo>
                    <a:pt x="13" y="131"/>
                  </a:lnTo>
                  <a:lnTo>
                    <a:pt x="9" y="130"/>
                  </a:lnTo>
                  <a:lnTo>
                    <a:pt x="5" y="128"/>
                  </a:lnTo>
                  <a:lnTo>
                    <a:pt x="2" y="126"/>
                  </a:lnTo>
                  <a:lnTo>
                    <a:pt x="1" y="122"/>
                  </a:lnTo>
                  <a:lnTo>
                    <a:pt x="0" y="118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5"/>
                  </a:lnTo>
                  <a:lnTo>
                    <a:pt x="5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6320" y="2871857"/>
              <a:ext cx="1061829" cy="253916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37140" y="2067840"/>
            <a:ext cx="1435894" cy="1514475"/>
            <a:chOff x="3237140" y="1797387"/>
            <a:chExt cx="1435894" cy="1514475"/>
          </a:xfrm>
        </p:grpSpPr>
        <p:sp>
          <p:nvSpPr>
            <p:cNvPr id="16" name="矩形 15"/>
            <p:cNvSpPr/>
            <p:nvPr/>
          </p:nvSpPr>
          <p:spPr>
            <a:xfrm>
              <a:off x="3237140" y="1797387"/>
              <a:ext cx="1435894" cy="15144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72"/>
            <p:cNvSpPr>
              <a:spLocks noChangeAspect="1" noEditPoints="1"/>
            </p:cNvSpPr>
            <p:nvPr/>
          </p:nvSpPr>
          <p:spPr bwMode="auto">
            <a:xfrm>
              <a:off x="3569817" y="2015635"/>
              <a:ext cx="810000" cy="810000"/>
            </a:xfrm>
            <a:custGeom>
              <a:avLst/>
              <a:gdLst>
                <a:gd name="T0" fmla="*/ 78 w 129"/>
                <a:gd name="T1" fmla="*/ 26 h 129"/>
                <a:gd name="T2" fmla="*/ 67 w 129"/>
                <a:gd name="T3" fmla="*/ 38 h 129"/>
                <a:gd name="T4" fmla="*/ 52 w 129"/>
                <a:gd name="T5" fmla="*/ 45 h 129"/>
                <a:gd name="T6" fmla="*/ 33 w 129"/>
                <a:gd name="T7" fmla="*/ 35 h 129"/>
                <a:gd name="T8" fmla="*/ 25 w 129"/>
                <a:gd name="T9" fmla="*/ 28 h 129"/>
                <a:gd name="T10" fmla="*/ 22 w 129"/>
                <a:gd name="T11" fmla="*/ 36 h 129"/>
                <a:gd name="T12" fmla="*/ 31 w 129"/>
                <a:gd name="T13" fmla="*/ 55 h 129"/>
                <a:gd name="T14" fmla="*/ 27 w 129"/>
                <a:gd name="T15" fmla="*/ 53 h 129"/>
                <a:gd name="T16" fmla="*/ 23 w 129"/>
                <a:gd name="T17" fmla="*/ 53 h 129"/>
                <a:gd name="T18" fmla="*/ 22 w 129"/>
                <a:gd name="T19" fmla="*/ 53 h 129"/>
                <a:gd name="T20" fmla="*/ 23 w 129"/>
                <a:gd name="T21" fmla="*/ 57 h 129"/>
                <a:gd name="T22" fmla="*/ 26 w 129"/>
                <a:gd name="T23" fmla="*/ 62 h 129"/>
                <a:gd name="T24" fmla="*/ 33 w 129"/>
                <a:gd name="T25" fmla="*/ 69 h 129"/>
                <a:gd name="T26" fmla="*/ 36 w 129"/>
                <a:gd name="T27" fmla="*/ 72 h 129"/>
                <a:gd name="T28" fmla="*/ 31 w 129"/>
                <a:gd name="T29" fmla="*/ 72 h 129"/>
                <a:gd name="T30" fmla="*/ 29 w 129"/>
                <a:gd name="T31" fmla="*/ 72 h 129"/>
                <a:gd name="T32" fmla="*/ 30 w 129"/>
                <a:gd name="T33" fmla="*/ 74 h 129"/>
                <a:gd name="T34" fmla="*/ 33 w 129"/>
                <a:gd name="T35" fmla="*/ 78 h 129"/>
                <a:gd name="T36" fmla="*/ 38 w 129"/>
                <a:gd name="T37" fmla="*/ 82 h 129"/>
                <a:gd name="T38" fmla="*/ 47 w 129"/>
                <a:gd name="T39" fmla="*/ 86 h 129"/>
                <a:gd name="T40" fmla="*/ 29 w 129"/>
                <a:gd name="T41" fmla="*/ 93 h 129"/>
                <a:gd name="T42" fmla="*/ 18 w 129"/>
                <a:gd name="T43" fmla="*/ 94 h 129"/>
                <a:gd name="T44" fmla="*/ 35 w 129"/>
                <a:gd name="T45" fmla="*/ 100 h 129"/>
                <a:gd name="T46" fmla="*/ 61 w 129"/>
                <a:gd name="T47" fmla="*/ 102 h 129"/>
                <a:gd name="T48" fmla="*/ 85 w 129"/>
                <a:gd name="T49" fmla="*/ 90 h 129"/>
                <a:gd name="T50" fmla="*/ 102 w 129"/>
                <a:gd name="T51" fmla="*/ 64 h 129"/>
                <a:gd name="T52" fmla="*/ 106 w 129"/>
                <a:gd name="T53" fmla="*/ 44 h 129"/>
                <a:gd name="T54" fmla="*/ 110 w 129"/>
                <a:gd name="T55" fmla="*/ 40 h 129"/>
                <a:gd name="T56" fmla="*/ 114 w 129"/>
                <a:gd name="T57" fmla="*/ 35 h 129"/>
                <a:gd name="T58" fmla="*/ 115 w 129"/>
                <a:gd name="T59" fmla="*/ 34 h 129"/>
                <a:gd name="T60" fmla="*/ 112 w 129"/>
                <a:gd name="T61" fmla="*/ 34 h 129"/>
                <a:gd name="T62" fmla="*/ 107 w 129"/>
                <a:gd name="T63" fmla="*/ 35 h 129"/>
                <a:gd name="T64" fmla="*/ 105 w 129"/>
                <a:gd name="T65" fmla="*/ 36 h 129"/>
                <a:gd name="T66" fmla="*/ 110 w 129"/>
                <a:gd name="T67" fmla="*/ 31 h 129"/>
                <a:gd name="T68" fmla="*/ 112 w 129"/>
                <a:gd name="T69" fmla="*/ 26 h 129"/>
                <a:gd name="T70" fmla="*/ 111 w 129"/>
                <a:gd name="T71" fmla="*/ 26 h 129"/>
                <a:gd name="T72" fmla="*/ 107 w 129"/>
                <a:gd name="T73" fmla="*/ 28 h 129"/>
                <a:gd name="T74" fmla="*/ 102 w 129"/>
                <a:gd name="T75" fmla="*/ 30 h 129"/>
                <a:gd name="T76" fmla="*/ 94 w 129"/>
                <a:gd name="T77" fmla="*/ 26 h 129"/>
                <a:gd name="T78" fmla="*/ 13 w 129"/>
                <a:gd name="T79" fmla="*/ 0 h 129"/>
                <a:gd name="T80" fmla="*/ 122 w 129"/>
                <a:gd name="T81" fmla="*/ 0 h 129"/>
                <a:gd name="T82" fmla="*/ 127 w 129"/>
                <a:gd name="T83" fmla="*/ 5 h 129"/>
                <a:gd name="T84" fmla="*/ 129 w 129"/>
                <a:gd name="T85" fmla="*/ 13 h 129"/>
                <a:gd name="T86" fmla="*/ 129 w 129"/>
                <a:gd name="T87" fmla="*/ 120 h 129"/>
                <a:gd name="T88" fmla="*/ 124 w 129"/>
                <a:gd name="T89" fmla="*/ 127 h 129"/>
                <a:gd name="T90" fmla="*/ 116 w 129"/>
                <a:gd name="T91" fmla="*/ 129 h 129"/>
                <a:gd name="T92" fmla="*/ 9 w 129"/>
                <a:gd name="T93" fmla="*/ 129 h 129"/>
                <a:gd name="T94" fmla="*/ 2 w 129"/>
                <a:gd name="T95" fmla="*/ 124 h 129"/>
                <a:gd name="T96" fmla="*/ 0 w 129"/>
                <a:gd name="T97" fmla="*/ 116 h 129"/>
                <a:gd name="T98" fmla="*/ 1 w 129"/>
                <a:gd name="T99" fmla="*/ 9 h 129"/>
                <a:gd name="T100" fmla="*/ 5 w 129"/>
                <a:gd name="T101" fmla="*/ 2 h 129"/>
                <a:gd name="T102" fmla="*/ 13 w 129"/>
                <a:gd name="T10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9" h="129">
                  <a:moveTo>
                    <a:pt x="86" y="24"/>
                  </a:moveTo>
                  <a:lnTo>
                    <a:pt x="78" y="26"/>
                  </a:lnTo>
                  <a:lnTo>
                    <a:pt x="70" y="30"/>
                  </a:lnTo>
                  <a:lnTo>
                    <a:pt x="67" y="38"/>
                  </a:lnTo>
                  <a:lnTo>
                    <a:pt x="67" y="48"/>
                  </a:lnTo>
                  <a:lnTo>
                    <a:pt x="52" y="45"/>
                  </a:lnTo>
                  <a:lnTo>
                    <a:pt x="40" y="41"/>
                  </a:lnTo>
                  <a:lnTo>
                    <a:pt x="33" y="35"/>
                  </a:lnTo>
                  <a:lnTo>
                    <a:pt x="27" y="30"/>
                  </a:lnTo>
                  <a:lnTo>
                    <a:pt x="25" y="28"/>
                  </a:lnTo>
                  <a:lnTo>
                    <a:pt x="25" y="31"/>
                  </a:lnTo>
                  <a:lnTo>
                    <a:pt x="22" y="36"/>
                  </a:lnTo>
                  <a:lnTo>
                    <a:pt x="23" y="45"/>
                  </a:lnTo>
                  <a:lnTo>
                    <a:pt x="31" y="55"/>
                  </a:lnTo>
                  <a:lnTo>
                    <a:pt x="29" y="55"/>
                  </a:lnTo>
                  <a:lnTo>
                    <a:pt x="27" y="53"/>
                  </a:lnTo>
                  <a:lnTo>
                    <a:pt x="25" y="53"/>
                  </a:lnTo>
                  <a:lnTo>
                    <a:pt x="23" y="53"/>
                  </a:lnTo>
                  <a:lnTo>
                    <a:pt x="22" y="52"/>
                  </a:lnTo>
                  <a:lnTo>
                    <a:pt x="22" y="53"/>
                  </a:lnTo>
                  <a:lnTo>
                    <a:pt x="22" y="55"/>
                  </a:lnTo>
                  <a:lnTo>
                    <a:pt x="23" y="57"/>
                  </a:lnTo>
                  <a:lnTo>
                    <a:pt x="23" y="60"/>
                  </a:lnTo>
                  <a:lnTo>
                    <a:pt x="26" y="62"/>
                  </a:lnTo>
                  <a:lnTo>
                    <a:pt x="29" y="65"/>
                  </a:lnTo>
                  <a:lnTo>
                    <a:pt x="33" y="69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4" y="73"/>
                  </a:lnTo>
                  <a:lnTo>
                    <a:pt x="31" y="72"/>
                  </a:lnTo>
                  <a:lnTo>
                    <a:pt x="30" y="72"/>
                  </a:lnTo>
                  <a:lnTo>
                    <a:pt x="29" y="72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1" y="76"/>
                  </a:lnTo>
                  <a:lnTo>
                    <a:pt x="33" y="78"/>
                  </a:lnTo>
                  <a:lnTo>
                    <a:pt x="34" y="79"/>
                  </a:lnTo>
                  <a:lnTo>
                    <a:pt x="38" y="82"/>
                  </a:lnTo>
                  <a:lnTo>
                    <a:pt x="42" y="85"/>
                  </a:lnTo>
                  <a:lnTo>
                    <a:pt x="47" y="86"/>
                  </a:lnTo>
                  <a:lnTo>
                    <a:pt x="38" y="91"/>
                  </a:lnTo>
                  <a:lnTo>
                    <a:pt x="29" y="93"/>
                  </a:lnTo>
                  <a:lnTo>
                    <a:pt x="21" y="94"/>
                  </a:lnTo>
                  <a:lnTo>
                    <a:pt x="18" y="94"/>
                  </a:lnTo>
                  <a:lnTo>
                    <a:pt x="26" y="98"/>
                  </a:lnTo>
                  <a:lnTo>
                    <a:pt x="35" y="100"/>
                  </a:lnTo>
                  <a:lnTo>
                    <a:pt x="48" y="102"/>
                  </a:lnTo>
                  <a:lnTo>
                    <a:pt x="61" y="102"/>
                  </a:lnTo>
                  <a:lnTo>
                    <a:pt x="73" y="98"/>
                  </a:lnTo>
                  <a:lnTo>
                    <a:pt x="85" y="90"/>
                  </a:lnTo>
                  <a:lnTo>
                    <a:pt x="95" y="79"/>
                  </a:lnTo>
                  <a:lnTo>
                    <a:pt x="102" y="64"/>
                  </a:lnTo>
                  <a:lnTo>
                    <a:pt x="105" y="44"/>
                  </a:lnTo>
                  <a:lnTo>
                    <a:pt x="106" y="44"/>
                  </a:lnTo>
                  <a:lnTo>
                    <a:pt x="108" y="41"/>
                  </a:lnTo>
                  <a:lnTo>
                    <a:pt x="110" y="40"/>
                  </a:lnTo>
                  <a:lnTo>
                    <a:pt x="112" y="38"/>
                  </a:lnTo>
                  <a:lnTo>
                    <a:pt x="114" y="35"/>
                  </a:lnTo>
                  <a:lnTo>
                    <a:pt x="115" y="34"/>
                  </a:lnTo>
                  <a:lnTo>
                    <a:pt x="115" y="34"/>
                  </a:lnTo>
                  <a:lnTo>
                    <a:pt x="114" y="34"/>
                  </a:lnTo>
                  <a:lnTo>
                    <a:pt x="112" y="34"/>
                  </a:lnTo>
                  <a:lnTo>
                    <a:pt x="110" y="35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5" y="36"/>
                  </a:lnTo>
                  <a:lnTo>
                    <a:pt x="108" y="34"/>
                  </a:lnTo>
                  <a:lnTo>
                    <a:pt x="110" y="31"/>
                  </a:lnTo>
                  <a:lnTo>
                    <a:pt x="111" y="28"/>
                  </a:lnTo>
                  <a:lnTo>
                    <a:pt x="112" y="26"/>
                  </a:lnTo>
                  <a:lnTo>
                    <a:pt x="112" y="26"/>
                  </a:lnTo>
                  <a:lnTo>
                    <a:pt x="111" y="26"/>
                  </a:lnTo>
                  <a:lnTo>
                    <a:pt x="110" y="27"/>
                  </a:lnTo>
                  <a:lnTo>
                    <a:pt x="107" y="28"/>
                  </a:lnTo>
                  <a:lnTo>
                    <a:pt x="105" y="30"/>
                  </a:lnTo>
                  <a:lnTo>
                    <a:pt x="102" y="30"/>
                  </a:lnTo>
                  <a:lnTo>
                    <a:pt x="99" y="31"/>
                  </a:lnTo>
                  <a:lnTo>
                    <a:pt x="94" y="26"/>
                  </a:lnTo>
                  <a:lnTo>
                    <a:pt x="86" y="24"/>
                  </a:lnTo>
                  <a:close/>
                  <a:moveTo>
                    <a:pt x="13" y="0"/>
                  </a:moveTo>
                  <a:lnTo>
                    <a:pt x="116" y="0"/>
                  </a:lnTo>
                  <a:lnTo>
                    <a:pt x="122" y="0"/>
                  </a:lnTo>
                  <a:lnTo>
                    <a:pt x="124" y="2"/>
                  </a:lnTo>
                  <a:lnTo>
                    <a:pt x="127" y="5"/>
                  </a:lnTo>
                  <a:lnTo>
                    <a:pt x="129" y="9"/>
                  </a:lnTo>
                  <a:lnTo>
                    <a:pt x="129" y="13"/>
                  </a:lnTo>
                  <a:lnTo>
                    <a:pt x="129" y="116"/>
                  </a:lnTo>
                  <a:lnTo>
                    <a:pt x="129" y="120"/>
                  </a:lnTo>
                  <a:lnTo>
                    <a:pt x="127" y="124"/>
                  </a:lnTo>
                  <a:lnTo>
                    <a:pt x="124" y="127"/>
                  </a:lnTo>
                  <a:lnTo>
                    <a:pt x="122" y="129"/>
                  </a:lnTo>
                  <a:lnTo>
                    <a:pt x="116" y="129"/>
                  </a:lnTo>
                  <a:lnTo>
                    <a:pt x="13" y="129"/>
                  </a:lnTo>
                  <a:lnTo>
                    <a:pt x="9" y="129"/>
                  </a:lnTo>
                  <a:lnTo>
                    <a:pt x="5" y="127"/>
                  </a:lnTo>
                  <a:lnTo>
                    <a:pt x="2" y="124"/>
                  </a:lnTo>
                  <a:lnTo>
                    <a:pt x="1" y="120"/>
                  </a:lnTo>
                  <a:lnTo>
                    <a:pt x="0" y="116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5"/>
                  </a:lnTo>
                  <a:lnTo>
                    <a:pt x="5" y="2"/>
                  </a:lnTo>
                  <a:lnTo>
                    <a:pt x="9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278266" y="2871857"/>
              <a:ext cx="1061829" cy="253916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371506" y="3706299"/>
            <a:ext cx="4301528" cy="5678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95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7" y="519055"/>
            <a:ext cx="2977416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八一建节节日的确立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utoShape 2"/>
          <p:cNvSpPr>
            <a:spLocks/>
          </p:cNvSpPr>
          <p:nvPr/>
        </p:nvSpPr>
        <p:spPr bwMode="auto">
          <a:xfrm>
            <a:off x="2948583" y="1391841"/>
            <a:ext cx="1240631" cy="1240631"/>
          </a:xfrm>
          <a:custGeom>
            <a:avLst/>
            <a:gdLst>
              <a:gd name="T0" fmla="+- 0 10800 961"/>
              <a:gd name="T1" fmla="*/ T0 w 19679"/>
              <a:gd name="T2" fmla="*/ 10297 h 20595"/>
              <a:gd name="T3" fmla="+- 0 10800 961"/>
              <a:gd name="T4" fmla="*/ T3 w 19679"/>
              <a:gd name="T5" fmla="*/ 10297 h 20595"/>
              <a:gd name="T6" fmla="+- 0 10800 961"/>
              <a:gd name="T7" fmla="*/ T6 w 19679"/>
              <a:gd name="T8" fmla="*/ 10297 h 20595"/>
              <a:gd name="T9" fmla="+- 0 10800 961"/>
              <a:gd name="T10" fmla="*/ T9 w 19679"/>
              <a:gd name="T11" fmla="*/ 10297 h 20595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0595">
                <a:moveTo>
                  <a:pt x="9839" y="0"/>
                </a:moveTo>
                <a:cubicBezTo>
                  <a:pt x="7321" y="0"/>
                  <a:pt x="4802" y="1005"/>
                  <a:pt x="2881" y="3016"/>
                </a:cubicBezTo>
                <a:cubicBezTo>
                  <a:pt x="-961" y="7037"/>
                  <a:pt x="-961" y="13556"/>
                  <a:pt x="2881" y="17578"/>
                </a:cubicBezTo>
                <a:cubicBezTo>
                  <a:pt x="6723" y="21599"/>
                  <a:pt x="12954" y="21599"/>
                  <a:pt x="16796" y="17578"/>
                </a:cubicBezTo>
                <a:cubicBezTo>
                  <a:pt x="20639" y="13556"/>
                  <a:pt x="20638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2037"/>
                </a:moveTo>
                <a:cubicBezTo>
                  <a:pt x="11859" y="2037"/>
                  <a:pt x="13878" y="2845"/>
                  <a:pt x="15419" y="4458"/>
                </a:cubicBezTo>
                <a:cubicBezTo>
                  <a:pt x="18500" y="7683"/>
                  <a:pt x="18500" y="12911"/>
                  <a:pt x="15419" y="16136"/>
                </a:cubicBezTo>
                <a:cubicBezTo>
                  <a:pt x="12337" y="19361"/>
                  <a:pt x="7340" y="19361"/>
                  <a:pt x="4258" y="16136"/>
                </a:cubicBezTo>
                <a:cubicBezTo>
                  <a:pt x="1177" y="12911"/>
                  <a:pt x="1177" y="7683"/>
                  <a:pt x="4258" y="4458"/>
                </a:cubicBezTo>
                <a:cubicBezTo>
                  <a:pt x="5799" y="2845"/>
                  <a:pt x="7820" y="2037"/>
                  <a:pt x="9839" y="20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6" name="AutoShape 3"/>
          <p:cNvSpPr>
            <a:spLocks/>
          </p:cNvSpPr>
          <p:nvPr/>
        </p:nvSpPr>
        <p:spPr bwMode="auto">
          <a:xfrm>
            <a:off x="3568899" y="1932385"/>
            <a:ext cx="1646634" cy="1646634"/>
          </a:xfrm>
          <a:custGeom>
            <a:avLst/>
            <a:gdLst>
              <a:gd name="T0" fmla="+- 0 10800 961"/>
              <a:gd name="T1" fmla="*/ T0 w 19679"/>
              <a:gd name="T2" fmla="*/ 10297 h 20595"/>
              <a:gd name="T3" fmla="+- 0 10800 961"/>
              <a:gd name="T4" fmla="*/ T3 w 19679"/>
              <a:gd name="T5" fmla="*/ 10297 h 20595"/>
              <a:gd name="T6" fmla="+- 0 10800 961"/>
              <a:gd name="T7" fmla="*/ T6 w 19679"/>
              <a:gd name="T8" fmla="*/ 10297 h 20595"/>
              <a:gd name="T9" fmla="+- 0 10800 961"/>
              <a:gd name="T10" fmla="*/ T9 w 19679"/>
              <a:gd name="T11" fmla="*/ 10297 h 20595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0595">
                <a:moveTo>
                  <a:pt x="9839" y="0"/>
                </a:moveTo>
                <a:cubicBezTo>
                  <a:pt x="7321" y="0"/>
                  <a:pt x="4802" y="1005"/>
                  <a:pt x="2881" y="3016"/>
                </a:cubicBezTo>
                <a:cubicBezTo>
                  <a:pt x="-961" y="7037"/>
                  <a:pt x="-961" y="13556"/>
                  <a:pt x="2881" y="17578"/>
                </a:cubicBezTo>
                <a:cubicBezTo>
                  <a:pt x="6723" y="21600"/>
                  <a:pt x="12954" y="21599"/>
                  <a:pt x="16796" y="17578"/>
                </a:cubicBezTo>
                <a:cubicBezTo>
                  <a:pt x="20638" y="13556"/>
                  <a:pt x="20638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2037"/>
                </a:moveTo>
                <a:cubicBezTo>
                  <a:pt x="11859" y="2037"/>
                  <a:pt x="13878" y="2845"/>
                  <a:pt x="15419" y="4458"/>
                </a:cubicBezTo>
                <a:cubicBezTo>
                  <a:pt x="18500" y="7683"/>
                  <a:pt x="18500" y="12911"/>
                  <a:pt x="15419" y="16136"/>
                </a:cubicBezTo>
                <a:cubicBezTo>
                  <a:pt x="12337" y="19361"/>
                  <a:pt x="7340" y="19361"/>
                  <a:pt x="4258" y="16136"/>
                </a:cubicBezTo>
                <a:cubicBezTo>
                  <a:pt x="1177" y="12911"/>
                  <a:pt x="1177" y="7683"/>
                  <a:pt x="4258" y="4458"/>
                </a:cubicBezTo>
                <a:cubicBezTo>
                  <a:pt x="5799" y="2845"/>
                  <a:pt x="7820" y="2037"/>
                  <a:pt x="9839" y="20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7" name="AutoShape 4"/>
          <p:cNvSpPr>
            <a:spLocks/>
          </p:cNvSpPr>
          <p:nvPr/>
        </p:nvSpPr>
        <p:spPr bwMode="auto">
          <a:xfrm>
            <a:off x="3383756" y="1712119"/>
            <a:ext cx="369689" cy="3363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buSzTx/>
              <a:buNone/>
            </a:pPr>
            <a:r>
              <a:rPr lang="id-ID" sz="1875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id-ID" sz="28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5"/>
          <p:cNvSpPr>
            <a:spLocks/>
          </p:cNvSpPr>
          <p:nvPr/>
        </p:nvSpPr>
        <p:spPr bwMode="auto">
          <a:xfrm>
            <a:off x="3378994" y="2048471"/>
            <a:ext cx="379214" cy="1768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9" name="AutoShape 6"/>
          <p:cNvSpPr>
            <a:spLocks/>
          </p:cNvSpPr>
          <p:nvPr/>
        </p:nvSpPr>
        <p:spPr bwMode="auto">
          <a:xfrm>
            <a:off x="4055269" y="2499122"/>
            <a:ext cx="673894" cy="3363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buSzTx/>
              <a:buNone/>
            </a:pPr>
            <a:r>
              <a:rPr lang="id-ID" sz="1875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id-ID" sz="28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7"/>
          <p:cNvSpPr>
            <a:spLocks/>
          </p:cNvSpPr>
          <p:nvPr/>
        </p:nvSpPr>
        <p:spPr bwMode="auto">
          <a:xfrm>
            <a:off x="4063603" y="2835474"/>
            <a:ext cx="657225" cy="1774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1" name="AutoShape 8"/>
          <p:cNvSpPr>
            <a:spLocks/>
          </p:cNvSpPr>
          <p:nvPr/>
        </p:nvSpPr>
        <p:spPr bwMode="auto">
          <a:xfrm>
            <a:off x="2805113" y="2870002"/>
            <a:ext cx="1646634" cy="1646634"/>
          </a:xfrm>
          <a:custGeom>
            <a:avLst/>
            <a:gdLst>
              <a:gd name="T0" fmla="+- 0 10800 961"/>
              <a:gd name="T1" fmla="*/ T0 w 19679"/>
              <a:gd name="T2" fmla="*/ 10297 h 20595"/>
              <a:gd name="T3" fmla="+- 0 10800 961"/>
              <a:gd name="T4" fmla="*/ T3 w 19679"/>
              <a:gd name="T5" fmla="*/ 10297 h 20595"/>
              <a:gd name="T6" fmla="+- 0 10800 961"/>
              <a:gd name="T7" fmla="*/ T6 w 19679"/>
              <a:gd name="T8" fmla="*/ 10297 h 20595"/>
              <a:gd name="T9" fmla="+- 0 10800 961"/>
              <a:gd name="T10" fmla="*/ T9 w 19679"/>
              <a:gd name="T11" fmla="*/ 10297 h 20595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0595">
                <a:moveTo>
                  <a:pt x="9839" y="0"/>
                </a:moveTo>
                <a:cubicBezTo>
                  <a:pt x="7321" y="0"/>
                  <a:pt x="4802" y="1005"/>
                  <a:pt x="2881" y="3016"/>
                </a:cubicBezTo>
                <a:cubicBezTo>
                  <a:pt x="-961" y="7037"/>
                  <a:pt x="-961" y="13556"/>
                  <a:pt x="2881" y="17578"/>
                </a:cubicBezTo>
                <a:cubicBezTo>
                  <a:pt x="6723" y="21600"/>
                  <a:pt x="12954" y="21599"/>
                  <a:pt x="16796" y="17578"/>
                </a:cubicBezTo>
                <a:cubicBezTo>
                  <a:pt x="20638" y="13556"/>
                  <a:pt x="20638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2037"/>
                </a:moveTo>
                <a:cubicBezTo>
                  <a:pt x="11859" y="2037"/>
                  <a:pt x="13878" y="2845"/>
                  <a:pt x="15419" y="4458"/>
                </a:cubicBezTo>
                <a:cubicBezTo>
                  <a:pt x="18500" y="7683"/>
                  <a:pt x="18500" y="12911"/>
                  <a:pt x="15419" y="16136"/>
                </a:cubicBezTo>
                <a:cubicBezTo>
                  <a:pt x="12337" y="19361"/>
                  <a:pt x="7340" y="19361"/>
                  <a:pt x="4258" y="16136"/>
                </a:cubicBezTo>
                <a:cubicBezTo>
                  <a:pt x="1177" y="12911"/>
                  <a:pt x="1177" y="7683"/>
                  <a:pt x="4258" y="4458"/>
                </a:cubicBezTo>
                <a:cubicBezTo>
                  <a:pt x="5799" y="2845"/>
                  <a:pt x="7820" y="2037"/>
                  <a:pt x="9839" y="203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12" name="AutoShape 9"/>
          <p:cNvSpPr>
            <a:spLocks/>
          </p:cNvSpPr>
          <p:nvPr/>
        </p:nvSpPr>
        <p:spPr bwMode="auto">
          <a:xfrm>
            <a:off x="3291483" y="3436740"/>
            <a:ext cx="674489" cy="3363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buSzTx/>
              <a:buNone/>
            </a:pPr>
            <a:r>
              <a:rPr lang="id-ID" sz="1875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id-ID" sz="28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10"/>
          <p:cNvSpPr>
            <a:spLocks/>
          </p:cNvSpPr>
          <p:nvPr/>
        </p:nvSpPr>
        <p:spPr bwMode="auto">
          <a:xfrm>
            <a:off x="3232547" y="3753445"/>
            <a:ext cx="792361" cy="2166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4" name="AutoShape 11"/>
          <p:cNvSpPr>
            <a:spLocks/>
          </p:cNvSpPr>
          <p:nvPr/>
        </p:nvSpPr>
        <p:spPr bwMode="auto">
          <a:xfrm>
            <a:off x="4875015" y="2225278"/>
            <a:ext cx="1329928" cy="1329928"/>
          </a:xfrm>
          <a:custGeom>
            <a:avLst/>
            <a:gdLst>
              <a:gd name="T0" fmla="+- 0 10800 961"/>
              <a:gd name="T1" fmla="*/ T0 w 19679"/>
              <a:gd name="T2" fmla="*/ 10297 h 20595"/>
              <a:gd name="T3" fmla="+- 0 10800 961"/>
              <a:gd name="T4" fmla="*/ T3 w 19679"/>
              <a:gd name="T5" fmla="*/ 10297 h 20595"/>
              <a:gd name="T6" fmla="+- 0 10800 961"/>
              <a:gd name="T7" fmla="*/ T6 w 19679"/>
              <a:gd name="T8" fmla="*/ 10297 h 20595"/>
              <a:gd name="T9" fmla="+- 0 10800 961"/>
              <a:gd name="T10" fmla="*/ T9 w 19679"/>
              <a:gd name="T11" fmla="*/ 10297 h 20595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0595">
                <a:moveTo>
                  <a:pt x="9839" y="0"/>
                </a:moveTo>
                <a:cubicBezTo>
                  <a:pt x="7321" y="0"/>
                  <a:pt x="4802" y="1005"/>
                  <a:pt x="2881" y="3016"/>
                </a:cubicBezTo>
                <a:cubicBezTo>
                  <a:pt x="-961" y="7037"/>
                  <a:pt x="-961" y="13556"/>
                  <a:pt x="2881" y="17578"/>
                </a:cubicBezTo>
                <a:cubicBezTo>
                  <a:pt x="6723" y="21599"/>
                  <a:pt x="12954" y="21599"/>
                  <a:pt x="16796" y="17578"/>
                </a:cubicBezTo>
                <a:cubicBezTo>
                  <a:pt x="20638" y="13556"/>
                  <a:pt x="20638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2037"/>
                </a:moveTo>
                <a:cubicBezTo>
                  <a:pt x="11859" y="2037"/>
                  <a:pt x="13878" y="2845"/>
                  <a:pt x="15419" y="4458"/>
                </a:cubicBezTo>
                <a:cubicBezTo>
                  <a:pt x="18500" y="7683"/>
                  <a:pt x="18500" y="12911"/>
                  <a:pt x="15419" y="16136"/>
                </a:cubicBezTo>
                <a:cubicBezTo>
                  <a:pt x="12337" y="19361"/>
                  <a:pt x="7340" y="19361"/>
                  <a:pt x="4258" y="16136"/>
                </a:cubicBezTo>
                <a:cubicBezTo>
                  <a:pt x="1177" y="12911"/>
                  <a:pt x="1177" y="7683"/>
                  <a:pt x="4258" y="4458"/>
                </a:cubicBezTo>
                <a:cubicBezTo>
                  <a:pt x="5799" y="2845"/>
                  <a:pt x="7820" y="2037"/>
                  <a:pt x="9839" y="203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15" name="AutoShape 12"/>
          <p:cNvSpPr>
            <a:spLocks/>
          </p:cNvSpPr>
          <p:nvPr/>
        </p:nvSpPr>
        <p:spPr bwMode="auto">
          <a:xfrm>
            <a:off x="5350074" y="2603302"/>
            <a:ext cx="379214" cy="3369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buSzTx/>
              <a:buNone/>
            </a:pPr>
            <a:r>
              <a:rPr lang="id-ID" sz="1875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id-ID" sz="28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13"/>
          <p:cNvSpPr>
            <a:spLocks/>
          </p:cNvSpPr>
          <p:nvPr/>
        </p:nvSpPr>
        <p:spPr bwMode="auto">
          <a:xfrm>
            <a:off x="5197674" y="2920603"/>
            <a:ext cx="684014" cy="2160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7" name="AutoShape 14"/>
          <p:cNvSpPr>
            <a:spLocks/>
          </p:cNvSpPr>
          <p:nvPr/>
        </p:nvSpPr>
        <p:spPr bwMode="auto">
          <a:xfrm>
            <a:off x="4020145" y="1968699"/>
            <a:ext cx="169069" cy="253008"/>
          </a:xfrm>
          <a:custGeom>
            <a:avLst/>
            <a:gdLst>
              <a:gd name="T0" fmla="*/ 10563 w 21126"/>
              <a:gd name="T1" fmla="*/ 10800 h 21600"/>
              <a:gd name="T2" fmla="*/ 10563 w 21126"/>
              <a:gd name="T3" fmla="*/ 10800 h 21600"/>
              <a:gd name="T4" fmla="*/ 10563 w 21126"/>
              <a:gd name="T5" fmla="*/ 10800 h 21600"/>
              <a:gd name="T6" fmla="*/ 10563 w 2112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126" h="21600">
                <a:moveTo>
                  <a:pt x="20930" y="0"/>
                </a:moveTo>
                <a:lnTo>
                  <a:pt x="5719" y="2121"/>
                </a:lnTo>
                <a:cubicBezTo>
                  <a:pt x="6088" y="8769"/>
                  <a:pt x="4179" y="15445"/>
                  <a:pt x="0" y="21600"/>
                </a:cubicBezTo>
                <a:lnTo>
                  <a:pt x="17725" y="19352"/>
                </a:lnTo>
                <a:cubicBezTo>
                  <a:pt x="20555" y="13069"/>
                  <a:pt x="21599" y="6503"/>
                  <a:pt x="209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18" name="AutoShape 15"/>
          <p:cNvSpPr>
            <a:spLocks/>
          </p:cNvSpPr>
          <p:nvPr/>
        </p:nvSpPr>
        <p:spPr bwMode="auto">
          <a:xfrm>
            <a:off x="4089202" y="3361730"/>
            <a:ext cx="362545" cy="216694"/>
          </a:xfrm>
          <a:custGeom>
            <a:avLst/>
            <a:gdLst>
              <a:gd name="T0" fmla="*/ 10800 w 21600"/>
              <a:gd name="T1" fmla="*/ 10502 h 21005"/>
              <a:gd name="T2" fmla="*/ 10800 w 21600"/>
              <a:gd name="T3" fmla="*/ 10502 h 21005"/>
              <a:gd name="T4" fmla="*/ 10800 w 21600"/>
              <a:gd name="T5" fmla="*/ 10502 h 21005"/>
              <a:gd name="T6" fmla="*/ 10800 w 21600"/>
              <a:gd name="T7" fmla="*/ 10502 h 21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005">
                <a:moveTo>
                  <a:pt x="2498" y="0"/>
                </a:moveTo>
                <a:lnTo>
                  <a:pt x="0" y="15459"/>
                </a:lnTo>
                <a:cubicBezTo>
                  <a:pt x="6802" y="19845"/>
                  <a:pt x="14074" y="21600"/>
                  <a:pt x="21273" y="20828"/>
                </a:cubicBezTo>
                <a:lnTo>
                  <a:pt x="21600" y="4975"/>
                </a:lnTo>
                <a:cubicBezTo>
                  <a:pt x="15132" y="5928"/>
                  <a:pt x="8560" y="4254"/>
                  <a:pt x="24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19" name="AutoShape 16"/>
          <p:cNvSpPr>
            <a:spLocks/>
          </p:cNvSpPr>
          <p:nvPr/>
        </p:nvSpPr>
        <p:spPr bwMode="auto">
          <a:xfrm>
            <a:off x="4875014" y="2964061"/>
            <a:ext cx="243483" cy="3857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748" y="0"/>
                </a:moveTo>
                <a:cubicBezTo>
                  <a:pt x="10174" y="4903"/>
                  <a:pt x="5919" y="9522"/>
                  <a:pt x="0" y="13526"/>
                </a:cubicBezTo>
                <a:lnTo>
                  <a:pt x="7749" y="21599"/>
                </a:lnTo>
                <a:cubicBezTo>
                  <a:pt x="8114" y="21378"/>
                  <a:pt x="8491" y="21168"/>
                  <a:pt x="8851" y="20941"/>
                </a:cubicBezTo>
                <a:cubicBezTo>
                  <a:pt x="14062" y="17653"/>
                  <a:pt x="18293" y="13984"/>
                  <a:pt x="21599" y="10086"/>
                </a:cubicBezTo>
                <a:cubicBezTo>
                  <a:pt x="17524" y="7179"/>
                  <a:pt x="14507" y="3741"/>
                  <a:pt x="127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20" name="AutoShape 17"/>
          <p:cNvSpPr>
            <a:spLocks/>
          </p:cNvSpPr>
          <p:nvPr/>
        </p:nvSpPr>
        <p:spPr bwMode="auto">
          <a:xfrm>
            <a:off x="6306741" y="3632597"/>
            <a:ext cx="1659136" cy="5524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AutoShape 18"/>
          <p:cNvSpPr>
            <a:spLocks/>
          </p:cNvSpPr>
          <p:nvPr/>
        </p:nvSpPr>
        <p:spPr bwMode="auto">
          <a:xfrm>
            <a:off x="795933" y="3395067"/>
            <a:ext cx="1562695" cy="5328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AutoShape 19"/>
          <p:cNvSpPr>
            <a:spLocks/>
          </p:cNvSpPr>
          <p:nvPr/>
        </p:nvSpPr>
        <p:spPr bwMode="auto">
          <a:xfrm>
            <a:off x="795933" y="1881783"/>
            <a:ext cx="1562695" cy="5328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AutoShape 20"/>
          <p:cNvSpPr>
            <a:spLocks/>
          </p:cNvSpPr>
          <p:nvPr/>
        </p:nvSpPr>
        <p:spPr bwMode="auto">
          <a:xfrm>
            <a:off x="6306741" y="1881783"/>
            <a:ext cx="1659136" cy="5518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Line 21"/>
          <p:cNvSpPr>
            <a:spLocks noChangeShapeType="1"/>
          </p:cNvSpPr>
          <p:nvPr/>
        </p:nvSpPr>
        <p:spPr bwMode="auto">
          <a:xfrm>
            <a:off x="2495550" y="2011561"/>
            <a:ext cx="538163" cy="0"/>
          </a:xfrm>
          <a:prstGeom prst="line">
            <a:avLst/>
          </a:prstGeom>
          <a:noFill/>
          <a:ln w="50800" cap="rnd" cmpd="sng">
            <a:solidFill>
              <a:schemeClr val="accent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buSzTx/>
              <a:buNone/>
            </a:pPr>
            <a:endParaRPr lang="id-ID" sz="4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" panose="020B0604020202020204" pitchFamily="34" charset="0"/>
            </a:endParaRPr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>
            <a:off x="2495550" y="3512939"/>
            <a:ext cx="427434" cy="0"/>
          </a:xfrm>
          <a:prstGeom prst="line">
            <a:avLst/>
          </a:prstGeom>
          <a:noFill/>
          <a:ln w="50800" cap="rnd" cmpd="sng">
            <a:solidFill>
              <a:schemeClr val="accent4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buSzTx/>
              <a:buNone/>
            </a:pPr>
            <a:endParaRPr lang="id-ID" sz="4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" panose="020B0604020202020204" pitchFamily="34" charset="0"/>
            </a:endParaRPr>
          </a:p>
        </p:txBody>
      </p:sp>
      <p:sp>
        <p:nvSpPr>
          <p:cNvPr id="26" name="AutoShape 23"/>
          <p:cNvSpPr>
            <a:spLocks/>
          </p:cNvSpPr>
          <p:nvPr/>
        </p:nvSpPr>
        <p:spPr bwMode="auto">
          <a:xfrm>
            <a:off x="5820966" y="2000250"/>
            <a:ext cx="384572" cy="37564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</a:path>
            </a:pathLst>
          </a:custGeom>
          <a:noFill/>
          <a:ln w="50800" cap="rnd" cmpd="sng">
            <a:solidFill>
              <a:schemeClr val="accent3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buSzTx/>
              <a:buNone/>
            </a:pPr>
            <a:endParaRPr lang="id-ID" sz="4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" panose="020B0604020202020204" pitchFamily="34" charset="0"/>
            </a:endParaRPr>
          </a:p>
        </p:txBody>
      </p:sp>
      <p:sp>
        <p:nvSpPr>
          <p:cNvPr id="27" name="AutoShape 24"/>
          <p:cNvSpPr>
            <a:spLocks/>
          </p:cNvSpPr>
          <p:nvPr/>
        </p:nvSpPr>
        <p:spPr bwMode="auto">
          <a:xfrm>
            <a:off x="4655939" y="3470077"/>
            <a:ext cx="1530548" cy="2881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21600"/>
                </a:moveTo>
                <a:lnTo>
                  <a:pt x="0" y="21600"/>
                </a:lnTo>
                <a:lnTo>
                  <a:pt x="0" y="0"/>
                </a:lnTo>
              </a:path>
            </a:pathLst>
          </a:custGeom>
          <a:noFill/>
          <a:ln w="50800" cap="rnd" cmpd="sng">
            <a:solidFill>
              <a:schemeClr val="accent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buSzTx/>
              <a:buNone/>
            </a:pPr>
            <a:endParaRPr lang="id-ID" sz="4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62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78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879" y="1860068"/>
            <a:ext cx="3566896" cy="3304072"/>
          </a:xfrm>
          <a:prstGeom prst="rect">
            <a:avLst/>
          </a:prstGeom>
        </p:spPr>
      </p:pic>
      <p:sp>
        <p:nvSpPr>
          <p:cNvPr id="4" name="TextBox 50"/>
          <p:cNvSpPr txBox="1">
            <a:spLocks noChangeArrowheads="1"/>
          </p:cNvSpPr>
          <p:nvPr/>
        </p:nvSpPr>
        <p:spPr bwMode="auto">
          <a:xfrm>
            <a:off x="2228360" y="1580555"/>
            <a:ext cx="2877040" cy="99256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square" lIns="68566" tIns="34283" rIns="68566" bIns="34283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9pPr>
          </a:lstStyle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中国人民解放军简史</a:t>
            </a: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139355" y="2723508"/>
            <a:ext cx="38518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Youth is not a time of life; it is a state of mind; it is not a matter of rosy cheeks, red lips and supple knees; it is a matter of the will, a quality of the imagination.</a:t>
            </a:r>
            <a:endParaRPr lang="zh-CN" altLang="en-US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05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北代战争时期的革命力量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utoShape 1"/>
          <p:cNvSpPr>
            <a:spLocks/>
          </p:cNvSpPr>
          <p:nvPr/>
        </p:nvSpPr>
        <p:spPr bwMode="auto">
          <a:xfrm>
            <a:off x="3299222" y="2736652"/>
            <a:ext cx="1454349" cy="14543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200"/>
                </a:move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399"/>
                  <a:pt x="10800" y="5399"/>
                </a:cubicBezTo>
                <a:cubicBezTo>
                  <a:pt x="13782" y="5399"/>
                  <a:pt x="16199" y="7817"/>
                  <a:pt x="16199" y="10800"/>
                </a:cubicBezTo>
                <a:cubicBezTo>
                  <a:pt x="16199" y="13782"/>
                  <a:pt x="13782" y="16200"/>
                  <a:pt x="10800" y="16200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6" name="AutoShape 3"/>
          <p:cNvSpPr>
            <a:spLocks/>
          </p:cNvSpPr>
          <p:nvPr/>
        </p:nvSpPr>
        <p:spPr bwMode="auto">
          <a:xfrm>
            <a:off x="3299222" y="1646634"/>
            <a:ext cx="1454349" cy="14543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199"/>
                </a:moveTo>
                <a:cubicBezTo>
                  <a:pt x="7817" y="16199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800"/>
                </a:cubicBezTo>
                <a:cubicBezTo>
                  <a:pt x="16199" y="13782"/>
                  <a:pt x="13782" y="16199"/>
                  <a:pt x="10800" y="16199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599"/>
                  <a:pt x="10800" y="21599"/>
                </a:cubicBezTo>
                <a:cubicBezTo>
                  <a:pt x="16764" y="21599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7" name="AutoShape 4"/>
          <p:cNvSpPr>
            <a:spLocks/>
          </p:cNvSpPr>
          <p:nvPr/>
        </p:nvSpPr>
        <p:spPr bwMode="auto">
          <a:xfrm>
            <a:off x="4389834" y="1646634"/>
            <a:ext cx="1454349" cy="14543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9" y="16199"/>
                </a:moveTo>
                <a:cubicBezTo>
                  <a:pt x="7817" y="16199"/>
                  <a:pt x="5399" y="13782"/>
                  <a:pt x="5399" y="10800"/>
                </a:cubicBezTo>
                <a:cubicBezTo>
                  <a:pt x="5399" y="7817"/>
                  <a:pt x="7817" y="5400"/>
                  <a:pt x="10799" y="5400"/>
                </a:cubicBezTo>
                <a:cubicBezTo>
                  <a:pt x="13782" y="5400"/>
                  <a:pt x="16199" y="7817"/>
                  <a:pt x="16199" y="10800"/>
                </a:cubicBezTo>
                <a:cubicBezTo>
                  <a:pt x="16199" y="13782"/>
                  <a:pt x="13782" y="16199"/>
                  <a:pt x="10799" y="16199"/>
                </a:cubicBezTo>
                <a:close/>
                <a:moveTo>
                  <a:pt x="10799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599"/>
                  <a:pt x="10799" y="21599"/>
                </a:cubicBezTo>
                <a:cubicBezTo>
                  <a:pt x="16764" y="21599"/>
                  <a:pt x="21599" y="16764"/>
                  <a:pt x="21599" y="10800"/>
                </a:cubicBezTo>
                <a:cubicBezTo>
                  <a:pt x="21599" y="4835"/>
                  <a:pt x="16764" y="0"/>
                  <a:pt x="107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8" name="AutoShape 5"/>
          <p:cNvSpPr>
            <a:spLocks/>
          </p:cNvSpPr>
          <p:nvPr/>
        </p:nvSpPr>
        <p:spPr bwMode="auto">
          <a:xfrm>
            <a:off x="4389834" y="2736652"/>
            <a:ext cx="1454349" cy="14543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9" y="16200"/>
                </a:moveTo>
                <a:cubicBezTo>
                  <a:pt x="7817" y="16200"/>
                  <a:pt x="5399" y="13782"/>
                  <a:pt x="5399" y="10800"/>
                </a:cubicBezTo>
                <a:cubicBezTo>
                  <a:pt x="5399" y="7817"/>
                  <a:pt x="7817" y="5399"/>
                  <a:pt x="10799" y="5399"/>
                </a:cubicBezTo>
                <a:cubicBezTo>
                  <a:pt x="13782" y="5399"/>
                  <a:pt x="16199" y="7817"/>
                  <a:pt x="16199" y="10800"/>
                </a:cubicBezTo>
                <a:cubicBezTo>
                  <a:pt x="16199" y="13782"/>
                  <a:pt x="13782" y="16200"/>
                  <a:pt x="10799" y="16200"/>
                </a:cubicBezTo>
                <a:close/>
                <a:moveTo>
                  <a:pt x="10799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799" y="21600"/>
                </a:cubicBezTo>
                <a:cubicBezTo>
                  <a:pt x="16764" y="21600"/>
                  <a:pt x="21599" y="16764"/>
                  <a:pt x="21599" y="10800"/>
                </a:cubicBezTo>
                <a:cubicBezTo>
                  <a:pt x="21599" y="4835"/>
                  <a:pt x="16764" y="0"/>
                  <a:pt x="1079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9" name="AutoShape 6"/>
          <p:cNvSpPr>
            <a:spLocks/>
          </p:cNvSpPr>
          <p:nvPr/>
        </p:nvSpPr>
        <p:spPr bwMode="auto">
          <a:xfrm>
            <a:off x="1273969" y="2049661"/>
            <a:ext cx="1562696" cy="5328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7"/>
          <p:cNvSpPr>
            <a:spLocks/>
          </p:cNvSpPr>
          <p:nvPr/>
        </p:nvSpPr>
        <p:spPr bwMode="auto">
          <a:xfrm>
            <a:off x="1814513" y="1841302"/>
            <a:ext cx="1025128" cy="1940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1" name="AutoShape 8"/>
          <p:cNvSpPr>
            <a:spLocks/>
          </p:cNvSpPr>
          <p:nvPr/>
        </p:nvSpPr>
        <p:spPr bwMode="auto">
          <a:xfrm>
            <a:off x="6306741" y="2108002"/>
            <a:ext cx="1659136" cy="5518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AutoShape 9"/>
          <p:cNvSpPr>
            <a:spLocks/>
          </p:cNvSpPr>
          <p:nvPr/>
        </p:nvSpPr>
        <p:spPr bwMode="auto">
          <a:xfrm>
            <a:off x="6303765" y="1899643"/>
            <a:ext cx="1056084" cy="1934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3" name="AutoShape 10"/>
          <p:cNvSpPr>
            <a:spLocks/>
          </p:cNvSpPr>
          <p:nvPr/>
        </p:nvSpPr>
        <p:spPr bwMode="auto">
          <a:xfrm>
            <a:off x="1273969" y="3309342"/>
            <a:ext cx="1562696" cy="5328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11"/>
          <p:cNvSpPr>
            <a:spLocks/>
          </p:cNvSpPr>
          <p:nvPr/>
        </p:nvSpPr>
        <p:spPr bwMode="auto">
          <a:xfrm>
            <a:off x="1814513" y="3100983"/>
            <a:ext cx="1025128" cy="1940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5" name="AutoShape 12"/>
          <p:cNvSpPr>
            <a:spLocks/>
          </p:cNvSpPr>
          <p:nvPr/>
        </p:nvSpPr>
        <p:spPr bwMode="auto">
          <a:xfrm>
            <a:off x="6306741" y="3367088"/>
            <a:ext cx="1659136" cy="5518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AutoShape 13"/>
          <p:cNvSpPr>
            <a:spLocks/>
          </p:cNvSpPr>
          <p:nvPr/>
        </p:nvSpPr>
        <p:spPr bwMode="auto">
          <a:xfrm>
            <a:off x="6303765" y="3158728"/>
            <a:ext cx="1056084" cy="1940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7" name="AutoShape 14"/>
          <p:cNvSpPr>
            <a:spLocks/>
          </p:cNvSpPr>
          <p:nvPr/>
        </p:nvSpPr>
        <p:spPr bwMode="auto">
          <a:xfrm>
            <a:off x="3921919" y="3348037"/>
            <a:ext cx="211931" cy="231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483" y="15438"/>
                </a:moveTo>
                <a:cubicBezTo>
                  <a:pt x="17889" y="14149"/>
                  <a:pt x="18631" y="12358"/>
                  <a:pt x="18631" y="10638"/>
                </a:cubicBezTo>
                <a:cubicBezTo>
                  <a:pt x="18631" y="8955"/>
                  <a:pt x="17967" y="7343"/>
                  <a:pt x="16639" y="6089"/>
                </a:cubicBezTo>
                <a:lnTo>
                  <a:pt x="18553" y="4334"/>
                </a:lnTo>
                <a:cubicBezTo>
                  <a:pt x="20467" y="6125"/>
                  <a:pt x="21599" y="8453"/>
                  <a:pt x="21599" y="10853"/>
                </a:cubicBezTo>
                <a:cubicBezTo>
                  <a:pt x="21599" y="13038"/>
                  <a:pt x="20662" y="15331"/>
                  <a:pt x="18514" y="17265"/>
                </a:cubicBezTo>
                <a:cubicBezTo>
                  <a:pt x="18514" y="17265"/>
                  <a:pt x="16483" y="15438"/>
                  <a:pt x="16483" y="15438"/>
                </a:cubicBezTo>
                <a:close/>
                <a:moveTo>
                  <a:pt x="14373" y="21599"/>
                </a:moveTo>
                <a:lnTo>
                  <a:pt x="7069" y="14901"/>
                </a:lnTo>
                <a:lnTo>
                  <a:pt x="0" y="14901"/>
                </a:lnTo>
                <a:lnTo>
                  <a:pt x="0" y="6698"/>
                </a:lnTo>
                <a:lnTo>
                  <a:pt x="7069" y="6698"/>
                </a:lnTo>
                <a:lnTo>
                  <a:pt x="14373" y="0"/>
                </a:lnTo>
                <a:cubicBezTo>
                  <a:pt x="14373" y="0"/>
                  <a:pt x="14373" y="21599"/>
                  <a:pt x="14373" y="215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18" name="AutoShape 15"/>
          <p:cNvSpPr>
            <a:spLocks/>
          </p:cNvSpPr>
          <p:nvPr/>
        </p:nvSpPr>
        <p:spPr bwMode="auto">
          <a:xfrm>
            <a:off x="3921919" y="2259806"/>
            <a:ext cx="208955" cy="2280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21599"/>
                </a:moveTo>
                <a:lnTo>
                  <a:pt x="15882" y="21599"/>
                </a:lnTo>
                <a:lnTo>
                  <a:pt x="15882" y="0"/>
                </a:lnTo>
                <a:lnTo>
                  <a:pt x="21599" y="0"/>
                </a:lnTo>
                <a:cubicBezTo>
                  <a:pt x="21599" y="0"/>
                  <a:pt x="21599" y="21599"/>
                  <a:pt x="21599" y="21599"/>
                </a:cubicBezTo>
                <a:close/>
                <a:moveTo>
                  <a:pt x="13658" y="21599"/>
                </a:moveTo>
                <a:lnTo>
                  <a:pt x="7941" y="21599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599"/>
                  <a:pt x="13658" y="21599"/>
                </a:cubicBezTo>
                <a:close/>
                <a:moveTo>
                  <a:pt x="5717" y="21599"/>
                </a:moveTo>
                <a:lnTo>
                  <a:pt x="0" y="21599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599"/>
                  <a:pt x="5717" y="215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19" name="AutoShape 16"/>
          <p:cNvSpPr>
            <a:spLocks/>
          </p:cNvSpPr>
          <p:nvPr/>
        </p:nvSpPr>
        <p:spPr bwMode="auto">
          <a:xfrm>
            <a:off x="5007769" y="2252067"/>
            <a:ext cx="235744" cy="235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277" y="9428"/>
                </a:moveTo>
                <a:lnTo>
                  <a:pt x="12277" y="0"/>
                </a:lnTo>
                <a:cubicBezTo>
                  <a:pt x="17448" y="0"/>
                  <a:pt x="21600" y="4151"/>
                  <a:pt x="21600" y="9322"/>
                </a:cubicBezTo>
                <a:cubicBezTo>
                  <a:pt x="21600" y="9357"/>
                  <a:pt x="21600" y="9392"/>
                  <a:pt x="21600" y="9428"/>
                </a:cubicBezTo>
                <a:cubicBezTo>
                  <a:pt x="21600" y="9428"/>
                  <a:pt x="12277" y="9428"/>
                  <a:pt x="12277" y="9428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8"/>
                  <a:pt x="14493" y="21600"/>
                  <a:pt x="9322" y="21600"/>
                </a:cubicBezTo>
                <a:cubicBezTo>
                  <a:pt x="4151" y="21600"/>
                  <a:pt x="0" y="17448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20" name="AutoShape 17"/>
          <p:cNvSpPr>
            <a:spLocks/>
          </p:cNvSpPr>
          <p:nvPr/>
        </p:nvSpPr>
        <p:spPr bwMode="auto">
          <a:xfrm>
            <a:off x="5007769" y="3346252"/>
            <a:ext cx="218480" cy="233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1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3" y="15525"/>
                  <a:pt x="13779" y="15169"/>
                  <a:pt x="10781" y="15169"/>
                </a:cubicBezTo>
                <a:cubicBezTo>
                  <a:pt x="7820" y="15169"/>
                  <a:pt x="3758" y="15525"/>
                  <a:pt x="2201" y="17265"/>
                </a:cubicBezTo>
                <a:cubicBezTo>
                  <a:pt x="3758" y="19006"/>
                  <a:pt x="7820" y="19432"/>
                  <a:pt x="10781" y="19397"/>
                </a:cubicBezTo>
                <a:cubicBezTo>
                  <a:pt x="13779" y="19397"/>
                  <a:pt x="17803" y="19042"/>
                  <a:pt x="19360" y="17265"/>
                </a:cubicBezTo>
                <a:close/>
                <a:moveTo>
                  <a:pt x="21599" y="17976"/>
                </a:moveTo>
                <a:cubicBezTo>
                  <a:pt x="21599" y="20463"/>
                  <a:pt x="14804" y="21599"/>
                  <a:pt x="10781" y="21599"/>
                </a:cubicBezTo>
                <a:cubicBezTo>
                  <a:pt x="6757" y="21599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7" y="9840"/>
                  <a:pt x="3188" y="6536"/>
                  <a:pt x="5200" y="3907"/>
                </a:cubicBezTo>
                <a:cubicBezTo>
                  <a:pt x="6111" y="2735"/>
                  <a:pt x="7174" y="1989"/>
                  <a:pt x="8882" y="1634"/>
                </a:cubicBezTo>
                <a:cubicBezTo>
                  <a:pt x="8958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7"/>
                </a:cubicBezTo>
                <a:cubicBezTo>
                  <a:pt x="18373" y="6536"/>
                  <a:pt x="17424" y="9840"/>
                  <a:pt x="21106" y="16910"/>
                </a:cubicBezTo>
                <a:cubicBezTo>
                  <a:pt x="21410" y="17230"/>
                  <a:pt x="21599" y="17585"/>
                  <a:pt x="21599" y="1797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29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南昌起义的时代背景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"/>
          <p:cNvSpPr/>
          <p:nvPr/>
        </p:nvSpPr>
        <p:spPr>
          <a:xfrm rot="1891259">
            <a:off x="6298661" y="1834251"/>
            <a:ext cx="1910180" cy="2232489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53">
              <a:defRPr/>
            </a:pPr>
            <a:endParaRPr lang="zh-CN" altLang="en-US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08179" y="1712731"/>
            <a:ext cx="1774972" cy="2306401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53">
              <a:defRPr/>
            </a:pPr>
            <a:endParaRPr lang="zh-CN" altLang="en-US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07902" y="1712731"/>
            <a:ext cx="1779900" cy="184098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1"/>
          <p:cNvSpPr/>
          <p:nvPr/>
        </p:nvSpPr>
        <p:spPr>
          <a:xfrm rot="765310">
            <a:off x="3432847" y="1564217"/>
            <a:ext cx="2110687" cy="2466829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53">
              <a:defRPr/>
            </a:pPr>
            <a:endParaRPr lang="zh-CN" altLang="en-US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28288" y="1700598"/>
            <a:ext cx="1774972" cy="2306401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53">
              <a:defRPr/>
            </a:pPr>
            <a:endParaRPr lang="zh-CN" altLang="en-US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21079" y="1690017"/>
            <a:ext cx="1779900" cy="18637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"/>
          <p:cNvSpPr/>
          <p:nvPr/>
        </p:nvSpPr>
        <p:spPr>
          <a:xfrm rot="1321971">
            <a:off x="1118967" y="1497739"/>
            <a:ext cx="1910180" cy="2232489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53">
              <a:defRPr/>
            </a:pPr>
            <a:endParaRPr lang="zh-CN" altLang="en-US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0119" y="1700598"/>
            <a:ext cx="1774972" cy="2306401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53">
              <a:defRPr/>
            </a:pPr>
            <a:endParaRPr lang="zh-CN" altLang="en-US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52235" y="361456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grpSp>
        <p:nvGrpSpPr>
          <p:cNvPr id="14" name="组合 19"/>
          <p:cNvGrpSpPr>
            <a:grpSpLocks/>
          </p:cNvGrpSpPr>
          <p:nvPr/>
        </p:nvGrpSpPr>
        <p:grpSpPr bwMode="auto">
          <a:xfrm>
            <a:off x="1212196" y="4118159"/>
            <a:ext cx="6627284" cy="747221"/>
            <a:chOff x="1160463" y="2796138"/>
            <a:chExt cx="9421420" cy="747136"/>
          </a:xfrm>
        </p:grpSpPr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276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16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41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单击此处编辑您要的内容，建议您在展示时采用微软雅黑字体，本模版所有图形线条及其相应素材均可自由编辑、改色、替换。更多使用说明和作品请详阅模版最末的使用手册。</a:t>
              </a:r>
              <a:endParaRPr lang="en-US" altLang="zh-CN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015191" y="1700596"/>
            <a:ext cx="1779900" cy="18637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74399" y="361456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6525884" y="361456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219136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7" grpId="0" animBg="1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Presentation"/>
</p:tagLst>
</file>

<file path=ppt/theme/theme1.xml><?xml version="1.0" encoding="utf-8"?>
<a:theme xmlns:a="http://schemas.openxmlformats.org/drawingml/2006/main" name="Office Theme">
  <a:themeElements>
    <a:clrScheme name="自定义 99">
      <a:dk1>
        <a:srgbClr val="5F5F5F"/>
      </a:dk1>
      <a:lt1>
        <a:sysClr val="window" lastClr="FFFFFF"/>
      </a:lt1>
      <a:dk2>
        <a:srgbClr val="080808"/>
      </a:dk2>
      <a:lt2>
        <a:srgbClr val="E7E6E6"/>
      </a:lt2>
      <a:accent1>
        <a:srgbClr val="AD1100"/>
      </a:accent1>
      <a:accent2>
        <a:srgbClr val="C04600"/>
      </a:accent2>
      <a:accent3>
        <a:srgbClr val="AD1100"/>
      </a:accent3>
      <a:accent4>
        <a:srgbClr val="C04600"/>
      </a:accent4>
      <a:accent5>
        <a:srgbClr val="AD1100"/>
      </a:accent5>
      <a:accent6>
        <a:srgbClr val="C04600"/>
      </a:accent6>
      <a:hlink>
        <a:srgbClr val="AD1100"/>
      </a:hlink>
      <a:folHlink>
        <a:srgbClr val="C04600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30717</TotalTime>
  <Words>1776</Words>
  <Application>Microsoft Office PowerPoint</Application>
  <PresentationFormat>全屏显示(16:9)</PresentationFormat>
  <Paragraphs>249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 Unicode MS</vt:lpstr>
      <vt:lpstr>Gill Sans</vt:lpstr>
      <vt:lpstr>Helvetica Light</vt:lpstr>
      <vt:lpstr>Lato Black</vt:lpstr>
      <vt:lpstr>Lato Bold</vt:lpstr>
      <vt:lpstr>Lato Light</vt:lpstr>
      <vt:lpstr>Lato Regular</vt:lpstr>
      <vt:lpstr>Open Sans</vt:lpstr>
      <vt:lpstr>宋体</vt:lpstr>
      <vt:lpstr>微软雅黑</vt:lpstr>
      <vt:lpstr>Arial</vt:lpstr>
      <vt:lpstr>Calibri</vt:lpstr>
      <vt:lpstr>Helvetica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fpt</dc:creator>
  <cp:lastModifiedBy>Administrator</cp:lastModifiedBy>
  <cp:revision>2694</cp:revision>
  <dcterms:created xsi:type="dcterms:W3CDTF">2014-11-26T08:06:19Z</dcterms:created>
  <dcterms:modified xsi:type="dcterms:W3CDTF">2018-07-21T12:18:00Z</dcterms:modified>
</cp:coreProperties>
</file>