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223" r:id="rId2"/>
    <p:sldId id="3224" r:id="rId3"/>
    <p:sldId id="3225" r:id="rId4"/>
    <p:sldId id="3177" r:id="rId5"/>
    <p:sldId id="3149" r:id="rId6"/>
    <p:sldId id="3168" r:id="rId7"/>
    <p:sldId id="3173" r:id="rId8"/>
    <p:sldId id="3226" r:id="rId9"/>
    <p:sldId id="3169" r:id="rId10"/>
    <p:sldId id="3172" r:id="rId11"/>
    <p:sldId id="3170" r:id="rId12"/>
    <p:sldId id="3176" r:id="rId13"/>
    <p:sldId id="3227" r:id="rId14"/>
    <p:sldId id="3180" r:id="rId15"/>
    <p:sldId id="3179" r:id="rId16"/>
    <p:sldId id="3175" r:id="rId17"/>
    <p:sldId id="3171" r:id="rId18"/>
    <p:sldId id="3228" r:id="rId19"/>
    <p:sldId id="3178" r:id="rId20"/>
    <p:sldId id="3181" r:id="rId21"/>
    <p:sldId id="3174" r:id="rId22"/>
    <p:sldId id="3229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5E657"/>
    <a:srgbClr val="79C7DE"/>
    <a:srgbClr val="889EB6"/>
    <a:srgbClr val="004236"/>
    <a:srgbClr val="169274"/>
    <a:srgbClr val="60AEA9"/>
    <a:srgbClr val="84004C"/>
    <a:srgbClr val="8B2FC3"/>
    <a:srgbClr val="C9247B"/>
    <a:srgbClr val="F3C5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2986" autoAdjust="0"/>
  </p:normalViewPr>
  <p:slideViewPr>
    <p:cSldViewPr>
      <p:cViewPr varScale="1">
        <p:scale>
          <a:sx n="81" d="100"/>
          <a:sy n="81" d="100"/>
        </p:scale>
        <p:origin x="442" y="67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431-46D1-96E4-D72543CD8296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431-46D1-96E4-D72543CD8296}"/>
              </c:ext>
            </c:extLst>
          </c:dPt>
          <c:dPt>
            <c:idx val="2"/>
            <c:bubble3D val="0"/>
            <c:spPr>
              <a:solidFill>
                <a:schemeClr val="accent4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431-46D1-96E4-D72543CD8296}"/>
              </c:ext>
            </c:extLst>
          </c:dPt>
          <c:dPt>
            <c:idx val="3"/>
            <c:bubble3D val="0"/>
            <c:spPr>
              <a:solidFill>
                <a:schemeClr val="accent5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A431-46D1-96E4-D72543CD8296}"/>
              </c:ext>
            </c:extLst>
          </c:dPt>
          <c:dLbls>
            <c:dLbl>
              <c:idx val="0"/>
              <c:layout>
                <c:manualLayout>
                  <c:x val="0.1381579044963292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2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BCF13AD-F1DB-4CEF-A0C6-06217161B480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A431-46D1-96E4-D72543CD829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9983036402654603"/>
                  <c:y val="5.3824406432990975E-2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3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EDAAE65A-6D76-4DA3-BF56-3713A370866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A431-46D1-96E4-D72543CD829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-0.16872308998161573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zh-CN" altLang="en-US" dirty="0" smtClean="0">
                        <a:solidFill>
                          <a:schemeClr val="accent4"/>
                        </a:solidFill>
                      </a:rPr>
                      <a:t>文字内容</a:t>
                    </a:r>
                    <a:r>
                      <a:rPr lang="zh-CN" altLang="en-US" baseline="0" dirty="0"/>
                      <a:t>
</a:t>
                    </a:r>
                    <a:fld id="{A86670D7-7ADC-4F16-8B68-2B95DB2A189B}" type="PERCENTAGE">
                      <a:rPr lang="en-US" altLang="zh-CN" baseline="0"/>
                      <a:pPr/>
                      <a:t>[百分比]</a:t>
                    </a:fld>
                    <a:endParaRPr lang="zh-CN" alt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A431-46D1-96E4-D72543CD8296}"/>
                </c:ex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layout>
                <c:manualLayout>
                  <c:x val="-0.24971825018320967"/>
                  <c:y val="-6.1446732143909812E-2"/>
                </c:manualLayout>
              </c:layout>
              <c:tx>
                <c:rich>
                  <a:bodyPr rot="0" spcFirstLastPara="1" vertOverflow="ellipsis" vert="horz" wrap="square" anchor="ctr" anchorCtr="0"/>
                  <a:lstStyle/>
                  <a:p>
                    <a:pPr marL="0" marR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800" b="0" i="0" u="none" strike="noStrike" kern="1200" baseline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cs typeface="+mn-cs"/>
                        <a:sym typeface="Arial" panose="020B0604020202020204" pitchFamily="34" charset="0"/>
                      </a:defRPr>
                    </a:pPr>
                    <a:r>
                      <a:rPr lang="zh-CN" altLang="en-US" dirty="0" smtClean="0">
                        <a:solidFill>
                          <a:schemeClr val="accent5"/>
                        </a:solidFill>
                      </a:rPr>
                      <a:t>文字内容</a:t>
                    </a:r>
                    <a:r>
                      <a:rPr lang="zh-CN" altLang="en-US" sz="1800" b="0" i="0" u="none" strike="noStrike" kern="1200" baseline="0" dirty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
</a:t>
                    </a:r>
                    <a:fld id="{A86670D7-7ADC-4F16-8B68-2B95DB2A189B}" type="PERCENTAGE">
                      <a:rPr lang="en-US" altLang="zh-CN" sz="1800" b="0" i="0" u="none" strike="noStrike" kern="1200" baseline="0" smtClean="0">
                        <a:solidFill>
                          <a:srgbClr val="FFFFFF">
                            <a:lumMod val="65000"/>
                          </a:srgb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>
                          <a:solidFill>
                            <a:srgbClr val="FFFFFF">
                              <a:lumMod val="65000"/>
                            </a:srgbClr>
                          </a:solidFill>
                        </a:defRPr>
                      </a:pPr>
                      <a:t>[百分比]</a:t>
                    </a:fld>
                    <a:endParaRPr lang="zh-CN" altLang="en-US" sz="1800" b="0" i="0" u="none" strike="noStrike" kern="1200" baseline="0" dirty="0" smtClean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0"/>
                <a:lstStyle/>
                <a:p>
                  <a:pPr marL="0" marR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 sz="1800" b="0" i="0" u="none" strike="noStrike" kern="1200" baseline="0">
                      <a:solidFill>
                        <a:srgbClr val="FFFFFF">
                          <a:lumMod val="65000"/>
                        </a:srgbClr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defRPr>
                  </a:pPr>
                  <a:endParaRPr lang="zh-CN"/>
                </a:p>
              </c:txPr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A431-46D1-96E4-D72543CD8296}"/>
                </c:ext>
                <c:ext xmlns:c15="http://schemas.microsoft.com/office/drawing/2012/chart" uri="{CE6537A1-D6FC-4f65-9D91-7224C49458BB}">
                  <c15:layout>
                    <c:manualLayout>
                      <c:w val="0.25745236275216626"/>
                      <c:h val="0.1930249424711262"/>
                    </c:manualLayout>
                  </c15:layout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val>
            <c:numRef>
              <c:f>Sheet1!$B$2:$B$5</c:f>
              <c:numCache>
                <c:formatCode>General</c:formatCode>
                <c:ptCount val="4"/>
                <c:pt idx="0">
                  <c:v>5</c:v>
                </c:pt>
                <c:pt idx="1">
                  <c:v>2</c:v>
                </c:pt>
                <c:pt idx="2">
                  <c:v>3</c:v>
                </c:pt>
                <c:pt idx="3">
                  <c:v>1.5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A431-46D1-96E4-D72543CD829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Research</c:v>
                      </c:pt>
                      <c:pt idx="1">
                        <c:v>Meet</c:v>
                      </c:pt>
                      <c:pt idx="2">
                        <c:v>Brief</c:v>
                      </c:pt>
                      <c:pt idx="3">
                        <c:v>Fixes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r"/>
      <c:legendEntry>
        <c:idx val="0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 rtl="0">
              <a:defRPr sz="1800" b="0" i="0" u="none" strike="noStrike" kern="1200" baseline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  <a:endParaRPr lang="zh-CN"/>
          </a:p>
        </c:txPr>
      </c:legendEntry>
      <c:layout>
        <c:manualLayout>
          <c:xMode val="edge"/>
          <c:yMode val="edge"/>
          <c:x val="0.87473678995412452"/>
          <c:y val="0.6293452071186163"/>
          <c:w val="6.7702007702854783E-2"/>
          <c:h val="0.3476864550343866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  <a:sym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bg1">
              <a:lumMod val="65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09459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6186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149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7032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7685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72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199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77E8F4-36F5-42F3-8BF8-DD642CEEF78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67809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904392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5003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63410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162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5656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5133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624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856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44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8695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86050" y="514350"/>
            <a:ext cx="4573588" cy="25717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34659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90047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2866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433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122856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2017/6/16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050" y="0"/>
            <a:ext cx="12877800" cy="7232650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405039" y="0"/>
            <a:ext cx="9453711" cy="7259413"/>
          </a:xfrm>
          <a:custGeom>
            <a:avLst/>
            <a:gdLst>
              <a:gd name="connsiteX0" fmla="*/ 3171161 w 9418858"/>
              <a:gd name="connsiteY0" fmla="*/ 0 h 7232650"/>
              <a:gd name="connsiteX1" fmla="*/ 9418858 w 9418858"/>
              <a:gd name="connsiteY1" fmla="*/ 0 h 7232650"/>
              <a:gd name="connsiteX2" fmla="*/ 9418858 w 9418858"/>
              <a:gd name="connsiteY2" fmla="*/ 7232650 h 7232650"/>
              <a:gd name="connsiteX3" fmla="*/ 4498986 w 9418858"/>
              <a:gd name="connsiteY3" fmla="*/ 7232650 h 7232650"/>
              <a:gd name="connsiteX4" fmla="*/ 4488508 w 9418858"/>
              <a:gd name="connsiteY4" fmla="*/ 7223814 h 7232650"/>
              <a:gd name="connsiteX5" fmla="*/ 4258581 w 9418858"/>
              <a:gd name="connsiteY5" fmla="*/ 7223814 h 7232650"/>
              <a:gd name="connsiteX6" fmla="*/ 0 w 9418858"/>
              <a:gd name="connsiteY6" fmla="*/ 354907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8858" h="7232650">
                <a:moveTo>
                  <a:pt x="3171161" y="0"/>
                </a:moveTo>
                <a:lnTo>
                  <a:pt x="9418858" y="0"/>
                </a:lnTo>
                <a:lnTo>
                  <a:pt x="9418858" y="7232650"/>
                </a:lnTo>
                <a:lnTo>
                  <a:pt x="4498986" y="7232650"/>
                </a:lnTo>
                <a:lnTo>
                  <a:pt x="4488508" y="7223814"/>
                </a:lnTo>
                <a:lnTo>
                  <a:pt x="4258581" y="7223814"/>
                </a:lnTo>
                <a:lnTo>
                  <a:pt x="0" y="3549070"/>
                </a:lnTo>
                <a:close/>
              </a:path>
            </a:pathLst>
          </a:custGeom>
          <a:solidFill>
            <a:schemeClr val="accent3">
              <a:alpha val="69804"/>
            </a:schemeClr>
          </a:solidFill>
          <a:ln>
            <a:noFill/>
          </a:ln>
          <a:effectLst>
            <a:outerShdw blurRad="317500" dist="127000" dir="10800000" algn="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8671844" y="0"/>
            <a:ext cx="4186907" cy="5390824"/>
          </a:xfrm>
          <a:custGeom>
            <a:avLst/>
            <a:gdLst>
              <a:gd name="connsiteX0" fmla="*/ 1588612 w 4186907"/>
              <a:gd name="connsiteY0" fmla="*/ 0 h 5390824"/>
              <a:gd name="connsiteX1" fmla="*/ 4186907 w 4186907"/>
              <a:gd name="connsiteY1" fmla="*/ 0 h 5390824"/>
              <a:gd name="connsiteX2" fmla="*/ 4186907 w 4186907"/>
              <a:gd name="connsiteY2" fmla="*/ 5390824 h 5390824"/>
              <a:gd name="connsiteX3" fmla="*/ 0 w 4186907"/>
              <a:gd name="connsiteY3" fmla="*/ 1777928 h 539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6907" h="5390824">
                <a:moveTo>
                  <a:pt x="1588612" y="0"/>
                </a:moveTo>
                <a:lnTo>
                  <a:pt x="4186907" y="0"/>
                </a:lnTo>
                <a:lnTo>
                  <a:pt x="4186907" y="5390824"/>
                </a:lnTo>
                <a:lnTo>
                  <a:pt x="0" y="1777928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>
            <a:outerShdw blurRad="317500" dist="127000" dir="10800000" algn="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4785767" y="2393003"/>
            <a:ext cx="7253833" cy="2259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88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简洁实用工作</a:t>
            </a:r>
            <a:endParaRPr lang="en-US" altLang="zh-CN" sz="8800" b="1" cap="all" dirty="0" smtClean="0">
              <a:solidFill>
                <a:schemeClr val="bg1"/>
              </a:solidFill>
              <a:cs typeface="Arial" panose="020B0604020202020204" pitchFamily="34" charset="0"/>
            </a:endParaRPr>
          </a:p>
          <a:p>
            <a:pPr algn="r">
              <a:buNone/>
            </a:pPr>
            <a:r>
              <a:rPr lang="zh-CN" altLang="en-US" sz="4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汇报总结</a:t>
            </a:r>
            <a:r>
              <a:rPr lang="en-US" altLang="zh-CN" sz="4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r>
              <a:rPr lang="zh-CN" altLang="en-US" sz="4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模板</a:t>
            </a:r>
            <a:endParaRPr lang="zh-CN" altLang="en-US" sz="40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6534853" y="4849060"/>
            <a:ext cx="54285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适用于创业计划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投资合作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zh-CN" altLang="en-US" cap="all" spc="31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8743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514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"/>
                            </p:stCondLst>
                            <p:childTnLst>
                              <p:par>
                                <p:cTn id="3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00"/>
                            </p:stCondLst>
                            <p:childTnLst>
                              <p:par>
                                <p:cTn id="3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animBg="1"/>
      <p:bldP spid="17" grpId="0" animBg="1"/>
      <p:bldP spid="22" grpId="0" animBg="1"/>
      <p:bldP spid="12" grpId="0"/>
      <p:bldP spid="12" grpId="1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/>
          <p:cNvSpPr/>
          <p:nvPr/>
        </p:nvSpPr>
        <p:spPr>
          <a:xfrm>
            <a:off x="1616752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 Placeholder 32"/>
          <p:cNvSpPr txBox="1">
            <a:spLocks/>
          </p:cNvSpPr>
          <p:nvPr/>
        </p:nvSpPr>
        <p:spPr>
          <a:xfrm>
            <a:off x="6894847" y="27636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Placeholder 33"/>
          <p:cNvSpPr txBox="1">
            <a:spLocks/>
          </p:cNvSpPr>
          <p:nvPr/>
        </p:nvSpPr>
        <p:spPr>
          <a:xfrm>
            <a:off x="6880433" y="2440731"/>
            <a:ext cx="4092783" cy="236219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AU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Rounded Rectangle 59"/>
          <p:cNvSpPr/>
          <p:nvPr/>
        </p:nvSpPr>
        <p:spPr>
          <a:xfrm>
            <a:off x="1616752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ounded Rectangle 60"/>
          <p:cNvSpPr/>
          <p:nvPr/>
        </p:nvSpPr>
        <p:spPr>
          <a:xfrm>
            <a:off x="1616752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1616752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616752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1616752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1616752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1616752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314522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314522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4522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314522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314522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314522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Rounded Rectangle 87"/>
          <p:cNvSpPr/>
          <p:nvPr/>
        </p:nvSpPr>
        <p:spPr>
          <a:xfrm>
            <a:off x="314522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Rounded Rectangle 88"/>
          <p:cNvSpPr/>
          <p:nvPr/>
        </p:nvSpPr>
        <p:spPr>
          <a:xfrm>
            <a:off x="314522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ounded Rectangle 89"/>
          <p:cNvSpPr/>
          <p:nvPr/>
        </p:nvSpPr>
        <p:spPr>
          <a:xfrm>
            <a:off x="4720961" y="5589042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ounded Rectangle 90"/>
          <p:cNvSpPr/>
          <p:nvPr/>
        </p:nvSpPr>
        <p:spPr>
          <a:xfrm>
            <a:off x="4720961" y="528965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ounded Rectangle 91"/>
          <p:cNvSpPr/>
          <p:nvPr/>
        </p:nvSpPr>
        <p:spPr>
          <a:xfrm>
            <a:off x="4720961" y="499749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ounded Rectangle 92"/>
          <p:cNvSpPr/>
          <p:nvPr/>
        </p:nvSpPr>
        <p:spPr>
          <a:xfrm>
            <a:off x="4720961" y="4698099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Rounded Rectangle 93"/>
          <p:cNvSpPr/>
          <p:nvPr/>
        </p:nvSpPr>
        <p:spPr>
          <a:xfrm>
            <a:off x="4720961" y="4398198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4720961" y="409880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6" name="Rounded Rectangle 95"/>
          <p:cNvSpPr/>
          <p:nvPr/>
        </p:nvSpPr>
        <p:spPr>
          <a:xfrm>
            <a:off x="4720961" y="3806647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7" name="Rounded Rectangle 96"/>
          <p:cNvSpPr/>
          <p:nvPr/>
        </p:nvSpPr>
        <p:spPr>
          <a:xfrm>
            <a:off x="4720961" y="3507256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765148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8" name="Rounded Rectangle 97"/>
          <p:cNvSpPr/>
          <p:nvPr/>
        </p:nvSpPr>
        <p:spPr>
          <a:xfrm>
            <a:off x="1616752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14522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0" name="Rounded Rectangle 99"/>
          <p:cNvSpPr/>
          <p:nvPr/>
        </p:nvSpPr>
        <p:spPr>
          <a:xfrm>
            <a:off x="4720961" y="3204774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Rectangle 100"/>
          <p:cNvSpPr/>
          <p:nvPr/>
        </p:nvSpPr>
        <p:spPr>
          <a:xfrm>
            <a:off x="3194935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2" name="Rectangle 101"/>
          <p:cNvSpPr/>
          <p:nvPr/>
        </p:nvSpPr>
        <p:spPr>
          <a:xfrm>
            <a:off x="1670904" y="2484756"/>
            <a:ext cx="988538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3" name="Rounded Rectangle 102"/>
          <p:cNvSpPr/>
          <p:nvPr/>
        </p:nvSpPr>
        <p:spPr>
          <a:xfrm>
            <a:off x="1616752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14522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5" name="Rounded Rectangle 104"/>
          <p:cNvSpPr/>
          <p:nvPr/>
        </p:nvSpPr>
        <p:spPr>
          <a:xfrm>
            <a:off x="4720961" y="2908070"/>
            <a:ext cx="1092992" cy="215555"/>
          </a:xfrm>
          <a:prstGeom prst="roundRect">
            <a:avLst>
              <a:gd name="adj" fmla="val 5000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686690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7553835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1.908 K</a:t>
            </a:r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9299194" y="4091431"/>
            <a:ext cx="578612" cy="578612"/>
          </a:xfrm>
          <a:prstGeom prst="ellipse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AU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3" name="TextBox 112"/>
          <p:cNvSpPr txBox="1"/>
          <p:nvPr/>
        </p:nvSpPr>
        <p:spPr>
          <a:xfrm>
            <a:off x="9996544" y="4064628"/>
            <a:ext cx="617157" cy="2347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2.074 K</a:t>
            </a:r>
          </a:p>
        </p:txBody>
      </p:sp>
      <p:sp>
        <p:nvSpPr>
          <p:cNvPr id="114" name="Rectangle 113"/>
          <p:cNvSpPr/>
          <p:nvPr/>
        </p:nvSpPr>
        <p:spPr>
          <a:xfrm>
            <a:off x="7515030" y="4467658"/>
            <a:ext cx="81592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</a:t>
            </a:r>
          </a:p>
        </p:txBody>
      </p:sp>
      <p:sp>
        <p:nvSpPr>
          <p:cNvPr id="115" name="Rectangle 114"/>
          <p:cNvSpPr/>
          <p:nvPr/>
        </p:nvSpPr>
        <p:spPr>
          <a:xfrm>
            <a:off x="9895223" y="4456458"/>
            <a:ext cx="1024319" cy="2347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</a:t>
            </a:r>
          </a:p>
        </p:txBody>
      </p:sp>
      <p:sp>
        <p:nvSpPr>
          <p:cNvPr id="44" name="Text Placeholder 32"/>
          <p:cNvSpPr txBox="1">
            <a:spLocks/>
          </p:cNvSpPr>
          <p:nvPr/>
        </p:nvSpPr>
        <p:spPr>
          <a:xfrm>
            <a:off x="6894847" y="4897254"/>
            <a:ext cx="4570542" cy="590931"/>
          </a:xfrm>
          <a:prstGeom prst="rect">
            <a:avLst/>
          </a:prstGeom>
        </p:spPr>
        <p:txBody>
          <a:bodyPr lIns="0" tIns="0" rIns="0" bIns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Neris Thin" panose="00000300000000000000" pitchFamily="50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9388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7" grpId="0"/>
      <p:bldP spid="28" grpId="0"/>
      <p:bldP spid="60" grpId="0" animBg="1"/>
      <p:bldP spid="61" grpId="0" animBg="1"/>
      <p:bldP spid="62" grpId="0" animBg="1"/>
      <p:bldP spid="63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3" grpId="0"/>
      <p:bldP spid="98" grpId="0" animBg="1"/>
      <p:bldP spid="99" grpId="0" animBg="1"/>
      <p:bldP spid="100" grpId="0" animBg="1"/>
      <p:bldP spid="101" grpId="0"/>
      <p:bldP spid="102" grpId="0"/>
      <p:bldP spid="103" grpId="0" animBg="1"/>
      <p:bldP spid="104" grpId="0" animBg="1"/>
      <p:bldP spid="105" grpId="0" animBg="1"/>
      <p:bldP spid="109" grpId="0" animBg="1"/>
      <p:bldP spid="110" grpId="0"/>
      <p:bldP spid="112" grpId="0" animBg="1"/>
      <p:bldP spid="113" grpId="0"/>
      <p:bldP spid="114" grpId="0"/>
      <p:bldP spid="115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>
              <a:spLocks/>
            </p:cNvSpPr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>
              <a:prstTxWarp prst="textNoShape">
                <a:avLst/>
              </a:prstTxWarp>
            </a:bodyPr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>
            <a:spLocks/>
          </p:cNvSpPr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45" name="Text Placeholder 2"/>
          <p:cNvSpPr txBox="1">
            <a:spLocks/>
          </p:cNvSpPr>
          <p:nvPr/>
        </p:nvSpPr>
        <p:spPr>
          <a:xfrm>
            <a:off x="1964879" y="2524373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>
            <a:spLocks/>
          </p:cNvSpPr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7" name="Text Placeholder 2"/>
          <p:cNvSpPr txBox="1">
            <a:spLocks/>
          </p:cNvSpPr>
          <p:nvPr/>
        </p:nvSpPr>
        <p:spPr>
          <a:xfrm>
            <a:off x="1964879" y="5274660"/>
            <a:ext cx="2055981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>
            <a:spLocks/>
          </p:cNvSpPr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49" name="Text Placeholder 2"/>
          <p:cNvSpPr txBox="1">
            <a:spLocks/>
          </p:cNvSpPr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>
            <a:spLocks/>
          </p:cNvSpPr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6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51" name="Text Placeholder 2"/>
          <p:cNvSpPr txBox="1">
            <a:spLocks/>
          </p:cNvSpPr>
          <p:nvPr/>
        </p:nvSpPr>
        <p:spPr>
          <a:xfrm>
            <a:off x="8760114" y="5274660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76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754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>
            <a:spLocks/>
          </p:cNvSpPr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>
            <a:spLocks/>
          </p:cNvSpPr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76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69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5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9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333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571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809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048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286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524" indent="-228620" algn="l" defTabSz="91447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560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50"/>
                            </p:stCondLst>
                            <p:childTnLst>
                              <p:par>
                                <p:cTn id="62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3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00"/>
                            </p:stCondLst>
                            <p:childTnLst>
                              <p:par>
                                <p:cTn id="66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7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250"/>
                            </p:stCondLst>
                            <p:childTnLst>
                              <p:par>
                                <p:cTn id="70" presetID="9" presetClass="entr" presetSubtype="16" fill="hold" grpId="0" nodeType="afterEffect">
                                  <p:stCondLst>
                                    <p:cond delay="1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1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hart 9"/>
          <p:cNvGraphicFramePr/>
          <p:nvPr>
            <p:extLst/>
          </p:nvPr>
        </p:nvGraphicFramePr>
        <p:xfrm>
          <a:off x="5573787" y="2104157"/>
          <a:ext cx="6398407" cy="37489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Content Placeholder 2"/>
          <p:cNvSpPr txBox="1">
            <a:spLocks/>
          </p:cNvSpPr>
          <p:nvPr/>
        </p:nvSpPr>
        <p:spPr>
          <a:xfrm>
            <a:off x="1829371" y="2480444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1813592" y="3362328"/>
            <a:ext cx="3173854" cy="28187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813592" y="4244212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1829371" y="5126097"/>
            <a:ext cx="3173854" cy="28277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8611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10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" grpId="0">
        <p:bldSub>
          <a:bldChart bld="series"/>
        </p:bldSub>
      </p:bldGraphic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03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46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933862"/>
            <a:ext cx="3872637" cy="1077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3002915"/>
            <a:ext cx="3872637" cy="8086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5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1183396" y="-34108"/>
            <a:ext cx="11650643" cy="7247630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43 w 14041100"/>
              <a:gd name="connsiteY0" fmla="*/ 1912316 h 4284526"/>
              <a:gd name="connsiteX1" fmla="*/ 4509920 w 14041100"/>
              <a:gd name="connsiteY1" fmla="*/ 0 h 4284526"/>
              <a:gd name="connsiteX2" fmla="*/ 14041100 w 14041100"/>
              <a:gd name="connsiteY2" fmla="*/ 1678274 h 4284526"/>
              <a:gd name="connsiteX3" fmla="*/ 371235 w 14041100"/>
              <a:gd name="connsiteY3" fmla="*/ 4284526 h 4284526"/>
              <a:gd name="connsiteX4" fmla="*/ 43 w 14041100"/>
              <a:gd name="connsiteY4" fmla="*/ 1912316 h 4284526"/>
              <a:gd name="connsiteX0" fmla="*/ 4 w 14041061"/>
              <a:gd name="connsiteY0" fmla="*/ 1912316 h 5139110"/>
              <a:gd name="connsiteX1" fmla="*/ 4509881 w 14041061"/>
              <a:gd name="connsiteY1" fmla="*/ 0 h 5139110"/>
              <a:gd name="connsiteX2" fmla="*/ 14041061 w 14041061"/>
              <a:gd name="connsiteY2" fmla="*/ 1678274 h 5139110"/>
              <a:gd name="connsiteX3" fmla="*/ 6100458 w 14041061"/>
              <a:gd name="connsiteY3" fmla="*/ 5139110 h 5139110"/>
              <a:gd name="connsiteX4" fmla="*/ 4 w 14041061"/>
              <a:gd name="connsiteY4" fmla="*/ 1912316 h 51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1061" h="5139110">
                <a:moveTo>
                  <a:pt x="4" y="1912316"/>
                </a:moveTo>
                <a:lnTo>
                  <a:pt x="4509881" y="0"/>
                </a:lnTo>
                <a:lnTo>
                  <a:pt x="14041061" y="1678274"/>
                </a:lnTo>
                <a:lnTo>
                  <a:pt x="6100458" y="5139110"/>
                </a:lnTo>
                <a:cubicBezTo>
                  <a:pt x="6218809" y="4544612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3" name="矩形 4"/>
          <p:cNvSpPr/>
          <p:nvPr/>
        </p:nvSpPr>
        <p:spPr>
          <a:xfrm>
            <a:off x="1172063" y="-24218"/>
            <a:ext cx="10780212" cy="7261021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2 w 11539549"/>
              <a:gd name="connsiteY0" fmla="*/ 1912316 h 5148605"/>
              <a:gd name="connsiteX1" fmla="*/ 4509879 w 11539549"/>
              <a:gd name="connsiteY1" fmla="*/ 0 h 5148605"/>
              <a:gd name="connsiteX2" fmla="*/ 11539549 w 11539549"/>
              <a:gd name="connsiteY2" fmla="*/ 2665793 h 5148605"/>
              <a:gd name="connsiteX3" fmla="*/ 9166822 w 11539549"/>
              <a:gd name="connsiteY3" fmla="*/ 5148605 h 5148605"/>
              <a:gd name="connsiteX4" fmla="*/ 2 w 11539549"/>
              <a:gd name="connsiteY4" fmla="*/ 1912316 h 5148605"/>
              <a:gd name="connsiteX0" fmla="*/ 4 w 11539551"/>
              <a:gd name="connsiteY0" fmla="*/ 1912316 h 5148605"/>
              <a:gd name="connsiteX1" fmla="*/ 4509881 w 11539551"/>
              <a:gd name="connsiteY1" fmla="*/ 0 h 5148605"/>
              <a:gd name="connsiteX2" fmla="*/ 11539551 w 11539551"/>
              <a:gd name="connsiteY2" fmla="*/ 2665793 h 5148605"/>
              <a:gd name="connsiteX3" fmla="*/ 9166824 w 11539551"/>
              <a:gd name="connsiteY3" fmla="*/ 5148605 h 5148605"/>
              <a:gd name="connsiteX4" fmla="*/ 4 w 11539551"/>
              <a:gd name="connsiteY4" fmla="*/ 1912316 h 5148605"/>
              <a:gd name="connsiteX0" fmla="*/ 4 w 12992040"/>
              <a:gd name="connsiteY0" fmla="*/ 1912316 h 5148605"/>
              <a:gd name="connsiteX1" fmla="*/ 4509881 w 12992040"/>
              <a:gd name="connsiteY1" fmla="*/ 0 h 5148605"/>
              <a:gd name="connsiteX2" fmla="*/ 12992040 w 12992040"/>
              <a:gd name="connsiteY2" fmla="*/ 2475886 h 5148605"/>
              <a:gd name="connsiteX3" fmla="*/ 9166824 w 12992040"/>
              <a:gd name="connsiteY3" fmla="*/ 5148605 h 5148605"/>
              <a:gd name="connsiteX4" fmla="*/ 4 w 12992040"/>
              <a:gd name="connsiteY4" fmla="*/ 1912316 h 514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2040" h="5148605">
                <a:moveTo>
                  <a:pt x="4" y="1912316"/>
                </a:moveTo>
                <a:lnTo>
                  <a:pt x="4509881" y="0"/>
                </a:lnTo>
                <a:lnTo>
                  <a:pt x="12992040" y="2475886"/>
                </a:lnTo>
                <a:lnTo>
                  <a:pt x="9166824" y="5148605"/>
                </a:lnTo>
                <a:cubicBezTo>
                  <a:pt x="6590001" y="4639565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26547" y="-15676"/>
            <a:ext cx="7727009" cy="7254647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2397" h="5144085">
                <a:moveTo>
                  <a:pt x="16139" y="1447042"/>
                </a:moveTo>
                <a:lnTo>
                  <a:pt x="5930088" y="0"/>
                </a:lnTo>
                <a:lnTo>
                  <a:pt x="9312397" y="5144085"/>
                </a:lnTo>
                <a:lnTo>
                  <a:pt x="0" y="5139110"/>
                </a:lnTo>
                <a:cubicBezTo>
                  <a:pt x="5380" y="3908421"/>
                  <a:pt x="10759" y="2677731"/>
                  <a:pt x="16139" y="144704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034435" y="2536338"/>
            <a:ext cx="3095580" cy="923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cap="all" dirty="0">
                <a:solidFill>
                  <a:schemeClr val="bg1"/>
                </a:solidFill>
              </a:rPr>
              <a:t>Add related</a:t>
            </a:r>
          </a:p>
          <a:p>
            <a:pPr>
              <a:lnSpc>
                <a:spcPct val="90000"/>
              </a:lnSpc>
            </a:pPr>
            <a:r>
              <a:rPr lang="en-US" altLang="zh-CN" sz="3600" cap="all" dirty="0">
                <a:solidFill>
                  <a:schemeClr val="bg1"/>
                </a:solidFill>
              </a:rPr>
              <a:t>title words</a:t>
            </a:r>
            <a:endParaRPr lang="zh-CN" altLang="en-US" sz="3600" cap="all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034438" y="3340114"/>
            <a:ext cx="34273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69061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5" grpId="0" animBg="1"/>
      <p:bldP spid="12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2401606" y="5006027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291228" y="5050650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80849" y="5095274"/>
            <a:ext cx="2414580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162212" y="1918609"/>
            <a:ext cx="8638667" cy="2883693"/>
            <a:chOff x="1167355" y="1217191"/>
            <a:chExt cx="6892537" cy="2300813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1167355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1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accent2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chemeClr val="accent1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chemeClr val="accent2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chemeClr val="accent4"/>
            </a:solidFill>
            <a:ln w="635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endPara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221869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charset="0"/>
                  <a:ea typeface="宋体" charset="-122"/>
                  <a:cs typeface="+mn-cs"/>
                </a:defRPr>
              </a:lvl9pPr>
            </a:lstStyle>
            <a:p>
              <a:pPr algn="ctr" defTabSz="1146070">
                <a:lnSpc>
                  <a:spcPct val="120000"/>
                </a:lnSpc>
                <a:defRPr/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15" name="Text Box 16"/>
            <p:cNvSpPr txBox="1">
              <a:spLocks noChangeArrowheads="1"/>
            </p:cNvSpPr>
            <p:nvPr/>
          </p:nvSpPr>
          <p:spPr bwMode="auto">
            <a:xfrm>
              <a:off x="4552517" y="1786760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t" anchorCtr="0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6869836" y="1769718"/>
              <a:ext cx="79297" cy="187295"/>
            </a:xfrm>
            <a:prstGeom prst="rect">
              <a:avLst/>
            </a:prstGeom>
            <a:noFill/>
            <a:ln w="6350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>
              <a:spAutoFit/>
            </a:bodyPr>
            <a:lstStyle>
              <a:defPPr>
                <a:defRPr lang="zh-CN"/>
              </a:defPPr>
              <a:lvl1pPr marR="0" lvl="0" indent="0" algn="ctr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 kumimoji="0" sz="1300" b="1" i="0" u="none" strike="noStrike" cap="none" spc="0" normalizeH="0" baseline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lack" pitchFamily="34" charset="0"/>
                  <a:ea typeface="微软雅黑" pitchFamily="34" charset="-122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5pPr>
              <a:lvl6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6pPr>
              <a:lvl7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7pPr>
              <a:lvl8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8pPr>
              <a:lvl9pPr>
                <a:defRPr sz="1300" b="1">
                  <a:solidFill>
                    <a:srgbClr val="000000"/>
                  </a:solidFill>
                  <a:latin typeface="Arial" charset="0"/>
                  <a:ea typeface="宋体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97609" y="2271669"/>
              <a:ext cx="71340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4245583" y="2241697"/>
              <a:ext cx="724522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6564080" y="2221374"/>
              <a:ext cx="725693" cy="451177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 lIns="0" tIns="0" rIns="0" bIns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</a:p>
          </p:txBody>
        </p:sp>
      </p:grpSp>
      <p:sp>
        <p:nvSpPr>
          <p:cNvPr id="2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6299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180903" y="1960141"/>
            <a:ext cx="7897859" cy="2954013"/>
            <a:chOff x="3859486" y="1767172"/>
            <a:chExt cx="7489161" cy="2801149"/>
          </a:xfrm>
        </p:grpSpPr>
        <p:sp>
          <p:nvSpPr>
            <p:cNvPr id="40" name="TextBox 39"/>
            <p:cNvSpPr txBox="1"/>
            <p:nvPr/>
          </p:nvSpPr>
          <p:spPr>
            <a:xfrm>
              <a:off x="6845591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74982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8134812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6163858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0738802" y="4258170"/>
              <a:ext cx="609845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5479170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8749157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9392533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10078095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360382" y="4258170"/>
              <a:ext cx="421358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852536" y="4258170"/>
              <a:ext cx="515602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10%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446089" y="18832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Rectangle 51"/>
            <p:cNvSpPr/>
            <p:nvPr/>
          </p:nvSpPr>
          <p:spPr>
            <a:xfrm>
              <a:off x="4446089" y="1883284"/>
              <a:ext cx="23774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4446089" y="23404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4446089" y="2340484"/>
              <a:ext cx="127253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Rectangle 54"/>
            <p:cNvSpPr/>
            <p:nvPr/>
          </p:nvSpPr>
          <p:spPr>
            <a:xfrm>
              <a:off x="4446089" y="27976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6" name="Rectangle 55"/>
            <p:cNvSpPr/>
            <p:nvPr/>
          </p:nvSpPr>
          <p:spPr>
            <a:xfrm>
              <a:off x="4446089" y="2797684"/>
              <a:ext cx="92582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4446089" y="32548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4446089" y="3254884"/>
              <a:ext cx="202310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9" name="Rectangle 58"/>
            <p:cNvSpPr/>
            <p:nvPr/>
          </p:nvSpPr>
          <p:spPr>
            <a:xfrm>
              <a:off x="4446089" y="3712084"/>
              <a:ext cx="6882616" cy="3094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0" name="Rectangle 59"/>
            <p:cNvSpPr/>
            <p:nvPr/>
          </p:nvSpPr>
          <p:spPr>
            <a:xfrm>
              <a:off x="4446089" y="3712084"/>
              <a:ext cx="1710689" cy="30949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6823528" y="1883284"/>
              <a:ext cx="1463039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5718628" y="2340484"/>
              <a:ext cx="16268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3" name="Rectangle 62"/>
            <p:cNvSpPr/>
            <p:nvPr/>
          </p:nvSpPr>
          <p:spPr>
            <a:xfrm>
              <a:off x="5371918" y="2796805"/>
              <a:ext cx="145161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Rectangle 63"/>
            <p:cNvSpPr/>
            <p:nvPr/>
          </p:nvSpPr>
          <p:spPr>
            <a:xfrm>
              <a:off x="6469198" y="3254884"/>
              <a:ext cx="147447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6156778" y="3712084"/>
              <a:ext cx="1329690" cy="30949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8286566" y="1883284"/>
              <a:ext cx="138176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Rectangle 66"/>
            <p:cNvSpPr/>
            <p:nvPr/>
          </p:nvSpPr>
          <p:spPr>
            <a:xfrm>
              <a:off x="7345498" y="2340484"/>
              <a:ext cx="3320853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8" name="Rectangle 67"/>
            <p:cNvSpPr/>
            <p:nvPr/>
          </p:nvSpPr>
          <p:spPr>
            <a:xfrm>
              <a:off x="6821623" y="2796805"/>
              <a:ext cx="2116455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7943668" y="3254884"/>
              <a:ext cx="1724661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7486468" y="3712084"/>
              <a:ext cx="1710689" cy="30949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71" name="Straight Connector 70"/>
            <p:cNvCxnSpPr/>
            <p:nvPr/>
          </p:nvCxnSpPr>
          <p:spPr>
            <a:xfrm>
              <a:off x="4446089" y="1767172"/>
              <a:ext cx="0" cy="2412945"/>
            </a:xfrm>
            <a:prstGeom prst="line">
              <a:avLst/>
            </a:prstGeom>
            <a:ln w="25400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extBox 71"/>
            <p:cNvSpPr txBox="1"/>
            <p:nvPr/>
          </p:nvSpPr>
          <p:spPr>
            <a:xfrm>
              <a:off x="3859486" y="18533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2015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3859486" y="23105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2014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859486" y="2766884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2013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3859486" y="3224963"/>
              <a:ext cx="552083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2012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3865810" y="3682163"/>
              <a:ext cx="539436" cy="3101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2011</a:t>
              </a:r>
              <a:endParaRPr lang="en-GB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8" name="Oval 77"/>
          <p:cNvSpPr/>
          <p:nvPr/>
        </p:nvSpPr>
        <p:spPr>
          <a:xfrm>
            <a:off x="2746286" y="5383766"/>
            <a:ext cx="307256" cy="30725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117517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Rectangle 79"/>
          <p:cNvSpPr/>
          <p:nvPr/>
        </p:nvSpPr>
        <p:spPr>
          <a:xfrm>
            <a:off x="2676725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Oval 80"/>
          <p:cNvSpPr/>
          <p:nvPr/>
        </p:nvSpPr>
        <p:spPr>
          <a:xfrm>
            <a:off x="5227465" y="5383766"/>
            <a:ext cx="307256" cy="3072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5581493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Rectangle 82"/>
          <p:cNvSpPr/>
          <p:nvPr/>
        </p:nvSpPr>
        <p:spPr>
          <a:xfrm>
            <a:off x="5157904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Oval 83"/>
          <p:cNvSpPr/>
          <p:nvPr/>
        </p:nvSpPr>
        <p:spPr>
          <a:xfrm>
            <a:off x="7708643" y="5383766"/>
            <a:ext cx="307256" cy="3072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8045469" y="5342650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Rectangle 85"/>
          <p:cNvSpPr/>
          <p:nvPr/>
        </p:nvSpPr>
        <p:spPr>
          <a:xfrm>
            <a:off x="7639082" y="5686168"/>
            <a:ext cx="2246678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8485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9" grpId="0"/>
      <p:bldP spid="80" grpId="0"/>
      <p:bldP spid="81" grpId="0" animBg="1"/>
      <p:bldP spid="82" grpId="0"/>
      <p:bldP spid="83" grpId="0"/>
      <p:bldP spid="84" grpId="0" animBg="1"/>
      <p:bldP spid="85" grpId="0"/>
      <p:bldP spid="8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04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5134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795" y="880021"/>
            <a:ext cx="12857163" cy="54726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596727" y="-18387"/>
            <a:ext cx="6544182" cy="6837376"/>
          </a:xfrm>
          <a:custGeom>
            <a:avLst/>
            <a:gdLst>
              <a:gd name="connsiteX0" fmla="*/ 782763 w 2618967"/>
              <a:gd name="connsiteY0" fmla="*/ 0 h 2736304"/>
              <a:gd name="connsiteX1" fmla="*/ 2618967 w 2618967"/>
              <a:gd name="connsiteY1" fmla="*/ 0 h 2736304"/>
              <a:gd name="connsiteX2" fmla="*/ 1831243 w 2618967"/>
              <a:gd name="connsiteY2" fmla="*/ 2736304 h 2736304"/>
              <a:gd name="connsiteX3" fmla="*/ 0 w 2618967"/>
              <a:gd name="connsiteY3" fmla="*/ 2736304 h 2736304"/>
              <a:gd name="connsiteX4" fmla="*/ 0 w 2618967"/>
              <a:gd name="connsiteY4" fmla="*/ 2719071 h 273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18967" h="2736304">
                <a:moveTo>
                  <a:pt x="782763" y="0"/>
                </a:moveTo>
                <a:lnTo>
                  <a:pt x="2618967" y="0"/>
                </a:lnTo>
                <a:lnTo>
                  <a:pt x="1831243" y="2736304"/>
                </a:lnTo>
                <a:lnTo>
                  <a:pt x="0" y="2736304"/>
                </a:lnTo>
                <a:lnTo>
                  <a:pt x="0" y="2719071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2"/>
          <p:cNvSpPr txBox="1"/>
          <p:nvPr/>
        </p:nvSpPr>
        <p:spPr>
          <a:xfrm>
            <a:off x="3868818" y="1528093"/>
            <a:ext cx="7673124" cy="6576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3200" dirty="0" smtClean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CLICK PLEASE REPLACE THE WRITTEN CONTENT</a:t>
            </a:r>
            <a:endParaRPr lang="en-US" sz="3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TextBox 32"/>
          <p:cNvSpPr txBox="1"/>
          <p:nvPr/>
        </p:nvSpPr>
        <p:spPr>
          <a:xfrm>
            <a:off x="6833532" y="2833781"/>
            <a:ext cx="5040560" cy="23637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ea typeface="+mn-ea"/>
                <a:sym typeface="Arial" panose="020B0604020202020204" pitchFamily="34" charset="0"/>
              </a:rPr>
              <a:t>点击添加相关标题文字，修改文字内容，也可以直接复制你的内容到此。</a:t>
            </a:r>
            <a:endParaRPr lang="en-US" altLang="zh-CN" sz="1600" dirty="0">
              <a:solidFill>
                <a:schemeClr val="bg1"/>
              </a:solidFill>
              <a:latin typeface="+mn-ea"/>
              <a:ea typeface="+mn-ea"/>
              <a:sym typeface="Arial" panose="020B0604020202020204" pitchFamily="34" charset="0"/>
            </a:endParaRPr>
          </a:p>
          <a:p>
            <a:pPr algn="just">
              <a:lnSpc>
                <a:spcPct val="130000"/>
              </a:lnSpc>
            </a:pPr>
            <a:endParaRPr lang="en-US" sz="1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8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879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597621" y="794410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908073" y="1240355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7999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目录</a:t>
            </a:r>
          </a:p>
        </p:txBody>
      </p:sp>
      <p:sp>
        <p:nvSpPr>
          <p:cNvPr id="18" name="TextBox 13"/>
          <p:cNvSpPr>
            <a:spLocks noChangeArrowheads="1"/>
          </p:cNvSpPr>
          <p:nvPr/>
        </p:nvSpPr>
        <p:spPr bwMode="auto">
          <a:xfrm>
            <a:off x="4735090" y="2563630"/>
            <a:ext cx="4794285" cy="60924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Box 14"/>
          <p:cNvSpPr>
            <a:spLocks noChangeArrowheads="1"/>
          </p:cNvSpPr>
          <p:nvPr/>
        </p:nvSpPr>
        <p:spPr bwMode="auto">
          <a:xfrm>
            <a:off x="4735090" y="3343434"/>
            <a:ext cx="4794285" cy="60924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0" name="TextBox 15"/>
          <p:cNvSpPr>
            <a:spLocks noChangeArrowheads="1"/>
          </p:cNvSpPr>
          <p:nvPr/>
        </p:nvSpPr>
        <p:spPr bwMode="auto">
          <a:xfrm>
            <a:off x="4735090" y="4123237"/>
            <a:ext cx="4794285" cy="60924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TextBox 16"/>
          <p:cNvSpPr>
            <a:spLocks noChangeArrowheads="1"/>
          </p:cNvSpPr>
          <p:nvPr/>
        </p:nvSpPr>
        <p:spPr bwMode="auto">
          <a:xfrm>
            <a:off x="4735090" y="4903042"/>
            <a:ext cx="4794285" cy="609248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2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五边形 2"/>
          <p:cNvSpPr>
            <a:spLocks noChangeArrowheads="1"/>
          </p:cNvSpPr>
          <p:nvPr/>
        </p:nvSpPr>
        <p:spPr bwMode="auto">
          <a:xfrm>
            <a:off x="4064051" y="2563628"/>
            <a:ext cx="910330" cy="486960"/>
          </a:xfrm>
          <a:prstGeom prst="homePlate">
            <a:avLst>
              <a:gd name="adj" fmla="val 46735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五边形 18"/>
          <p:cNvSpPr>
            <a:spLocks noChangeArrowheads="1"/>
          </p:cNvSpPr>
          <p:nvPr/>
        </p:nvSpPr>
        <p:spPr bwMode="auto">
          <a:xfrm>
            <a:off x="4064051" y="4903038"/>
            <a:ext cx="910330" cy="486960"/>
          </a:xfrm>
          <a:prstGeom prst="homePlate">
            <a:avLst>
              <a:gd name="adj" fmla="val 46735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五边形 19"/>
          <p:cNvSpPr>
            <a:spLocks noChangeArrowheads="1"/>
          </p:cNvSpPr>
          <p:nvPr/>
        </p:nvSpPr>
        <p:spPr bwMode="auto">
          <a:xfrm>
            <a:off x="4064051" y="3343430"/>
            <a:ext cx="910330" cy="486960"/>
          </a:xfrm>
          <a:prstGeom prst="homePlate">
            <a:avLst>
              <a:gd name="adj" fmla="val 46735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五边形 20"/>
          <p:cNvSpPr>
            <a:spLocks noChangeArrowheads="1"/>
          </p:cNvSpPr>
          <p:nvPr/>
        </p:nvSpPr>
        <p:spPr bwMode="auto">
          <a:xfrm>
            <a:off x="4064051" y="4123233"/>
            <a:ext cx="910330" cy="486960"/>
          </a:xfrm>
          <a:prstGeom prst="homePlate">
            <a:avLst>
              <a:gd name="adj" fmla="val 46735"/>
            </a:avLst>
          </a:pr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 lang="zh-CN" altLang="zh-CN" sz="2002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Box 5"/>
          <p:cNvSpPr>
            <a:spLocks noChangeArrowheads="1"/>
          </p:cNvSpPr>
          <p:nvPr/>
        </p:nvSpPr>
        <p:spPr bwMode="auto">
          <a:xfrm>
            <a:off x="4064052" y="2474866"/>
            <a:ext cx="545074" cy="87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58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1</a:t>
            </a:r>
            <a:endParaRPr lang="zh-CN" altLang="en-US" sz="5058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TextBox 7"/>
          <p:cNvSpPr>
            <a:spLocks noChangeArrowheads="1"/>
          </p:cNvSpPr>
          <p:nvPr/>
        </p:nvSpPr>
        <p:spPr bwMode="auto">
          <a:xfrm>
            <a:off x="4064052" y="3234590"/>
            <a:ext cx="545074" cy="87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58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2</a:t>
            </a:r>
            <a:endParaRPr lang="zh-CN" altLang="en-US" sz="5058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9"/>
          <p:cNvSpPr>
            <a:spLocks noChangeArrowheads="1"/>
          </p:cNvSpPr>
          <p:nvPr/>
        </p:nvSpPr>
        <p:spPr bwMode="auto">
          <a:xfrm>
            <a:off x="4064052" y="3992638"/>
            <a:ext cx="545074" cy="87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58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3</a:t>
            </a:r>
            <a:endParaRPr lang="zh-CN" altLang="en-US" sz="5058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Box 11"/>
          <p:cNvSpPr>
            <a:spLocks noChangeArrowheads="1"/>
          </p:cNvSpPr>
          <p:nvPr/>
        </p:nvSpPr>
        <p:spPr bwMode="auto">
          <a:xfrm>
            <a:off x="4064052" y="4752359"/>
            <a:ext cx="545074" cy="8708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sz="5058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 Unicode MS" panose="020B0604020202020204" pitchFamily="34" charset="-122"/>
                <a:sym typeface="Arial" panose="020B0604020202020204" pitchFamily="34" charset="0"/>
              </a:rPr>
              <a:t>4</a:t>
            </a:r>
            <a:endParaRPr lang="zh-CN" altLang="en-US" sz="5058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Arial Unicode MS" panose="020B0604020202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8976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50"/>
                            </p:stCondLst>
                            <p:childTnLst>
                              <p:par>
                                <p:cTn id="1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809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03023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2215572" cy="377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9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2829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AutoShape 4"/>
          <p:cNvSpPr>
            <a:spLocks/>
          </p:cNvSpPr>
          <p:nvPr/>
        </p:nvSpPr>
        <p:spPr bwMode="auto">
          <a:xfrm>
            <a:off x="6152635" y="5231093"/>
            <a:ext cx="602721" cy="601884"/>
          </a:xfrm>
          <a:custGeom>
            <a:avLst/>
            <a:gdLst>
              <a:gd name="T0" fmla="*/ 571500 w 21600"/>
              <a:gd name="T1" fmla="*/ 570707 h 21600"/>
              <a:gd name="T2" fmla="*/ 571500 w 21600"/>
              <a:gd name="T3" fmla="*/ 570707 h 21600"/>
              <a:gd name="T4" fmla="*/ 571500 w 21600"/>
              <a:gd name="T5" fmla="*/ 570707 h 21600"/>
              <a:gd name="T6" fmla="*/ 571500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7" name="AutoShape 5"/>
          <p:cNvSpPr>
            <a:spLocks/>
          </p:cNvSpPr>
          <p:nvPr/>
        </p:nvSpPr>
        <p:spPr bwMode="auto">
          <a:xfrm>
            <a:off x="8822679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398" name="AutoShape 6"/>
          <p:cNvSpPr>
            <a:spLocks/>
          </p:cNvSpPr>
          <p:nvPr/>
        </p:nvSpPr>
        <p:spPr bwMode="auto">
          <a:xfrm>
            <a:off x="6245555" y="5316479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399" name="AutoShape 7"/>
          <p:cNvSpPr>
            <a:spLocks/>
          </p:cNvSpPr>
          <p:nvPr/>
        </p:nvSpPr>
        <p:spPr bwMode="auto">
          <a:xfrm>
            <a:off x="8913924" y="3799611"/>
            <a:ext cx="425253" cy="42609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0" name="Line 8"/>
          <p:cNvSpPr>
            <a:spLocks noChangeShapeType="1"/>
          </p:cNvSpPr>
          <p:nvPr/>
        </p:nvSpPr>
        <p:spPr bwMode="auto">
          <a:xfrm flipH="1">
            <a:off x="6426027" y="3496576"/>
            <a:ext cx="0" cy="1468332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1" name="Line 9"/>
          <p:cNvSpPr>
            <a:spLocks noChangeShapeType="1"/>
          </p:cNvSpPr>
          <p:nvPr/>
        </p:nvSpPr>
        <p:spPr bwMode="auto">
          <a:xfrm>
            <a:off x="8175592" y="4012656"/>
            <a:ext cx="441158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2" name="AutoShape 10"/>
          <p:cNvSpPr>
            <a:spLocks/>
          </p:cNvSpPr>
          <p:nvPr/>
        </p:nvSpPr>
        <p:spPr bwMode="auto">
          <a:xfrm>
            <a:off x="8980893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3" name="AutoShape 11"/>
          <p:cNvSpPr>
            <a:spLocks/>
          </p:cNvSpPr>
          <p:nvPr/>
        </p:nvSpPr>
        <p:spPr bwMode="auto">
          <a:xfrm>
            <a:off x="6318384" y="5389591"/>
            <a:ext cx="282944" cy="2829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4" name="AutoShape 12"/>
          <p:cNvSpPr>
            <a:spLocks/>
          </p:cNvSpPr>
          <p:nvPr/>
        </p:nvSpPr>
        <p:spPr bwMode="auto">
          <a:xfrm>
            <a:off x="9524179" y="3693298"/>
            <a:ext cx="1874294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5" name="AutoShape 13"/>
          <p:cNvSpPr>
            <a:spLocks/>
          </p:cNvSpPr>
          <p:nvPr/>
        </p:nvSpPr>
        <p:spPr bwMode="auto">
          <a:xfrm>
            <a:off x="5330249" y="5918363"/>
            <a:ext cx="2126012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6" name="AutoShape 14"/>
          <p:cNvSpPr>
            <a:spLocks/>
          </p:cNvSpPr>
          <p:nvPr/>
        </p:nvSpPr>
        <p:spPr bwMode="auto">
          <a:xfrm>
            <a:off x="3413260" y="3711714"/>
            <a:ext cx="601883" cy="601884"/>
          </a:xfrm>
          <a:custGeom>
            <a:avLst/>
            <a:gdLst>
              <a:gd name="T0" fmla="*/ 570706 w 21600"/>
              <a:gd name="T1" fmla="*/ 570707 h 21600"/>
              <a:gd name="T2" fmla="*/ 570706 w 21600"/>
              <a:gd name="T3" fmla="*/ 570707 h 21600"/>
              <a:gd name="T4" fmla="*/ 570706 w 21600"/>
              <a:gd name="T5" fmla="*/ 570707 h 21600"/>
              <a:gd name="T6" fmla="*/ 570706 w 21600"/>
              <a:gd name="T7" fmla="*/ 570707 h 216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lnTo>
                  <a:pt x="21599" y="10800"/>
                </a:lnTo>
                <a:close/>
              </a:path>
            </a:pathLst>
          </a:custGeom>
          <a:solidFill>
            <a:srgbClr val="DBDBD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7" name="AutoShape 15"/>
          <p:cNvSpPr>
            <a:spLocks/>
          </p:cNvSpPr>
          <p:nvPr/>
        </p:nvSpPr>
        <p:spPr bwMode="auto">
          <a:xfrm>
            <a:off x="3504505" y="3800030"/>
            <a:ext cx="425253" cy="42525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08" name="AutoShape 16"/>
          <p:cNvSpPr>
            <a:spLocks/>
          </p:cNvSpPr>
          <p:nvPr/>
        </p:nvSpPr>
        <p:spPr bwMode="auto">
          <a:xfrm>
            <a:off x="3571474" y="3866897"/>
            <a:ext cx="282944" cy="2915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37670" tIns="37670" rIns="37670" bIns="37670" anchor="b">
            <a:spAutoFit/>
          </a:bodyPr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/>
            <a:r>
              <a:rPr lang="es-ES" altLang="zh-CN" sz="14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09" name="Line 17"/>
          <p:cNvSpPr>
            <a:spLocks noChangeShapeType="1"/>
          </p:cNvSpPr>
          <p:nvPr/>
        </p:nvSpPr>
        <p:spPr bwMode="auto">
          <a:xfrm>
            <a:off x="4139036" y="4012656"/>
            <a:ext cx="397629" cy="0"/>
          </a:xfrm>
          <a:prstGeom prst="line">
            <a:avLst/>
          </a:prstGeom>
          <a:noFill/>
          <a:ln w="9525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defTabSz="241082">
              <a:defRPr/>
            </a:pPr>
            <a:endParaRPr lang="es-ES" sz="633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0" name="AutoShape 18"/>
          <p:cNvSpPr>
            <a:spLocks/>
          </p:cNvSpPr>
          <p:nvPr/>
        </p:nvSpPr>
        <p:spPr bwMode="auto">
          <a:xfrm>
            <a:off x="1423444" y="3806308"/>
            <a:ext cx="1873457" cy="42960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01663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01663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791"/>
              </a:spcBef>
            </a:pPr>
            <a:r>
              <a:rPr lang="en-US" altLang="zh-CN" sz="8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1" name="AutoShape 19"/>
          <p:cNvSpPr>
            <a:spLocks/>
          </p:cNvSpPr>
          <p:nvPr/>
        </p:nvSpPr>
        <p:spPr bwMode="auto">
          <a:xfrm rot="11714207">
            <a:off x="4745105" y="3258836"/>
            <a:ext cx="1576283" cy="157628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550" y="0"/>
                </a:moveTo>
                <a:cubicBezTo>
                  <a:pt x="2888" y="0"/>
                  <a:pt x="655" y="1810"/>
                  <a:pt x="0" y="4265"/>
                </a:cubicBezTo>
                <a:cubicBezTo>
                  <a:pt x="877" y="8372"/>
                  <a:pt x="2900" y="12282"/>
                  <a:pt x="6078" y="15474"/>
                </a:cubicBezTo>
                <a:cubicBezTo>
                  <a:pt x="9283" y="18692"/>
                  <a:pt x="13214" y="20731"/>
                  <a:pt x="17342" y="21600"/>
                </a:cubicBezTo>
                <a:cubicBezTo>
                  <a:pt x="19793" y="20941"/>
                  <a:pt x="21599" y="18710"/>
                  <a:pt x="21599" y="16051"/>
                </a:cubicBezTo>
                <a:lnTo>
                  <a:pt x="21599" y="5750"/>
                </a:lnTo>
                <a:cubicBezTo>
                  <a:pt x="21599" y="2574"/>
                  <a:pt x="19026" y="0"/>
                  <a:pt x="15850" y="0"/>
                </a:cubicBezTo>
                <a:lnTo>
                  <a:pt x="555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2" name="AutoShape 20"/>
          <p:cNvSpPr>
            <a:spLocks/>
          </p:cNvSpPr>
          <p:nvPr/>
        </p:nvSpPr>
        <p:spPr bwMode="auto">
          <a:xfrm rot="10087742">
            <a:off x="6463697" y="3242094"/>
            <a:ext cx="1580468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3" name="AutoShape 21"/>
          <p:cNvSpPr>
            <a:spLocks/>
          </p:cNvSpPr>
          <p:nvPr/>
        </p:nvSpPr>
        <p:spPr bwMode="auto">
          <a:xfrm rot="2700000">
            <a:off x="5647094" y="2072229"/>
            <a:ext cx="1581305" cy="157712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734" y="0"/>
                </a:moveTo>
                <a:cubicBezTo>
                  <a:pt x="2566" y="0"/>
                  <a:pt x="0" y="2572"/>
                  <a:pt x="0" y="5747"/>
                </a:cubicBezTo>
                <a:lnTo>
                  <a:pt x="0" y="16042"/>
                </a:lnTo>
                <a:cubicBezTo>
                  <a:pt x="0" y="18718"/>
                  <a:pt x="1827" y="20959"/>
                  <a:pt x="4297" y="21599"/>
                </a:cubicBezTo>
                <a:cubicBezTo>
                  <a:pt x="8435" y="20739"/>
                  <a:pt x="12379" y="18697"/>
                  <a:pt x="15591" y="15465"/>
                </a:cubicBezTo>
                <a:cubicBezTo>
                  <a:pt x="18700" y="12337"/>
                  <a:pt x="20698" y="8517"/>
                  <a:pt x="21599" y="4499"/>
                </a:cubicBezTo>
                <a:cubicBezTo>
                  <a:pt x="21030" y="1925"/>
                  <a:pt x="18745" y="0"/>
                  <a:pt x="16006" y="0"/>
                </a:cubicBezTo>
                <a:lnTo>
                  <a:pt x="5734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0" tIns="0" rIns="0" bIns="0" anchor="ctr"/>
          <a:lstStyle/>
          <a:p>
            <a:pPr>
              <a:lnSpc>
                <a:spcPct val="100000"/>
              </a:lnSpc>
              <a:defRPr/>
            </a:pPr>
            <a:endParaRPr lang="es-ES" sz="2953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charset="0"/>
              <a:sym typeface="Arial" panose="020B0604020202020204" pitchFamily="34" charset="0"/>
            </a:endParaRPr>
          </a:p>
        </p:txBody>
      </p:sp>
      <p:sp>
        <p:nvSpPr>
          <p:cNvPr id="59414" name="AutoShape 22"/>
          <p:cNvSpPr>
            <a:spLocks/>
          </p:cNvSpPr>
          <p:nvPr/>
        </p:nvSpPr>
        <p:spPr bwMode="auto">
          <a:xfrm>
            <a:off x="5871022" y="2698361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5" name="AutoShape 23"/>
          <p:cNvSpPr>
            <a:spLocks/>
          </p:cNvSpPr>
          <p:nvPr/>
        </p:nvSpPr>
        <p:spPr bwMode="auto">
          <a:xfrm>
            <a:off x="5990416" y="2243520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6" name="AutoShape 24"/>
          <p:cNvSpPr>
            <a:spLocks/>
          </p:cNvSpPr>
          <p:nvPr/>
        </p:nvSpPr>
        <p:spPr bwMode="auto">
          <a:xfrm>
            <a:off x="4781101" y="4252042"/>
            <a:ext cx="1127590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7" name="AutoShape 25"/>
          <p:cNvSpPr>
            <a:spLocks/>
          </p:cNvSpPr>
          <p:nvPr/>
        </p:nvSpPr>
        <p:spPr bwMode="auto">
          <a:xfrm>
            <a:off x="4899741" y="3791057"/>
            <a:ext cx="904542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418" name="AutoShape 26"/>
          <p:cNvSpPr>
            <a:spLocks/>
          </p:cNvSpPr>
          <p:nvPr/>
        </p:nvSpPr>
        <p:spPr bwMode="auto">
          <a:xfrm>
            <a:off x="6770917" y="4229439"/>
            <a:ext cx="1128427" cy="22524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20091" tIns="20091" rIns="20091" bIns="20091" anchor="ctr">
            <a:spAutoFit/>
          </a:bodyPr>
          <a:lstStyle/>
          <a:p>
            <a:pPr>
              <a:defRPr/>
            </a:pPr>
            <a:r>
              <a:rPr lang="zh-CN" altLang="en-US" sz="1200" b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Lato" charset="0"/>
                <a:sym typeface="Arial" panose="020B0604020202020204" pitchFamily="34" charset="0"/>
              </a:rPr>
              <a:t>请替换文字内容</a:t>
            </a:r>
            <a:endParaRPr lang="es-ES" sz="12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Lato" charset="0"/>
              <a:sym typeface="Arial" panose="020B0604020202020204" pitchFamily="34" charset="0"/>
            </a:endParaRPr>
          </a:p>
        </p:txBody>
      </p:sp>
      <p:sp>
        <p:nvSpPr>
          <p:cNvPr id="59419" name="AutoShape 27"/>
          <p:cNvSpPr>
            <a:spLocks/>
          </p:cNvSpPr>
          <p:nvPr/>
        </p:nvSpPr>
        <p:spPr bwMode="auto">
          <a:xfrm>
            <a:off x="6890311" y="3791057"/>
            <a:ext cx="903870" cy="38497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square" lIns="0" tIns="0" rIns="0" bIns="0" anchor="t" anchorCtr="0">
            <a:spAutoFit/>
          </a:bodyPr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>
              <a:lnSpc>
                <a:spcPct val="160000"/>
              </a:lnSpc>
            </a:pPr>
            <a:r>
              <a:rPr lang="es-ES" altLang="zh-CN" sz="1800" b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33 </a:t>
            </a:r>
            <a:r>
              <a:rPr lang="es-ES" altLang="zh-CN" sz="18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%</a:t>
            </a:r>
            <a:endParaRPr lang="es-ES" altLang="zh-CN" sz="105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61595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59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5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59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59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5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59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594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3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8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8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5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9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7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6" grpId="0" animBg="1"/>
      <p:bldP spid="59397" grpId="0" animBg="1"/>
      <p:bldP spid="59400" grpId="0" animBg="1"/>
      <p:bldP spid="59401" grpId="0" animBg="1"/>
      <p:bldP spid="59402" grpId="0" autoUpdateAnimBg="0"/>
      <p:bldP spid="59403" grpId="0" autoUpdateAnimBg="0"/>
      <p:bldP spid="59404" grpId="0" autoUpdateAnimBg="0"/>
      <p:bldP spid="59405" grpId="0" autoUpdateAnimBg="0"/>
      <p:bldP spid="59406" grpId="0" animBg="1"/>
      <p:bldP spid="59408" grpId="0" autoUpdateAnimBg="0"/>
      <p:bldP spid="59409" grpId="0" animBg="1"/>
      <p:bldP spid="59410" grpId="0" autoUpdateAnimBg="0"/>
      <p:bldP spid="59414" grpId="0" autoUpdateAnimBg="0"/>
      <p:bldP spid="59415" grpId="0" autoUpdateAnimBg="0"/>
      <p:bldP spid="59416" grpId="0" autoUpdateAnimBg="0"/>
      <p:bldP spid="59417" grpId="0" autoUpdateAnimBg="0"/>
      <p:bldP spid="59418" grpId="0" autoUpdateAnimBg="0"/>
      <p:bldP spid="5941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9050" y="0"/>
            <a:ext cx="12877800" cy="7232650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 16"/>
          <p:cNvSpPr/>
          <p:nvPr/>
        </p:nvSpPr>
        <p:spPr>
          <a:xfrm>
            <a:off x="3405039" y="0"/>
            <a:ext cx="9453711" cy="7259413"/>
          </a:xfrm>
          <a:custGeom>
            <a:avLst/>
            <a:gdLst>
              <a:gd name="connsiteX0" fmla="*/ 3171161 w 9418858"/>
              <a:gd name="connsiteY0" fmla="*/ 0 h 7232650"/>
              <a:gd name="connsiteX1" fmla="*/ 9418858 w 9418858"/>
              <a:gd name="connsiteY1" fmla="*/ 0 h 7232650"/>
              <a:gd name="connsiteX2" fmla="*/ 9418858 w 9418858"/>
              <a:gd name="connsiteY2" fmla="*/ 7232650 h 7232650"/>
              <a:gd name="connsiteX3" fmla="*/ 4498986 w 9418858"/>
              <a:gd name="connsiteY3" fmla="*/ 7232650 h 7232650"/>
              <a:gd name="connsiteX4" fmla="*/ 4488508 w 9418858"/>
              <a:gd name="connsiteY4" fmla="*/ 7223814 h 7232650"/>
              <a:gd name="connsiteX5" fmla="*/ 4258581 w 9418858"/>
              <a:gd name="connsiteY5" fmla="*/ 7223814 h 7232650"/>
              <a:gd name="connsiteX6" fmla="*/ 0 w 9418858"/>
              <a:gd name="connsiteY6" fmla="*/ 3549070 h 7232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418858" h="7232650">
                <a:moveTo>
                  <a:pt x="3171161" y="0"/>
                </a:moveTo>
                <a:lnTo>
                  <a:pt x="9418858" y="0"/>
                </a:lnTo>
                <a:lnTo>
                  <a:pt x="9418858" y="7232650"/>
                </a:lnTo>
                <a:lnTo>
                  <a:pt x="4498986" y="7232650"/>
                </a:lnTo>
                <a:lnTo>
                  <a:pt x="4488508" y="7223814"/>
                </a:lnTo>
                <a:lnTo>
                  <a:pt x="4258581" y="7223814"/>
                </a:lnTo>
                <a:lnTo>
                  <a:pt x="0" y="3549070"/>
                </a:lnTo>
                <a:close/>
              </a:path>
            </a:pathLst>
          </a:custGeom>
          <a:solidFill>
            <a:schemeClr val="accent3">
              <a:alpha val="69804"/>
            </a:schemeClr>
          </a:solidFill>
          <a:ln>
            <a:noFill/>
          </a:ln>
          <a:effectLst>
            <a:outerShdw blurRad="317500" dist="127000" dir="10800000" algn="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8671844" y="0"/>
            <a:ext cx="4186907" cy="5390824"/>
          </a:xfrm>
          <a:custGeom>
            <a:avLst/>
            <a:gdLst>
              <a:gd name="connsiteX0" fmla="*/ 1588612 w 4186907"/>
              <a:gd name="connsiteY0" fmla="*/ 0 h 5390824"/>
              <a:gd name="connsiteX1" fmla="*/ 4186907 w 4186907"/>
              <a:gd name="connsiteY1" fmla="*/ 0 h 5390824"/>
              <a:gd name="connsiteX2" fmla="*/ 4186907 w 4186907"/>
              <a:gd name="connsiteY2" fmla="*/ 5390824 h 5390824"/>
              <a:gd name="connsiteX3" fmla="*/ 0 w 4186907"/>
              <a:gd name="connsiteY3" fmla="*/ 1777928 h 539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86907" h="5390824">
                <a:moveTo>
                  <a:pt x="1588612" y="0"/>
                </a:moveTo>
                <a:lnTo>
                  <a:pt x="4186907" y="0"/>
                </a:lnTo>
                <a:lnTo>
                  <a:pt x="4186907" y="5390824"/>
                </a:lnTo>
                <a:lnTo>
                  <a:pt x="0" y="1777928"/>
                </a:lnTo>
                <a:close/>
              </a:path>
            </a:pathLst>
          </a:custGeom>
          <a:solidFill>
            <a:schemeClr val="accent2">
              <a:alpha val="80000"/>
            </a:schemeClr>
          </a:solidFill>
          <a:ln>
            <a:noFill/>
          </a:ln>
          <a:effectLst>
            <a:outerShdw blurRad="317500" dist="127000" dir="10800000" algn="r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259"/>
          <p:cNvSpPr>
            <a:spLocks noChangeArrowheads="1"/>
          </p:cNvSpPr>
          <p:nvPr/>
        </p:nvSpPr>
        <p:spPr bwMode="auto">
          <a:xfrm>
            <a:off x="6429375" y="3893698"/>
            <a:ext cx="56102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>
              <a:buNone/>
            </a:pPr>
            <a:r>
              <a:rPr lang="zh-CN" altLang="en-US" sz="4000" b="1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感谢聆听 批评指导</a:t>
            </a:r>
            <a:endParaRPr lang="zh-CN" altLang="en-US" sz="4000" b="1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3" name="TextBox 7"/>
          <p:cNvSpPr>
            <a:spLocks noChangeArrowheads="1"/>
          </p:cNvSpPr>
          <p:nvPr/>
        </p:nvSpPr>
        <p:spPr bwMode="auto">
          <a:xfrm>
            <a:off x="6534853" y="4849060"/>
            <a:ext cx="542854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>
              <a:buNone/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适用于创业计划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投资合作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企业宣传等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|</a:t>
            </a:r>
            <a:endParaRPr lang="zh-CN" altLang="en-US" cap="all" spc="31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9949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50"/>
                            </p:stCondLst>
                            <p:childTnLst>
                              <p:par>
                                <p:cTn id="2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850"/>
                            </p:stCondLst>
                            <p:childTnLst>
                              <p:par>
                                <p:cTn id="33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  <p:bldP spid="22" grpId="0" animBg="1"/>
      <p:bldP spid="12" grpId="0"/>
      <p:bldP spid="12" grpId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01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9158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3240726" y="4184174"/>
            <a:ext cx="5205732" cy="30484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8163120" y="2546431"/>
            <a:ext cx="1999091" cy="1565935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10236419" y="2546430"/>
            <a:ext cx="2621979" cy="3210629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5356747" y="2551062"/>
            <a:ext cx="2752405" cy="1561302"/>
          </a:xfrm>
          <a:prstGeom prst="rect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5356746" y="917950"/>
            <a:ext cx="1652793" cy="1561302"/>
          </a:xfrm>
          <a:prstGeom prst="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8513917" y="4184174"/>
            <a:ext cx="1648295" cy="1561302"/>
          </a:xfrm>
          <a:prstGeom prst="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54" y="619126"/>
            <a:ext cx="5282188" cy="3493238"/>
          </a:xfrm>
          <a:prstGeom prst="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08696" y="4382006"/>
            <a:ext cx="2840266" cy="624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TextBox 32"/>
          <p:cNvSpPr txBox="1"/>
          <p:nvPr/>
        </p:nvSpPr>
        <p:spPr>
          <a:xfrm>
            <a:off x="7114310" y="1474272"/>
            <a:ext cx="57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</a:t>
            </a:r>
            <a:r>
              <a:rPr lang="en-US" altLang="zh-CN" sz="40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RELATED  TITLE </a:t>
            </a:r>
            <a:r>
              <a:rPr lang="en-US" altLang="zh-CN" sz="4000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WORDS</a:t>
            </a:r>
            <a:endParaRPr lang="zh-CN" altLang="en-US" sz="40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3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318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75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25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25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750"/>
                            </p:stCondLst>
                            <p:childTnLst>
                              <p:par>
                                <p:cTn id="4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5177749"/>
            <a:ext cx="12858750" cy="20549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>
            <a:spLocks/>
          </p:cNvSpPr>
          <p:nvPr/>
        </p:nvSpPr>
        <p:spPr bwMode="auto">
          <a:xfrm>
            <a:off x="0" y="11683"/>
            <a:ext cx="12896850" cy="5186234"/>
          </a:xfrm>
          <a:custGeom>
            <a:avLst/>
            <a:gdLst>
              <a:gd name="connsiteX0" fmla="*/ 3252148 w 12896850"/>
              <a:gd name="connsiteY0" fmla="*/ 1 h 5186234"/>
              <a:gd name="connsiteX1" fmla="*/ 5369626 w 12896850"/>
              <a:gd name="connsiteY1" fmla="*/ 1 h 5186234"/>
              <a:gd name="connsiteX2" fmla="*/ 5532949 w 12896850"/>
              <a:gd name="connsiteY2" fmla="*/ 14288 h 5186234"/>
              <a:gd name="connsiteX3" fmla="*/ 5690542 w 12896850"/>
              <a:gd name="connsiteY3" fmla="*/ 48577 h 5186234"/>
              <a:gd name="connsiteX4" fmla="*/ 5839540 w 12896850"/>
              <a:gd name="connsiteY4" fmla="*/ 114298 h 5186234"/>
              <a:gd name="connsiteX5" fmla="*/ 5977075 w 12896850"/>
              <a:gd name="connsiteY5" fmla="*/ 194306 h 5186234"/>
              <a:gd name="connsiteX6" fmla="*/ 6097419 w 12896850"/>
              <a:gd name="connsiteY6" fmla="*/ 300031 h 5186234"/>
              <a:gd name="connsiteX7" fmla="*/ 6197706 w 12896850"/>
              <a:gd name="connsiteY7" fmla="*/ 420043 h 5186234"/>
              <a:gd name="connsiteX8" fmla="*/ 6283666 w 12896850"/>
              <a:gd name="connsiteY8" fmla="*/ 557200 h 5186234"/>
              <a:gd name="connsiteX9" fmla="*/ 6343838 w 12896850"/>
              <a:gd name="connsiteY9" fmla="*/ 700071 h 5186234"/>
              <a:gd name="connsiteX10" fmla="*/ 6383952 w 12896850"/>
              <a:gd name="connsiteY10" fmla="*/ 857230 h 5186234"/>
              <a:gd name="connsiteX11" fmla="*/ 6392548 w 12896850"/>
              <a:gd name="connsiteY11" fmla="*/ 1025818 h 5186234"/>
              <a:gd name="connsiteX12" fmla="*/ 6392548 w 12896850"/>
              <a:gd name="connsiteY12" fmla="*/ 5186234 h 5186234"/>
              <a:gd name="connsiteX13" fmla="*/ 4283666 w 12896850"/>
              <a:gd name="connsiteY13" fmla="*/ 5186234 h 5186234"/>
              <a:gd name="connsiteX14" fmla="*/ 4111746 w 12896850"/>
              <a:gd name="connsiteY14" fmla="*/ 5171947 h 5186234"/>
              <a:gd name="connsiteX15" fmla="*/ 3957019 w 12896850"/>
              <a:gd name="connsiteY15" fmla="*/ 5131943 h 5186234"/>
              <a:gd name="connsiteX16" fmla="*/ 3810887 w 12896850"/>
              <a:gd name="connsiteY16" fmla="*/ 5071937 h 5186234"/>
              <a:gd name="connsiteX17" fmla="*/ 3676216 w 12896850"/>
              <a:gd name="connsiteY17" fmla="*/ 4986214 h 5186234"/>
              <a:gd name="connsiteX18" fmla="*/ 3553007 w 12896850"/>
              <a:gd name="connsiteY18" fmla="*/ 4886204 h 5186234"/>
              <a:gd name="connsiteX19" fmla="*/ 3452720 w 12896850"/>
              <a:gd name="connsiteY19" fmla="*/ 4766192 h 5186234"/>
              <a:gd name="connsiteX20" fmla="*/ 3369626 w 12896850"/>
              <a:gd name="connsiteY20" fmla="*/ 4629036 h 5186234"/>
              <a:gd name="connsiteX21" fmla="*/ 3303724 w 12896850"/>
              <a:gd name="connsiteY21" fmla="*/ 4486164 h 5186234"/>
              <a:gd name="connsiteX22" fmla="*/ 3266474 w 12896850"/>
              <a:gd name="connsiteY22" fmla="*/ 4329006 h 5186234"/>
              <a:gd name="connsiteX23" fmla="*/ 3252148 w 12896850"/>
              <a:gd name="connsiteY23" fmla="*/ 4160417 h 5186234"/>
              <a:gd name="connsiteX24" fmla="*/ 7530086 w 12896850"/>
              <a:gd name="connsiteY24" fmla="*/ 1 h 5186234"/>
              <a:gd name="connsiteX25" fmla="*/ 9644699 w 12896850"/>
              <a:gd name="connsiteY25" fmla="*/ 1 h 5186234"/>
              <a:gd name="connsiteX26" fmla="*/ 9644699 w 12896850"/>
              <a:gd name="connsiteY26" fmla="*/ 4160417 h 5186234"/>
              <a:gd name="connsiteX27" fmla="*/ 9630372 w 12896850"/>
              <a:gd name="connsiteY27" fmla="*/ 4329006 h 5186234"/>
              <a:gd name="connsiteX28" fmla="*/ 9595988 w 12896850"/>
              <a:gd name="connsiteY28" fmla="*/ 4486164 h 5186234"/>
              <a:gd name="connsiteX29" fmla="*/ 9530086 w 12896850"/>
              <a:gd name="connsiteY29" fmla="*/ 4629036 h 5186234"/>
              <a:gd name="connsiteX30" fmla="*/ 9449856 w 12896850"/>
              <a:gd name="connsiteY30" fmla="*/ 4766192 h 5186234"/>
              <a:gd name="connsiteX31" fmla="*/ 9343840 w 12896850"/>
              <a:gd name="connsiteY31" fmla="*/ 4886204 h 5186234"/>
              <a:gd name="connsiteX32" fmla="*/ 9223496 w 12896850"/>
              <a:gd name="connsiteY32" fmla="*/ 4986214 h 5186234"/>
              <a:gd name="connsiteX33" fmla="*/ 9091690 w 12896850"/>
              <a:gd name="connsiteY33" fmla="*/ 5071937 h 5186234"/>
              <a:gd name="connsiteX34" fmla="*/ 8942693 w 12896850"/>
              <a:gd name="connsiteY34" fmla="*/ 5131943 h 5186234"/>
              <a:gd name="connsiteX35" fmla="*/ 8785100 w 12896850"/>
              <a:gd name="connsiteY35" fmla="*/ 5171947 h 5186234"/>
              <a:gd name="connsiteX36" fmla="*/ 8618911 w 12896850"/>
              <a:gd name="connsiteY36" fmla="*/ 5186234 h 5186234"/>
              <a:gd name="connsiteX37" fmla="*/ 6504298 w 12896850"/>
              <a:gd name="connsiteY37" fmla="*/ 5186234 h 5186234"/>
              <a:gd name="connsiteX38" fmla="*/ 6504298 w 12896850"/>
              <a:gd name="connsiteY38" fmla="*/ 1025818 h 5186234"/>
              <a:gd name="connsiteX39" fmla="*/ 6512894 w 12896850"/>
              <a:gd name="connsiteY39" fmla="*/ 857230 h 5186234"/>
              <a:gd name="connsiteX40" fmla="*/ 6553009 w 12896850"/>
              <a:gd name="connsiteY40" fmla="*/ 700071 h 5186234"/>
              <a:gd name="connsiteX41" fmla="*/ 6618911 w 12896850"/>
              <a:gd name="connsiteY41" fmla="*/ 557200 h 5186234"/>
              <a:gd name="connsiteX42" fmla="*/ 6699141 w 12896850"/>
              <a:gd name="connsiteY42" fmla="*/ 420043 h 5186234"/>
              <a:gd name="connsiteX43" fmla="*/ 6805158 w 12896850"/>
              <a:gd name="connsiteY43" fmla="*/ 300031 h 5186234"/>
              <a:gd name="connsiteX44" fmla="*/ 6925502 w 12896850"/>
              <a:gd name="connsiteY44" fmla="*/ 194306 h 5186234"/>
              <a:gd name="connsiteX45" fmla="*/ 7057307 w 12896850"/>
              <a:gd name="connsiteY45" fmla="*/ 114298 h 5186234"/>
              <a:gd name="connsiteX46" fmla="*/ 7206304 w 12896850"/>
              <a:gd name="connsiteY46" fmla="*/ 48577 h 5186234"/>
              <a:gd name="connsiteX47" fmla="*/ 7363897 w 12896850"/>
              <a:gd name="connsiteY47" fmla="*/ 14288 h 5186234"/>
              <a:gd name="connsiteX48" fmla="*/ 9750718 w 12896850"/>
              <a:gd name="connsiteY48" fmla="*/ 1 h 5186234"/>
              <a:gd name="connsiteX49" fmla="*/ 11865331 w 12896850"/>
              <a:gd name="connsiteY49" fmla="*/ 1 h 5186234"/>
              <a:gd name="connsiteX50" fmla="*/ 12031520 w 12896850"/>
              <a:gd name="connsiteY50" fmla="*/ 14288 h 5186234"/>
              <a:gd name="connsiteX51" fmla="*/ 12191979 w 12896850"/>
              <a:gd name="connsiteY51" fmla="*/ 48577 h 5186234"/>
              <a:gd name="connsiteX52" fmla="*/ 12338111 w 12896850"/>
              <a:gd name="connsiteY52" fmla="*/ 114298 h 5186234"/>
              <a:gd name="connsiteX53" fmla="*/ 12475646 w 12896850"/>
              <a:gd name="connsiteY53" fmla="*/ 194306 h 5186234"/>
              <a:gd name="connsiteX54" fmla="*/ 12595990 w 12896850"/>
              <a:gd name="connsiteY54" fmla="*/ 300031 h 5186234"/>
              <a:gd name="connsiteX55" fmla="*/ 12696277 w 12896850"/>
              <a:gd name="connsiteY55" fmla="*/ 420043 h 5186234"/>
              <a:gd name="connsiteX56" fmla="*/ 12782237 w 12896850"/>
              <a:gd name="connsiteY56" fmla="*/ 551485 h 5186234"/>
              <a:gd name="connsiteX57" fmla="*/ 12842409 w 12896850"/>
              <a:gd name="connsiteY57" fmla="*/ 700071 h 5186234"/>
              <a:gd name="connsiteX58" fmla="*/ 12882523 w 12896850"/>
              <a:gd name="connsiteY58" fmla="*/ 857230 h 5186234"/>
              <a:gd name="connsiteX59" fmla="*/ 12896850 w 12896850"/>
              <a:gd name="connsiteY59" fmla="*/ 1022961 h 5186234"/>
              <a:gd name="connsiteX60" fmla="*/ 12896850 w 12896850"/>
              <a:gd name="connsiteY60" fmla="*/ 5186234 h 5186234"/>
              <a:gd name="connsiteX61" fmla="*/ 10779371 w 12896850"/>
              <a:gd name="connsiteY61" fmla="*/ 5186234 h 5186234"/>
              <a:gd name="connsiteX62" fmla="*/ 10616048 w 12896850"/>
              <a:gd name="connsiteY62" fmla="*/ 5171947 h 5186234"/>
              <a:gd name="connsiteX63" fmla="*/ 10452724 w 12896850"/>
              <a:gd name="connsiteY63" fmla="*/ 5131943 h 5186234"/>
              <a:gd name="connsiteX64" fmla="*/ 10309457 w 12896850"/>
              <a:gd name="connsiteY64" fmla="*/ 5071937 h 5186234"/>
              <a:gd name="connsiteX65" fmla="*/ 10171921 w 12896850"/>
              <a:gd name="connsiteY65" fmla="*/ 4986214 h 5186234"/>
              <a:gd name="connsiteX66" fmla="*/ 10051578 w 12896850"/>
              <a:gd name="connsiteY66" fmla="*/ 4886204 h 5186234"/>
              <a:gd name="connsiteX67" fmla="*/ 9951291 w 12896850"/>
              <a:gd name="connsiteY67" fmla="*/ 4766192 h 5186234"/>
              <a:gd name="connsiteX68" fmla="*/ 9865331 w 12896850"/>
              <a:gd name="connsiteY68" fmla="*/ 4629036 h 5186234"/>
              <a:gd name="connsiteX69" fmla="*/ 9805159 w 12896850"/>
              <a:gd name="connsiteY69" fmla="*/ 4486164 h 5186234"/>
              <a:gd name="connsiteX70" fmla="*/ 9765045 w 12896850"/>
              <a:gd name="connsiteY70" fmla="*/ 4329006 h 5186234"/>
              <a:gd name="connsiteX71" fmla="*/ 9750718 w 12896850"/>
              <a:gd name="connsiteY71" fmla="*/ 4160417 h 5186234"/>
              <a:gd name="connsiteX72" fmla="*/ 1031519 w 12896850"/>
              <a:gd name="connsiteY72" fmla="*/ 0 h 5186234"/>
              <a:gd name="connsiteX73" fmla="*/ 3146133 w 12896850"/>
              <a:gd name="connsiteY73" fmla="*/ 0 h 5186234"/>
              <a:gd name="connsiteX74" fmla="*/ 3146133 w 12896850"/>
              <a:gd name="connsiteY74" fmla="*/ 4160417 h 5186234"/>
              <a:gd name="connsiteX75" fmla="*/ 3131806 w 12896850"/>
              <a:gd name="connsiteY75" fmla="*/ 4329005 h 5186234"/>
              <a:gd name="connsiteX76" fmla="*/ 3097422 w 12896850"/>
              <a:gd name="connsiteY76" fmla="*/ 4486164 h 5186234"/>
              <a:gd name="connsiteX77" fmla="*/ 3031519 w 12896850"/>
              <a:gd name="connsiteY77" fmla="*/ 4629036 h 5186234"/>
              <a:gd name="connsiteX78" fmla="*/ 2945560 w 12896850"/>
              <a:gd name="connsiteY78" fmla="*/ 4766192 h 5186234"/>
              <a:gd name="connsiteX79" fmla="*/ 2845273 w 12896850"/>
              <a:gd name="connsiteY79" fmla="*/ 4886204 h 5186234"/>
              <a:gd name="connsiteX80" fmla="*/ 2724929 w 12896850"/>
              <a:gd name="connsiteY80" fmla="*/ 4986214 h 5186234"/>
              <a:gd name="connsiteX81" fmla="*/ 2590259 w 12896850"/>
              <a:gd name="connsiteY81" fmla="*/ 5071937 h 5186234"/>
              <a:gd name="connsiteX82" fmla="*/ 2444127 w 12896850"/>
              <a:gd name="connsiteY82" fmla="*/ 5131943 h 5186234"/>
              <a:gd name="connsiteX83" fmla="*/ 2286533 w 12896850"/>
              <a:gd name="connsiteY83" fmla="*/ 5171947 h 5186234"/>
              <a:gd name="connsiteX84" fmla="*/ 2117479 w 12896850"/>
              <a:gd name="connsiteY84" fmla="*/ 5186234 h 5186234"/>
              <a:gd name="connsiteX85" fmla="*/ 0 w 12896850"/>
              <a:gd name="connsiteY85" fmla="*/ 5186234 h 5186234"/>
              <a:gd name="connsiteX86" fmla="*/ 0 w 12896850"/>
              <a:gd name="connsiteY86" fmla="*/ 1025817 h 5186234"/>
              <a:gd name="connsiteX87" fmla="*/ 17192 w 12896850"/>
              <a:gd name="connsiteY87" fmla="*/ 857229 h 5186234"/>
              <a:gd name="connsiteX88" fmla="*/ 57307 w 12896850"/>
              <a:gd name="connsiteY88" fmla="*/ 700070 h 5186234"/>
              <a:gd name="connsiteX89" fmla="*/ 117479 w 12896850"/>
              <a:gd name="connsiteY89" fmla="*/ 557199 h 5186234"/>
              <a:gd name="connsiteX90" fmla="*/ 203439 w 12896850"/>
              <a:gd name="connsiteY90" fmla="*/ 420042 h 5186234"/>
              <a:gd name="connsiteX91" fmla="*/ 303725 w 12896850"/>
              <a:gd name="connsiteY91" fmla="*/ 300030 h 5186234"/>
              <a:gd name="connsiteX92" fmla="*/ 424069 w 12896850"/>
              <a:gd name="connsiteY92" fmla="*/ 194305 h 5186234"/>
              <a:gd name="connsiteX93" fmla="*/ 558740 w 12896850"/>
              <a:gd name="connsiteY93" fmla="*/ 114297 h 5186234"/>
              <a:gd name="connsiteX94" fmla="*/ 710602 w 12896850"/>
              <a:gd name="connsiteY94" fmla="*/ 48577 h 5186234"/>
              <a:gd name="connsiteX95" fmla="*/ 865330 w 12896850"/>
              <a:gd name="connsiteY95" fmla="*/ 14287 h 518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896850" h="5186234">
                <a:moveTo>
                  <a:pt x="3252148" y="1"/>
                </a:moveTo>
                <a:lnTo>
                  <a:pt x="5369626" y="1"/>
                </a:lnTo>
                <a:lnTo>
                  <a:pt x="5532949" y="14288"/>
                </a:lnTo>
                <a:lnTo>
                  <a:pt x="5690542" y="48577"/>
                </a:lnTo>
                <a:lnTo>
                  <a:pt x="5839540" y="114298"/>
                </a:lnTo>
                <a:lnTo>
                  <a:pt x="5977075" y="194306"/>
                </a:lnTo>
                <a:lnTo>
                  <a:pt x="6097419" y="300031"/>
                </a:lnTo>
                <a:lnTo>
                  <a:pt x="6197706" y="420043"/>
                </a:lnTo>
                <a:lnTo>
                  <a:pt x="6283666" y="557200"/>
                </a:lnTo>
                <a:lnTo>
                  <a:pt x="6343838" y="700071"/>
                </a:lnTo>
                <a:lnTo>
                  <a:pt x="6383952" y="857230"/>
                </a:lnTo>
                <a:lnTo>
                  <a:pt x="6392548" y="1025818"/>
                </a:lnTo>
                <a:lnTo>
                  <a:pt x="6392548" y="5186234"/>
                </a:lnTo>
                <a:lnTo>
                  <a:pt x="4283666" y="5186234"/>
                </a:lnTo>
                <a:lnTo>
                  <a:pt x="4111746" y="5171947"/>
                </a:lnTo>
                <a:lnTo>
                  <a:pt x="3957019" y="5131943"/>
                </a:lnTo>
                <a:lnTo>
                  <a:pt x="3810887" y="5071937"/>
                </a:lnTo>
                <a:lnTo>
                  <a:pt x="3676216" y="4986214"/>
                </a:lnTo>
                <a:lnTo>
                  <a:pt x="3553007" y="4886204"/>
                </a:lnTo>
                <a:lnTo>
                  <a:pt x="3452720" y="4766192"/>
                </a:lnTo>
                <a:lnTo>
                  <a:pt x="3369626" y="4629036"/>
                </a:lnTo>
                <a:lnTo>
                  <a:pt x="3303724" y="4486164"/>
                </a:lnTo>
                <a:lnTo>
                  <a:pt x="3266474" y="4329006"/>
                </a:lnTo>
                <a:lnTo>
                  <a:pt x="3252148" y="4160417"/>
                </a:lnTo>
                <a:close/>
                <a:moveTo>
                  <a:pt x="7530086" y="1"/>
                </a:moveTo>
                <a:lnTo>
                  <a:pt x="9644699" y="1"/>
                </a:lnTo>
                <a:lnTo>
                  <a:pt x="9644699" y="4160417"/>
                </a:lnTo>
                <a:lnTo>
                  <a:pt x="9630372" y="4329006"/>
                </a:lnTo>
                <a:lnTo>
                  <a:pt x="9595988" y="4486164"/>
                </a:lnTo>
                <a:lnTo>
                  <a:pt x="9530086" y="4629036"/>
                </a:lnTo>
                <a:lnTo>
                  <a:pt x="9449856" y="4766192"/>
                </a:lnTo>
                <a:lnTo>
                  <a:pt x="9343840" y="4886204"/>
                </a:lnTo>
                <a:lnTo>
                  <a:pt x="9223496" y="4986214"/>
                </a:lnTo>
                <a:lnTo>
                  <a:pt x="9091690" y="5071937"/>
                </a:lnTo>
                <a:lnTo>
                  <a:pt x="8942693" y="5131943"/>
                </a:lnTo>
                <a:lnTo>
                  <a:pt x="8785100" y="5171947"/>
                </a:lnTo>
                <a:lnTo>
                  <a:pt x="8618911" y="5186234"/>
                </a:lnTo>
                <a:lnTo>
                  <a:pt x="6504298" y="5186234"/>
                </a:lnTo>
                <a:lnTo>
                  <a:pt x="6504298" y="1025818"/>
                </a:lnTo>
                <a:lnTo>
                  <a:pt x="6512894" y="857230"/>
                </a:lnTo>
                <a:lnTo>
                  <a:pt x="6553009" y="700071"/>
                </a:lnTo>
                <a:lnTo>
                  <a:pt x="6618911" y="557200"/>
                </a:lnTo>
                <a:lnTo>
                  <a:pt x="6699141" y="420043"/>
                </a:lnTo>
                <a:lnTo>
                  <a:pt x="6805158" y="300031"/>
                </a:lnTo>
                <a:lnTo>
                  <a:pt x="6925502" y="194306"/>
                </a:lnTo>
                <a:lnTo>
                  <a:pt x="7057307" y="114298"/>
                </a:lnTo>
                <a:lnTo>
                  <a:pt x="7206304" y="48577"/>
                </a:lnTo>
                <a:lnTo>
                  <a:pt x="7363897" y="14288"/>
                </a:lnTo>
                <a:close/>
                <a:moveTo>
                  <a:pt x="9750718" y="1"/>
                </a:moveTo>
                <a:lnTo>
                  <a:pt x="11865331" y="1"/>
                </a:lnTo>
                <a:lnTo>
                  <a:pt x="12031520" y="14288"/>
                </a:lnTo>
                <a:lnTo>
                  <a:pt x="12191979" y="48577"/>
                </a:lnTo>
                <a:lnTo>
                  <a:pt x="12338111" y="114298"/>
                </a:lnTo>
                <a:lnTo>
                  <a:pt x="12475646" y="194306"/>
                </a:lnTo>
                <a:lnTo>
                  <a:pt x="12595990" y="300031"/>
                </a:lnTo>
                <a:lnTo>
                  <a:pt x="12696277" y="420043"/>
                </a:lnTo>
                <a:lnTo>
                  <a:pt x="12782237" y="551485"/>
                </a:lnTo>
                <a:lnTo>
                  <a:pt x="12842409" y="700071"/>
                </a:lnTo>
                <a:lnTo>
                  <a:pt x="12882523" y="857230"/>
                </a:lnTo>
                <a:lnTo>
                  <a:pt x="12896850" y="1022961"/>
                </a:lnTo>
                <a:lnTo>
                  <a:pt x="12896850" y="5186234"/>
                </a:lnTo>
                <a:lnTo>
                  <a:pt x="10779371" y="5186234"/>
                </a:lnTo>
                <a:lnTo>
                  <a:pt x="10616048" y="5171947"/>
                </a:lnTo>
                <a:lnTo>
                  <a:pt x="10452724" y="5131943"/>
                </a:lnTo>
                <a:lnTo>
                  <a:pt x="10309457" y="5071937"/>
                </a:lnTo>
                <a:lnTo>
                  <a:pt x="10171921" y="4986214"/>
                </a:lnTo>
                <a:lnTo>
                  <a:pt x="10051578" y="4886204"/>
                </a:lnTo>
                <a:lnTo>
                  <a:pt x="9951291" y="4766192"/>
                </a:lnTo>
                <a:lnTo>
                  <a:pt x="9865331" y="4629036"/>
                </a:lnTo>
                <a:lnTo>
                  <a:pt x="9805159" y="4486164"/>
                </a:lnTo>
                <a:lnTo>
                  <a:pt x="9765045" y="4329006"/>
                </a:lnTo>
                <a:lnTo>
                  <a:pt x="9750718" y="4160417"/>
                </a:lnTo>
                <a:close/>
                <a:moveTo>
                  <a:pt x="1031519" y="0"/>
                </a:moveTo>
                <a:lnTo>
                  <a:pt x="3146133" y="0"/>
                </a:lnTo>
                <a:lnTo>
                  <a:pt x="3146133" y="4160417"/>
                </a:lnTo>
                <a:lnTo>
                  <a:pt x="3131806" y="4329005"/>
                </a:lnTo>
                <a:lnTo>
                  <a:pt x="3097422" y="4486164"/>
                </a:lnTo>
                <a:lnTo>
                  <a:pt x="3031519" y="4629036"/>
                </a:lnTo>
                <a:lnTo>
                  <a:pt x="2945560" y="4766192"/>
                </a:lnTo>
                <a:lnTo>
                  <a:pt x="2845273" y="4886204"/>
                </a:lnTo>
                <a:lnTo>
                  <a:pt x="2724929" y="4986214"/>
                </a:lnTo>
                <a:lnTo>
                  <a:pt x="2590259" y="5071937"/>
                </a:lnTo>
                <a:lnTo>
                  <a:pt x="2444127" y="5131943"/>
                </a:lnTo>
                <a:lnTo>
                  <a:pt x="2286533" y="5171947"/>
                </a:lnTo>
                <a:lnTo>
                  <a:pt x="2117479" y="5186234"/>
                </a:lnTo>
                <a:lnTo>
                  <a:pt x="0" y="5186234"/>
                </a:lnTo>
                <a:lnTo>
                  <a:pt x="0" y="1025817"/>
                </a:lnTo>
                <a:lnTo>
                  <a:pt x="17192" y="857229"/>
                </a:lnTo>
                <a:lnTo>
                  <a:pt x="57307" y="700070"/>
                </a:lnTo>
                <a:lnTo>
                  <a:pt x="117479" y="557199"/>
                </a:lnTo>
                <a:lnTo>
                  <a:pt x="203439" y="420042"/>
                </a:lnTo>
                <a:lnTo>
                  <a:pt x="303725" y="300030"/>
                </a:lnTo>
                <a:lnTo>
                  <a:pt x="424069" y="194305"/>
                </a:lnTo>
                <a:lnTo>
                  <a:pt x="558740" y="114297"/>
                </a:lnTo>
                <a:lnTo>
                  <a:pt x="710602" y="48577"/>
                </a:lnTo>
                <a:lnTo>
                  <a:pt x="865330" y="14287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812800" y="6246185"/>
            <a:ext cx="11233150" cy="439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</a:t>
            </a:r>
            <a:r>
              <a:rPr lang="zh-CN" altLang="en-US" sz="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TextBox 32"/>
          <p:cNvSpPr txBox="1"/>
          <p:nvPr/>
        </p:nvSpPr>
        <p:spPr>
          <a:xfrm>
            <a:off x="805235" y="5869159"/>
            <a:ext cx="223976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7" name="文本占位符 13"/>
          <p:cNvSpPr txBox="1">
            <a:spLocks/>
          </p:cNvSpPr>
          <p:nvPr/>
        </p:nvSpPr>
        <p:spPr>
          <a:xfrm>
            <a:off x="1154406" y="236926"/>
            <a:ext cx="1890593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60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6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756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Rectangle 89"/>
          <p:cNvSpPr/>
          <p:nvPr/>
        </p:nvSpPr>
        <p:spPr>
          <a:xfrm>
            <a:off x="1165328" y="4661041"/>
            <a:ext cx="3750263" cy="1071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137"/>
          <p:cNvGrpSpPr/>
          <p:nvPr/>
        </p:nvGrpSpPr>
        <p:grpSpPr>
          <a:xfrm>
            <a:off x="1502228" y="2303735"/>
            <a:ext cx="301358" cy="2317121"/>
            <a:chOff x="1074408" y="1485901"/>
            <a:chExt cx="214311" cy="1647821"/>
          </a:xfrm>
        </p:grpSpPr>
        <p:cxnSp>
          <p:nvCxnSpPr>
            <p:cNvPr id="91" name="Straight Connector 90"/>
            <p:cNvCxnSpPr/>
            <p:nvPr/>
          </p:nvCxnSpPr>
          <p:spPr>
            <a:xfrm rot="16200000" flipV="1">
              <a:off x="359569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Rounded Rectangle 94"/>
            <p:cNvSpPr/>
            <p:nvPr/>
          </p:nvSpPr>
          <p:spPr>
            <a:xfrm>
              <a:off x="1074408" y="2190750"/>
              <a:ext cx="214311" cy="942972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138"/>
          <p:cNvGrpSpPr/>
          <p:nvPr/>
        </p:nvGrpSpPr>
        <p:grpSpPr>
          <a:xfrm>
            <a:off x="2035839" y="2303735"/>
            <a:ext cx="301358" cy="2317121"/>
            <a:chOff x="1447800" y="1485901"/>
            <a:chExt cx="214311" cy="1647821"/>
          </a:xfrm>
        </p:grpSpPr>
        <p:cxnSp>
          <p:nvCxnSpPr>
            <p:cNvPr id="98" name="Straight Connector 97"/>
            <p:cNvCxnSpPr/>
            <p:nvPr/>
          </p:nvCxnSpPr>
          <p:spPr>
            <a:xfrm rot="16200000" flipV="1">
              <a:off x="732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Rounded Rectangle 100"/>
            <p:cNvSpPr/>
            <p:nvPr/>
          </p:nvSpPr>
          <p:spPr>
            <a:xfrm>
              <a:off x="1447800" y="1962150"/>
              <a:ext cx="214311" cy="1171572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139"/>
          <p:cNvGrpSpPr/>
          <p:nvPr/>
        </p:nvGrpSpPr>
        <p:grpSpPr>
          <a:xfrm>
            <a:off x="2569451" y="2303735"/>
            <a:ext cx="301358" cy="2317121"/>
            <a:chOff x="1828800" y="1485901"/>
            <a:chExt cx="214311" cy="1647821"/>
          </a:xfrm>
        </p:grpSpPr>
        <p:cxnSp>
          <p:nvCxnSpPr>
            <p:cNvPr id="104" name="Straight Connector 103"/>
            <p:cNvCxnSpPr/>
            <p:nvPr/>
          </p:nvCxnSpPr>
          <p:spPr>
            <a:xfrm rot="16200000" flipV="1">
              <a:off x="1113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Rounded Rectangle 106"/>
            <p:cNvSpPr/>
            <p:nvPr/>
          </p:nvSpPr>
          <p:spPr>
            <a:xfrm>
              <a:off x="1828800" y="1809750"/>
              <a:ext cx="214311" cy="1323972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140"/>
          <p:cNvGrpSpPr/>
          <p:nvPr/>
        </p:nvGrpSpPr>
        <p:grpSpPr>
          <a:xfrm>
            <a:off x="3103063" y="2303735"/>
            <a:ext cx="301358" cy="2317121"/>
            <a:chOff x="2209800" y="1485901"/>
            <a:chExt cx="214311" cy="1647821"/>
          </a:xfrm>
        </p:grpSpPr>
        <p:cxnSp>
          <p:nvCxnSpPr>
            <p:cNvPr id="108" name="Straight Connector 107"/>
            <p:cNvCxnSpPr/>
            <p:nvPr/>
          </p:nvCxnSpPr>
          <p:spPr>
            <a:xfrm rot="16200000" flipV="1">
              <a:off x="1494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1" name="Rounded Rectangle 120"/>
            <p:cNvSpPr/>
            <p:nvPr/>
          </p:nvSpPr>
          <p:spPr>
            <a:xfrm>
              <a:off x="2209800" y="2419350"/>
              <a:ext cx="214311" cy="714372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141"/>
          <p:cNvGrpSpPr/>
          <p:nvPr/>
        </p:nvGrpSpPr>
        <p:grpSpPr>
          <a:xfrm>
            <a:off x="3636674" y="2303735"/>
            <a:ext cx="301358" cy="2317121"/>
            <a:chOff x="2667000" y="1485901"/>
            <a:chExt cx="214311" cy="1647821"/>
          </a:xfrm>
        </p:grpSpPr>
        <p:cxnSp>
          <p:nvCxnSpPr>
            <p:cNvPr id="128" name="Straight Connector 127"/>
            <p:cNvCxnSpPr/>
            <p:nvPr/>
          </p:nvCxnSpPr>
          <p:spPr>
            <a:xfrm rot="16200000" flipV="1">
              <a:off x="19521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ed Rectangle 128"/>
            <p:cNvSpPr/>
            <p:nvPr/>
          </p:nvSpPr>
          <p:spPr>
            <a:xfrm>
              <a:off x="2667000" y="1962150"/>
              <a:ext cx="214311" cy="1171572"/>
            </a:xfrm>
            <a:prstGeom prst="round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42"/>
          <p:cNvGrpSpPr/>
          <p:nvPr/>
        </p:nvGrpSpPr>
        <p:grpSpPr>
          <a:xfrm>
            <a:off x="4170289" y="2303735"/>
            <a:ext cx="301358" cy="2317121"/>
            <a:chOff x="2971800" y="1485901"/>
            <a:chExt cx="214311" cy="1647821"/>
          </a:xfrm>
        </p:grpSpPr>
        <p:cxnSp>
          <p:nvCxnSpPr>
            <p:cNvPr id="136" name="Straight Connector 135"/>
            <p:cNvCxnSpPr/>
            <p:nvPr/>
          </p:nvCxnSpPr>
          <p:spPr>
            <a:xfrm rot="16200000" flipV="1">
              <a:off x="2256961" y="2302205"/>
              <a:ext cx="1638299" cy="5691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Rounded Rectangle 136"/>
            <p:cNvSpPr/>
            <p:nvPr/>
          </p:nvSpPr>
          <p:spPr>
            <a:xfrm>
              <a:off x="2971800" y="1809750"/>
              <a:ext cx="214311" cy="1323972"/>
            </a:xfrm>
            <a:prstGeom prst="round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4" name="Rectangle 143"/>
          <p:cNvSpPr/>
          <p:nvPr/>
        </p:nvSpPr>
        <p:spPr>
          <a:xfrm>
            <a:off x="1532831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</a:t>
            </a:r>
          </a:p>
        </p:txBody>
      </p:sp>
      <p:sp>
        <p:nvSpPr>
          <p:cNvPr id="145" name="Rectangle 144"/>
          <p:cNvSpPr/>
          <p:nvPr/>
        </p:nvSpPr>
        <p:spPr>
          <a:xfrm>
            <a:off x="2071102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</a:t>
            </a:r>
          </a:p>
        </p:txBody>
      </p:sp>
      <p:sp>
        <p:nvSpPr>
          <p:cNvPr id="146" name="Rectangle 145"/>
          <p:cNvSpPr/>
          <p:nvPr/>
        </p:nvSpPr>
        <p:spPr>
          <a:xfrm>
            <a:off x="2609373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</a:t>
            </a:r>
          </a:p>
        </p:txBody>
      </p:sp>
      <p:sp>
        <p:nvSpPr>
          <p:cNvPr id="147" name="Rectangle 146"/>
          <p:cNvSpPr/>
          <p:nvPr/>
        </p:nvSpPr>
        <p:spPr>
          <a:xfrm>
            <a:off x="3147644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</a:t>
            </a:r>
          </a:p>
        </p:txBody>
      </p:sp>
      <p:sp>
        <p:nvSpPr>
          <p:cNvPr id="148" name="Rectangle 147"/>
          <p:cNvSpPr/>
          <p:nvPr/>
        </p:nvSpPr>
        <p:spPr>
          <a:xfrm>
            <a:off x="3685915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</a:t>
            </a:r>
          </a:p>
        </p:txBody>
      </p:sp>
      <p:sp>
        <p:nvSpPr>
          <p:cNvPr id="149" name="Rectangle 148"/>
          <p:cNvSpPr/>
          <p:nvPr/>
        </p:nvSpPr>
        <p:spPr>
          <a:xfrm>
            <a:off x="4224186" y="4810264"/>
            <a:ext cx="227626" cy="26827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</a:t>
            </a:r>
          </a:p>
        </p:txBody>
      </p:sp>
      <p:grpSp>
        <p:nvGrpSpPr>
          <p:cNvPr id="10" name="Group 149"/>
          <p:cNvGrpSpPr/>
          <p:nvPr/>
        </p:nvGrpSpPr>
        <p:grpSpPr>
          <a:xfrm>
            <a:off x="6389434" y="2305418"/>
            <a:ext cx="2090836" cy="701095"/>
            <a:chOff x="4597686" y="3155872"/>
            <a:chExt cx="1583966" cy="498584"/>
          </a:xfrm>
        </p:grpSpPr>
        <p:sp>
          <p:nvSpPr>
            <p:cNvPr id="151" name="TextBox 150"/>
            <p:cNvSpPr txBox="1"/>
            <p:nvPr/>
          </p:nvSpPr>
          <p:spPr>
            <a:xfrm>
              <a:off x="4597686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2" name="TextBox 151"/>
            <p:cNvSpPr txBox="1"/>
            <p:nvPr/>
          </p:nvSpPr>
          <p:spPr>
            <a:xfrm>
              <a:off x="4597686" y="3348942"/>
              <a:ext cx="1583966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52"/>
          <p:cNvGrpSpPr/>
          <p:nvPr/>
        </p:nvGrpSpPr>
        <p:grpSpPr>
          <a:xfrm>
            <a:off x="9386634" y="2305418"/>
            <a:ext cx="2036110" cy="701095"/>
            <a:chOff x="6978976" y="3155872"/>
            <a:chExt cx="1542507" cy="498584"/>
          </a:xfrm>
        </p:grpSpPr>
        <p:sp>
          <p:nvSpPr>
            <p:cNvPr id="154" name="TextBox 153"/>
            <p:cNvSpPr txBox="1"/>
            <p:nvPr/>
          </p:nvSpPr>
          <p:spPr>
            <a:xfrm>
              <a:off x="6978977" y="315587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5" name="TextBox 154"/>
            <p:cNvSpPr txBox="1"/>
            <p:nvPr/>
          </p:nvSpPr>
          <p:spPr>
            <a:xfrm>
              <a:off x="6978976" y="3348942"/>
              <a:ext cx="1542507" cy="305514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55"/>
          <p:cNvGrpSpPr/>
          <p:nvPr/>
        </p:nvGrpSpPr>
        <p:grpSpPr>
          <a:xfrm>
            <a:off x="6389434" y="3213449"/>
            <a:ext cx="2036110" cy="701095"/>
            <a:chOff x="4597685" y="3914331"/>
            <a:chExt cx="1542507" cy="498583"/>
          </a:xfrm>
        </p:grpSpPr>
        <p:sp>
          <p:nvSpPr>
            <p:cNvPr id="157" name="TextBox 156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58"/>
          <p:cNvGrpSpPr/>
          <p:nvPr/>
        </p:nvGrpSpPr>
        <p:grpSpPr>
          <a:xfrm>
            <a:off x="9386634" y="3213449"/>
            <a:ext cx="2036110" cy="701095"/>
            <a:chOff x="6978976" y="3914331"/>
            <a:chExt cx="1542507" cy="498583"/>
          </a:xfrm>
        </p:grpSpPr>
        <p:sp>
          <p:nvSpPr>
            <p:cNvPr id="160" name="TextBox 159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61"/>
          <p:cNvGrpSpPr/>
          <p:nvPr/>
        </p:nvGrpSpPr>
        <p:grpSpPr>
          <a:xfrm>
            <a:off x="6389434" y="4239172"/>
            <a:ext cx="2036110" cy="701095"/>
            <a:chOff x="4597685" y="3914331"/>
            <a:chExt cx="1542507" cy="498583"/>
          </a:xfrm>
        </p:grpSpPr>
        <p:sp>
          <p:nvSpPr>
            <p:cNvPr id="163" name="TextBox 162"/>
            <p:cNvSpPr txBox="1"/>
            <p:nvPr/>
          </p:nvSpPr>
          <p:spPr>
            <a:xfrm>
              <a:off x="4597686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4" name="TextBox 163"/>
            <p:cNvSpPr txBox="1"/>
            <p:nvPr/>
          </p:nvSpPr>
          <p:spPr>
            <a:xfrm>
              <a:off x="4597685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64"/>
          <p:cNvGrpSpPr/>
          <p:nvPr/>
        </p:nvGrpSpPr>
        <p:grpSpPr>
          <a:xfrm>
            <a:off x="9386634" y="4239172"/>
            <a:ext cx="2036110" cy="701095"/>
            <a:chOff x="6978976" y="3914331"/>
            <a:chExt cx="1542507" cy="498583"/>
          </a:xfrm>
        </p:grpSpPr>
        <p:sp>
          <p:nvSpPr>
            <p:cNvPr id="166" name="TextBox 165"/>
            <p:cNvSpPr txBox="1"/>
            <p:nvPr/>
          </p:nvSpPr>
          <p:spPr>
            <a:xfrm>
              <a:off x="6978977" y="3914331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7" name="TextBox 166"/>
            <p:cNvSpPr txBox="1"/>
            <p:nvPr/>
          </p:nvSpPr>
          <p:spPr>
            <a:xfrm>
              <a:off x="6978976" y="4107401"/>
              <a:ext cx="1542507" cy="30551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67"/>
          <p:cNvGrpSpPr/>
          <p:nvPr/>
        </p:nvGrpSpPr>
        <p:grpSpPr>
          <a:xfrm>
            <a:off x="8674821" y="4215707"/>
            <a:ext cx="659525" cy="640643"/>
            <a:chOff x="6299532" y="4190009"/>
            <a:chExt cx="469021" cy="455593"/>
          </a:xfrm>
        </p:grpSpPr>
        <p:sp>
          <p:nvSpPr>
            <p:cNvPr id="169" name="Oval 168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0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70"/>
          <p:cNvGrpSpPr/>
          <p:nvPr/>
        </p:nvGrpSpPr>
        <p:grpSpPr>
          <a:xfrm>
            <a:off x="5648471" y="2277304"/>
            <a:ext cx="659525" cy="640643"/>
            <a:chOff x="630683" y="3383511"/>
            <a:chExt cx="469021" cy="455593"/>
          </a:xfrm>
        </p:grpSpPr>
        <p:sp>
          <p:nvSpPr>
            <p:cNvPr id="172" name="Oval 171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3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3"/>
          <p:cNvGrpSpPr/>
          <p:nvPr/>
        </p:nvGrpSpPr>
        <p:grpSpPr>
          <a:xfrm>
            <a:off x="5648471" y="4215707"/>
            <a:ext cx="659525" cy="640643"/>
            <a:chOff x="3428938" y="4190009"/>
            <a:chExt cx="469021" cy="455593"/>
          </a:xfrm>
        </p:grpSpPr>
        <p:sp>
          <p:nvSpPr>
            <p:cNvPr id="175" name="Oval 174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6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76"/>
          <p:cNvGrpSpPr/>
          <p:nvPr/>
        </p:nvGrpSpPr>
        <p:grpSpPr>
          <a:xfrm>
            <a:off x="5648471" y="3229350"/>
            <a:ext cx="659525" cy="640643"/>
            <a:chOff x="6299532" y="3384456"/>
            <a:chExt cx="469021" cy="455593"/>
          </a:xfrm>
        </p:grpSpPr>
        <p:sp>
          <p:nvSpPr>
            <p:cNvPr id="178" name="Oval 177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9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79"/>
          <p:cNvGrpSpPr/>
          <p:nvPr/>
        </p:nvGrpSpPr>
        <p:grpSpPr>
          <a:xfrm>
            <a:off x="8674821" y="3229350"/>
            <a:ext cx="659525" cy="640643"/>
            <a:chOff x="630683" y="4190009"/>
            <a:chExt cx="469021" cy="455593"/>
          </a:xfrm>
        </p:grpSpPr>
        <p:sp>
          <p:nvSpPr>
            <p:cNvPr id="181" name="Oval 180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2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182"/>
          <p:cNvGrpSpPr/>
          <p:nvPr/>
        </p:nvGrpSpPr>
        <p:grpSpPr>
          <a:xfrm>
            <a:off x="8674821" y="2277304"/>
            <a:ext cx="659525" cy="640643"/>
            <a:chOff x="3425803" y="3384456"/>
            <a:chExt cx="469021" cy="455593"/>
          </a:xfrm>
        </p:grpSpPr>
        <p:sp>
          <p:nvSpPr>
            <p:cNvPr id="184" name="Oval 183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5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8" name="Footer Text"/>
          <p:cNvSpPr txBox="1"/>
          <p:nvPr/>
        </p:nvSpPr>
        <p:spPr>
          <a:xfrm>
            <a:off x="973504" y="5643811"/>
            <a:ext cx="10911745" cy="13503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9" name="Straight Line buttom"/>
          <p:cNvCxnSpPr/>
          <p:nvPr/>
        </p:nvCxnSpPr>
        <p:spPr>
          <a:xfrm>
            <a:off x="964706" y="5456156"/>
            <a:ext cx="10929338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6862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0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000"/>
                            </p:stCondLst>
                            <p:childTnLst>
                              <p:par>
                                <p:cTn id="10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ntr" presetSubtype="4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500"/>
                            </p:stCondLst>
                            <p:childTnLst>
                              <p:par>
                                <p:cTn id="111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" grpId="0" animBg="1"/>
      <p:bldP spid="144" grpId="0"/>
      <p:bldP spid="145" grpId="0"/>
      <p:bldP spid="146" grpId="0"/>
      <p:bldP spid="147" grpId="0"/>
      <p:bldP spid="148" grpId="0"/>
      <p:bldP spid="149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 flipV="1">
            <a:off x="7320597" y="3554049"/>
            <a:ext cx="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7320597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H="1" flipV="1">
            <a:off x="5580178" y="3554049"/>
            <a:ext cx="8220" cy="560517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H="1">
            <a:off x="5073478" y="3560679"/>
            <a:ext cx="50669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V="1">
            <a:off x="3969517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8961988" y="4944004"/>
            <a:ext cx="1" cy="768665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9642539" y="4444692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333318" y="4686943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192287" y="4404817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883070" y="464707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801006" y="2473546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510080" y="2909975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067221" y="3152227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81098" y="2897308"/>
            <a:ext cx="1256755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971878" y="3139560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5453336" y="2701755"/>
            <a:ext cx="1875195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directly.ent</a:t>
            </a: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8" name="Straight Connector 67"/>
          <p:cNvCxnSpPr/>
          <p:nvPr/>
        </p:nvCxnSpPr>
        <p:spPr>
          <a:xfrm>
            <a:off x="3972804" y="571735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>
            <a:off x="7861313" y="5712669"/>
            <a:ext cx="1100674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AutoShape 44"/>
          <p:cNvSpPr>
            <a:spLocks/>
          </p:cNvSpPr>
          <p:nvPr/>
        </p:nvSpPr>
        <p:spPr bwMode="auto">
          <a:xfrm>
            <a:off x="3818443" y="2356834"/>
            <a:ext cx="502599" cy="48088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20" y="19326"/>
                </a:moveTo>
                <a:cubicBezTo>
                  <a:pt x="21574" y="19434"/>
                  <a:pt x="21599" y="19552"/>
                  <a:pt x="21599" y="19677"/>
                </a:cubicBezTo>
                <a:cubicBezTo>
                  <a:pt x="21599" y="19974"/>
                  <a:pt x="21492" y="20237"/>
                  <a:pt x="21274" y="20463"/>
                </a:cubicBezTo>
                <a:lnTo>
                  <a:pt x="20490" y="21235"/>
                </a:lnTo>
                <a:cubicBezTo>
                  <a:pt x="20281" y="21461"/>
                  <a:pt x="20026" y="21574"/>
                  <a:pt x="19720" y="21574"/>
                </a:cubicBezTo>
                <a:lnTo>
                  <a:pt x="19664" y="21574"/>
                </a:lnTo>
                <a:cubicBezTo>
                  <a:pt x="19350" y="21537"/>
                  <a:pt x="19081" y="21396"/>
                  <a:pt x="18866" y="21153"/>
                </a:cubicBezTo>
                <a:lnTo>
                  <a:pt x="12700" y="13222"/>
                </a:lnTo>
                <a:cubicBezTo>
                  <a:pt x="11958" y="13870"/>
                  <a:pt x="11265" y="14438"/>
                  <a:pt x="10623" y="14927"/>
                </a:cubicBezTo>
                <a:cubicBezTo>
                  <a:pt x="9975" y="15413"/>
                  <a:pt x="9366" y="15835"/>
                  <a:pt x="8789" y="16188"/>
                </a:cubicBezTo>
                <a:lnTo>
                  <a:pt x="9261" y="19988"/>
                </a:lnTo>
                <a:lnTo>
                  <a:pt x="9261" y="20124"/>
                </a:lnTo>
                <a:cubicBezTo>
                  <a:pt x="9261" y="20423"/>
                  <a:pt x="9162" y="20672"/>
                  <a:pt x="8964" y="20870"/>
                </a:cubicBezTo>
                <a:lnTo>
                  <a:pt x="8546" y="21289"/>
                </a:lnTo>
                <a:cubicBezTo>
                  <a:pt x="8339" y="21498"/>
                  <a:pt x="8076" y="21599"/>
                  <a:pt x="7762" y="21599"/>
                </a:cubicBezTo>
                <a:lnTo>
                  <a:pt x="7705" y="21599"/>
                </a:lnTo>
                <a:cubicBezTo>
                  <a:pt x="7354" y="21563"/>
                  <a:pt x="7088" y="21424"/>
                  <a:pt x="6907" y="21178"/>
                </a:cubicBezTo>
                <a:lnTo>
                  <a:pt x="4131" y="17500"/>
                </a:lnTo>
                <a:lnTo>
                  <a:pt x="418" y="14695"/>
                </a:lnTo>
                <a:cubicBezTo>
                  <a:pt x="155" y="14472"/>
                  <a:pt x="16" y="14201"/>
                  <a:pt x="0" y="13884"/>
                </a:cubicBezTo>
                <a:lnTo>
                  <a:pt x="0" y="13833"/>
                </a:lnTo>
                <a:cubicBezTo>
                  <a:pt x="0" y="13550"/>
                  <a:pt x="104" y="13293"/>
                  <a:pt x="311" y="13059"/>
                </a:cubicBezTo>
                <a:lnTo>
                  <a:pt x="715" y="12668"/>
                </a:lnTo>
                <a:cubicBezTo>
                  <a:pt x="897" y="12439"/>
                  <a:pt x="1151" y="12332"/>
                  <a:pt x="1477" y="12340"/>
                </a:cubicBezTo>
                <a:cubicBezTo>
                  <a:pt x="1550" y="12340"/>
                  <a:pt x="1596" y="12352"/>
                  <a:pt x="1612" y="12369"/>
                </a:cubicBezTo>
                <a:lnTo>
                  <a:pt x="5407" y="12801"/>
                </a:lnTo>
                <a:cubicBezTo>
                  <a:pt x="5761" y="12233"/>
                  <a:pt x="6180" y="11625"/>
                  <a:pt x="6672" y="10983"/>
                </a:cubicBezTo>
                <a:cubicBezTo>
                  <a:pt x="7167" y="10336"/>
                  <a:pt x="7733" y="9655"/>
                  <a:pt x="8376" y="8931"/>
                </a:cubicBezTo>
                <a:lnTo>
                  <a:pt x="478" y="2748"/>
                </a:lnTo>
                <a:cubicBezTo>
                  <a:pt x="195" y="2521"/>
                  <a:pt x="59" y="2256"/>
                  <a:pt x="59" y="1950"/>
                </a:cubicBezTo>
                <a:lnTo>
                  <a:pt x="59" y="1894"/>
                </a:lnTo>
                <a:cubicBezTo>
                  <a:pt x="59" y="1614"/>
                  <a:pt x="161" y="1354"/>
                  <a:pt x="370" y="1111"/>
                </a:cubicBezTo>
                <a:lnTo>
                  <a:pt x="1140" y="336"/>
                </a:lnTo>
                <a:cubicBezTo>
                  <a:pt x="1383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3" y="25"/>
                  <a:pt x="2215" y="45"/>
                  <a:pt x="2269" y="79"/>
                </a:cubicBezTo>
                <a:lnTo>
                  <a:pt x="13147" y="4045"/>
                </a:lnTo>
                <a:lnTo>
                  <a:pt x="15193" y="2030"/>
                </a:lnTo>
                <a:cubicBezTo>
                  <a:pt x="15827" y="1396"/>
                  <a:pt x="16551" y="901"/>
                  <a:pt x="17375" y="540"/>
                </a:cubicBezTo>
                <a:cubicBezTo>
                  <a:pt x="18195" y="180"/>
                  <a:pt x="18951" y="0"/>
                  <a:pt x="19636" y="0"/>
                </a:cubicBezTo>
                <a:cubicBezTo>
                  <a:pt x="20284" y="0"/>
                  <a:pt x="20779" y="166"/>
                  <a:pt x="21113" y="500"/>
                </a:cubicBezTo>
                <a:cubicBezTo>
                  <a:pt x="21291" y="661"/>
                  <a:pt x="21418" y="870"/>
                  <a:pt x="21492" y="1125"/>
                </a:cubicBezTo>
                <a:cubicBezTo>
                  <a:pt x="21563" y="1374"/>
                  <a:pt x="21599" y="1659"/>
                  <a:pt x="21599" y="1973"/>
                </a:cubicBezTo>
                <a:cubicBezTo>
                  <a:pt x="21599" y="2660"/>
                  <a:pt x="21424" y="3415"/>
                  <a:pt x="21076" y="4235"/>
                </a:cubicBezTo>
                <a:cubicBezTo>
                  <a:pt x="20728" y="5055"/>
                  <a:pt x="20230" y="5778"/>
                  <a:pt x="19582" y="6400"/>
                </a:cubicBezTo>
                <a:lnTo>
                  <a:pt x="17547" y="8456"/>
                </a:lnTo>
                <a:lnTo>
                  <a:pt x="21520" y="1932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AutoShape 91"/>
          <p:cNvSpPr>
            <a:spLocks/>
          </p:cNvSpPr>
          <p:nvPr/>
        </p:nvSpPr>
        <p:spPr bwMode="auto">
          <a:xfrm>
            <a:off x="8736088" y="2372451"/>
            <a:ext cx="412965" cy="454380"/>
          </a:xfrm>
          <a:custGeom>
            <a:avLst/>
            <a:gdLst>
              <a:gd name="T0" fmla="+- 0 10795 54"/>
              <a:gd name="T1" fmla="*/ T0 w 21483"/>
              <a:gd name="T2" fmla="*/ 10800 h 21600"/>
              <a:gd name="T3" fmla="+- 0 10795 54"/>
              <a:gd name="T4" fmla="*/ T3 w 21483"/>
              <a:gd name="T5" fmla="*/ 10800 h 21600"/>
              <a:gd name="T6" fmla="+- 0 10795 54"/>
              <a:gd name="T7" fmla="*/ T6 w 21483"/>
              <a:gd name="T8" fmla="*/ 10800 h 21600"/>
              <a:gd name="T9" fmla="+- 0 10795 54"/>
              <a:gd name="T10" fmla="*/ T9 w 2148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AutoShape 43"/>
          <p:cNvSpPr>
            <a:spLocks/>
          </p:cNvSpPr>
          <p:nvPr/>
        </p:nvSpPr>
        <p:spPr bwMode="auto">
          <a:xfrm>
            <a:off x="10025240" y="3881037"/>
            <a:ext cx="463155" cy="50756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0" y="0"/>
                  <a:pt x="20946" y="158"/>
                  <a:pt x="21208" y="478"/>
                </a:cubicBezTo>
                <a:cubicBezTo>
                  <a:pt x="21470" y="798"/>
                  <a:pt x="21599" y="1177"/>
                  <a:pt x="21599" y="1615"/>
                </a:cubicBezTo>
                <a:lnTo>
                  <a:pt x="21599" y="19984"/>
                </a:lnTo>
                <a:cubicBezTo>
                  <a:pt x="21599" y="20422"/>
                  <a:pt x="21470" y="20803"/>
                  <a:pt x="21208" y="21124"/>
                </a:cubicBezTo>
                <a:cubicBezTo>
                  <a:pt x="20948" y="21441"/>
                  <a:pt x="20632" y="21599"/>
                  <a:pt x="20263" y="21599"/>
                </a:cubicBezTo>
                <a:lnTo>
                  <a:pt x="1346" y="21599"/>
                </a:lnTo>
                <a:cubicBezTo>
                  <a:pt x="981" y="21599"/>
                  <a:pt x="663" y="21441"/>
                  <a:pt x="396" y="21124"/>
                </a:cubicBezTo>
                <a:cubicBezTo>
                  <a:pt x="132" y="20803"/>
                  <a:pt x="0" y="20422"/>
                  <a:pt x="0" y="19984"/>
                </a:cubicBezTo>
                <a:lnTo>
                  <a:pt x="0" y="1615"/>
                </a:lnTo>
                <a:cubicBezTo>
                  <a:pt x="0" y="1177"/>
                  <a:pt x="132" y="798"/>
                  <a:pt x="396" y="478"/>
                </a:cubicBezTo>
                <a:cubicBezTo>
                  <a:pt x="661" y="158"/>
                  <a:pt x="979" y="0"/>
                  <a:pt x="1346" y="0"/>
                </a:cubicBezTo>
                <a:lnTo>
                  <a:pt x="20263" y="0"/>
                </a:lnTo>
                <a:close/>
                <a:moveTo>
                  <a:pt x="19805" y="2170"/>
                </a:moveTo>
                <a:lnTo>
                  <a:pt x="1801" y="2170"/>
                </a:lnTo>
                <a:lnTo>
                  <a:pt x="1801" y="19440"/>
                </a:lnTo>
                <a:lnTo>
                  <a:pt x="19805" y="19440"/>
                </a:lnTo>
                <a:lnTo>
                  <a:pt x="19805" y="2170"/>
                </a:lnTo>
                <a:close/>
                <a:moveTo>
                  <a:pt x="5425" y="8662"/>
                </a:moveTo>
                <a:cubicBezTo>
                  <a:pt x="4910" y="8662"/>
                  <a:pt x="4475" y="8454"/>
                  <a:pt x="4125" y="8034"/>
                </a:cubicBezTo>
                <a:cubicBezTo>
                  <a:pt x="3770" y="7611"/>
                  <a:pt x="3598" y="7103"/>
                  <a:pt x="3598" y="6512"/>
                </a:cubicBezTo>
                <a:cubicBezTo>
                  <a:pt x="3598" y="5895"/>
                  <a:pt x="3770" y="5372"/>
                  <a:pt x="4125" y="4952"/>
                </a:cubicBezTo>
                <a:cubicBezTo>
                  <a:pt x="4477" y="4526"/>
                  <a:pt x="4910" y="4321"/>
                  <a:pt x="5425" y="4321"/>
                </a:cubicBezTo>
                <a:cubicBezTo>
                  <a:pt x="5914" y="4321"/>
                  <a:pt x="6340" y="4529"/>
                  <a:pt x="6693" y="4952"/>
                </a:cubicBezTo>
                <a:cubicBezTo>
                  <a:pt x="7045" y="5372"/>
                  <a:pt x="7219" y="5895"/>
                  <a:pt x="7219" y="6512"/>
                </a:cubicBezTo>
                <a:cubicBezTo>
                  <a:pt x="7219" y="7103"/>
                  <a:pt x="7045" y="7611"/>
                  <a:pt x="6693" y="8034"/>
                </a:cubicBezTo>
                <a:cubicBezTo>
                  <a:pt x="6340" y="8454"/>
                  <a:pt x="5914" y="8662"/>
                  <a:pt x="5425" y="8662"/>
                </a:cubicBezTo>
                <a:moveTo>
                  <a:pt x="18001" y="17287"/>
                </a:moveTo>
                <a:lnTo>
                  <a:pt x="3598" y="17287"/>
                </a:lnTo>
                <a:lnTo>
                  <a:pt x="3598" y="15810"/>
                </a:lnTo>
                <a:lnTo>
                  <a:pt x="6845" y="10745"/>
                </a:lnTo>
                <a:lnTo>
                  <a:pt x="9045" y="12942"/>
                </a:lnTo>
                <a:lnTo>
                  <a:pt x="13193" y="5387"/>
                </a:lnTo>
                <a:lnTo>
                  <a:pt x="17998" y="11350"/>
                </a:lnTo>
                <a:lnTo>
                  <a:pt x="17998" y="17287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AutoShape 124"/>
          <p:cNvSpPr>
            <a:spLocks/>
          </p:cNvSpPr>
          <p:nvPr/>
        </p:nvSpPr>
        <p:spPr bwMode="auto">
          <a:xfrm>
            <a:off x="6129325" y="1883383"/>
            <a:ext cx="606622" cy="54512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684" y="0"/>
                </a:moveTo>
                <a:cubicBezTo>
                  <a:pt x="20941" y="0"/>
                  <a:pt x="21159" y="103"/>
                  <a:pt x="21335" y="310"/>
                </a:cubicBezTo>
                <a:cubicBezTo>
                  <a:pt x="21511" y="518"/>
                  <a:pt x="21599" y="760"/>
                  <a:pt x="21599" y="1048"/>
                </a:cubicBezTo>
                <a:lnTo>
                  <a:pt x="21599" y="16238"/>
                </a:lnTo>
                <a:cubicBezTo>
                  <a:pt x="21599" y="16523"/>
                  <a:pt x="21511" y="16767"/>
                  <a:pt x="21335" y="16969"/>
                </a:cubicBezTo>
                <a:cubicBezTo>
                  <a:pt x="21161" y="17173"/>
                  <a:pt x="20943" y="17274"/>
                  <a:pt x="20684" y="17274"/>
                </a:cubicBezTo>
                <a:lnTo>
                  <a:pt x="19807" y="17274"/>
                </a:lnTo>
                <a:lnTo>
                  <a:pt x="19807" y="17369"/>
                </a:lnTo>
                <a:cubicBezTo>
                  <a:pt x="19807" y="17948"/>
                  <a:pt x="19709" y="18498"/>
                  <a:pt x="19513" y="19017"/>
                </a:cubicBezTo>
                <a:cubicBezTo>
                  <a:pt x="19317" y="19535"/>
                  <a:pt x="19060" y="19984"/>
                  <a:pt x="18746" y="20361"/>
                </a:cubicBezTo>
                <a:cubicBezTo>
                  <a:pt x="18433" y="20738"/>
                  <a:pt x="18051" y="21038"/>
                  <a:pt x="17608" y="21263"/>
                </a:cubicBezTo>
                <a:cubicBezTo>
                  <a:pt x="17167" y="21487"/>
                  <a:pt x="16697" y="21599"/>
                  <a:pt x="16197" y="21599"/>
                </a:cubicBezTo>
                <a:cubicBezTo>
                  <a:pt x="15705" y="21599"/>
                  <a:pt x="15237" y="21487"/>
                  <a:pt x="14796" y="21263"/>
                </a:cubicBezTo>
                <a:cubicBezTo>
                  <a:pt x="14353" y="21038"/>
                  <a:pt x="13973" y="20738"/>
                  <a:pt x="13653" y="20361"/>
                </a:cubicBezTo>
                <a:cubicBezTo>
                  <a:pt x="13332" y="19984"/>
                  <a:pt x="13077" y="19535"/>
                  <a:pt x="12886" y="19017"/>
                </a:cubicBezTo>
                <a:cubicBezTo>
                  <a:pt x="12695" y="18498"/>
                  <a:pt x="12600" y="17948"/>
                  <a:pt x="12600" y="17369"/>
                </a:cubicBezTo>
                <a:lnTo>
                  <a:pt x="12600" y="17274"/>
                </a:lnTo>
                <a:lnTo>
                  <a:pt x="9000" y="17274"/>
                </a:lnTo>
                <a:lnTo>
                  <a:pt x="9000" y="17369"/>
                </a:lnTo>
                <a:cubicBezTo>
                  <a:pt x="9000" y="17948"/>
                  <a:pt x="8904" y="18498"/>
                  <a:pt x="8713" y="19017"/>
                </a:cubicBezTo>
                <a:cubicBezTo>
                  <a:pt x="8522" y="19535"/>
                  <a:pt x="8265" y="19984"/>
                  <a:pt x="7946" y="20361"/>
                </a:cubicBezTo>
                <a:cubicBezTo>
                  <a:pt x="7628" y="20738"/>
                  <a:pt x="7244" y="21038"/>
                  <a:pt x="6803" y="21263"/>
                </a:cubicBezTo>
                <a:cubicBezTo>
                  <a:pt x="6360" y="21487"/>
                  <a:pt x="5894" y="21599"/>
                  <a:pt x="5402" y="21599"/>
                </a:cubicBezTo>
                <a:cubicBezTo>
                  <a:pt x="4910" y="21599"/>
                  <a:pt x="4442" y="21487"/>
                  <a:pt x="4004" y="21263"/>
                </a:cubicBezTo>
                <a:cubicBezTo>
                  <a:pt x="3558" y="21038"/>
                  <a:pt x="3178" y="20738"/>
                  <a:pt x="2857" y="20361"/>
                </a:cubicBezTo>
                <a:cubicBezTo>
                  <a:pt x="2537" y="19984"/>
                  <a:pt x="2282" y="19535"/>
                  <a:pt x="2091" y="19017"/>
                </a:cubicBezTo>
                <a:cubicBezTo>
                  <a:pt x="1900" y="18498"/>
                  <a:pt x="1804" y="17948"/>
                  <a:pt x="1804" y="17369"/>
                </a:cubicBezTo>
                <a:lnTo>
                  <a:pt x="1804" y="17274"/>
                </a:lnTo>
                <a:lnTo>
                  <a:pt x="891" y="17274"/>
                </a:lnTo>
                <a:cubicBezTo>
                  <a:pt x="646" y="17274"/>
                  <a:pt x="438" y="17168"/>
                  <a:pt x="262" y="16960"/>
                </a:cubicBezTo>
                <a:cubicBezTo>
                  <a:pt x="88" y="16756"/>
                  <a:pt x="0" y="16514"/>
                  <a:pt x="0" y="16238"/>
                </a:cubicBezTo>
                <a:lnTo>
                  <a:pt x="0" y="10668"/>
                </a:lnTo>
                <a:cubicBezTo>
                  <a:pt x="0" y="10441"/>
                  <a:pt x="26" y="10205"/>
                  <a:pt x="68" y="9960"/>
                </a:cubicBezTo>
                <a:cubicBezTo>
                  <a:pt x="117" y="9715"/>
                  <a:pt x="186" y="9474"/>
                  <a:pt x="274" y="9229"/>
                </a:cubicBezTo>
                <a:cubicBezTo>
                  <a:pt x="364" y="8984"/>
                  <a:pt x="470" y="8751"/>
                  <a:pt x="592" y="8526"/>
                </a:cubicBezTo>
                <a:cubicBezTo>
                  <a:pt x="712" y="8301"/>
                  <a:pt x="837" y="8114"/>
                  <a:pt x="959" y="7964"/>
                </a:cubicBezTo>
                <a:lnTo>
                  <a:pt x="3573" y="4906"/>
                </a:lnTo>
                <a:cubicBezTo>
                  <a:pt x="3697" y="4759"/>
                  <a:pt x="3857" y="4613"/>
                  <a:pt x="4053" y="4474"/>
                </a:cubicBezTo>
                <a:cubicBezTo>
                  <a:pt x="4248" y="4330"/>
                  <a:pt x="4449" y="4209"/>
                  <a:pt x="4657" y="4109"/>
                </a:cubicBezTo>
                <a:cubicBezTo>
                  <a:pt x="4863" y="4005"/>
                  <a:pt x="5071" y="3927"/>
                  <a:pt x="5277" y="3867"/>
                </a:cubicBezTo>
                <a:cubicBezTo>
                  <a:pt x="5485" y="3806"/>
                  <a:pt x="5686" y="3775"/>
                  <a:pt x="5882" y="3775"/>
                </a:cubicBezTo>
                <a:lnTo>
                  <a:pt x="6820" y="3775"/>
                </a:lnTo>
                <a:lnTo>
                  <a:pt x="6820" y="1048"/>
                </a:lnTo>
                <a:cubicBezTo>
                  <a:pt x="6820" y="760"/>
                  <a:pt x="6908" y="518"/>
                  <a:pt x="7082" y="310"/>
                </a:cubicBezTo>
                <a:cubicBezTo>
                  <a:pt x="7258" y="103"/>
                  <a:pt x="7464" y="0"/>
                  <a:pt x="7699" y="0"/>
                </a:cubicBezTo>
                <a:lnTo>
                  <a:pt x="20684" y="0"/>
                </a:lnTo>
                <a:close/>
                <a:moveTo>
                  <a:pt x="6791" y="6438"/>
                </a:moveTo>
                <a:lnTo>
                  <a:pt x="5877" y="6438"/>
                </a:lnTo>
                <a:cubicBezTo>
                  <a:pt x="5799" y="6438"/>
                  <a:pt x="5676" y="6478"/>
                  <a:pt x="5510" y="6550"/>
                </a:cubicBezTo>
                <a:cubicBezTo>
                  <a:pt x="5341" y="6625"/>
                  <a:pt x="5223" y="6703"/>
                  <a:pt x="5152" y="6784"/>
                </a:cubicBezTo>
                <a:lnTo>
                  <a:pt x="2539" y="9830"/>
                </a:lnTo>
                <a:cubicBezTo>
                  <a:pt x="2478" y="9902"/>
                  <a:pt x="2412" y="10040"/>
                  <a:pt x="2351" y="10239"/>
                </a:cubicBezTo>
                <a:cubicBezTo>
                  <a:pt x="2289" y="10435"/>
                  <a:pt x="2257" y="10579"/>
                  <a:pt x="2257" y="10671"/>
                </a:cubicBezTo>
                <a:lnTo>
                  <a:pt x="2257" y="11527"/>
                </a:lnTo>
                <a:lnTo>
                  <a:pt x="6795" y="11527"/>
                </a:lnTo>
                <a:lnTo>
                  <a:pt x="6795" y="6438"/>
                </a:lnTo>
                <a:close/>
                <a:moveTo>
                  <a:pt x="5395" y="18942"/>
                </a:moveTo>
                <a:cubicBezTo>
                  <a:pt x="5760" y="18942"/>
                  <a:pt x="6075" y="18789"/>
                  <a:pt x="6340" y="18481"/>
                </a:cubicBezTo>
                <a:cubicBezTo>
                  <a:pt x="6600" y="18173"/>
                  <a:pt x="6732" y="17804"/>
                  <a:pt x="6732" y="17372"/>
                </a:cubicBezTo>
                <a:cubicBezTo>
                  <a:pt x="6732" y="16940"/>
                  <a:pt x="6600" y="16569"/>
                  <a:pt x="6340" y="16252"/>
                </a:cubicBezTo>
                <a:cubicBezTo>
                  <a:pt x="6078" y="15944"/>
                  <a:pt x="5762" y="15786"/>
                  <a:pt x="5395" y="15786"/>
                </a:cubicBezTo>
                <a:cubicBezTo>
                  <a:pt x="5027" y="15786"/>
                  <a:pt x="4714" y="15941"/>
                  <a:pt x="4444" y="16246"/>
                </a:cubicBezTo>
                <a:cubicBezTo>
                  <a:pt x="4180" y="16557"/>
                  <a:pt x="4045" y="16932"/>
                  <a:pt x="4045" y="17372"/>
                </a:cubicBezTo>
                <a:cubicBezTo>
                  <a:pt x="4045" y="17804"/>
                  <a:pt x="4180" y="18173"/>
                  <a:pt x="4444" y="18481"/>
                </a:cubicBezTo>
                <a:cubicBezTo>
                  <a:pt x="4714" y="18789"/>
                  <a:pt x="5027" y="18942"/>
                  <a:pt x="5395" y="18942"/>
                </a:cubicBezTo>
                <a:moveTo>
                  <a:pt x="16195" y="18942"/>
                </a:moveTo>
                <a:cubicBezTo>
                  <a:pt x="16560" y="18942"/>
                  <a:pt x="16878" y="18789"/>
                  <a:pt x="17145" y="18481"/>
                </a:cubicBezTo>
                <a:cubicBezTo>
                  <a:pt x="17409" y="18173"/>
                  <a:pt x="17544" y="17804"/>
                  <a:pt x="17544" y="17372"/>
                </a:cubicBezTo>
                <a:cubicBezTo>
                  <a:pt x="17544" y="16940"/>
                  <a:pt x="17412" y="16569"/>
                  <a:pt x="17150" y="16252"/>
                </a:cubicBezTo>
                <a:cubicBezTo>
                  <a:pt x="16890" y="15944"/>
                  <a:pt x="16572" y="15786"/>
                  <a:pt x="16195" y="15786"/>
                </a:cubicBezTo>
                <a:cubicBezTo>
                  <a:pt x="15827" y="15786"/>
                  <a:pt x="15514" y="15941"/>
                  <a:pt x="15249" y="16246"/>
                </a:cubicBezTo>
                <a:cubicBezTo>
                  <a:pt x="14990" y="16557"/>
                  <a:pt x="14857" y="16932"/>
                  <a:pt x="14857" y="17372"/>
                </a:cubicBezTo>
                <a:cubicBezTo>
                  <a:pt x="14857" y="17804"/>
                  <a:pt x="14990" y="18173"/>
                  <a:pt x="15249" y="18481"/>
                </a:cubicBezTo>
                <a:cubicBezTo>
                  <a:pt x="15511" y="18789"/>
                  <a:pt x="15825" y="18942"/>
                  <a:pt x="16195" y="18942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AutoShape 123"/>
          <p:cNvSpPr>
            <a:spLocks/>
          </p:cNvSpPr>
          <p:nvPr/>
        </p:nvSpPr>
        <p:spPr bwMode="auto">
          <a:xfrm>
            <a:off x="2578068" y="3845420"/>
            <a:ext cx="467528" cy="51441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6949"/>
                </a:moveTo>
                <a:cubicBezTo>
                  <a:pt x="21599" y="7542"/>
                  <a:pt x="21407" y="8153"/>
                  <a:pt x="21017" y="8781"/>
                </a:cubicBezTo>
                <a:cubicBezTo>
                  <a:pt x="20628" y="9416"/>
                  <a:pt x="20109" y="10015"/>
                  <a:pt x="19458" y="10585"/>
                </a:cubicBezTo>
                <a:cubicBezTo>
                  <a:pt x="18806" y="11152"/>
                  <a:pt x="18040" y="11651"/>
                  <a:pt x="17159" y="12083"/>
                </a:cubicBezTo>
                <a:cubicBezTo>
                  <a:pt x="16275" y="12512"/>
                  <a:pt x="15327" y="12820"/>
                  <a:pt x="14315" y="12996"/>
                </a:cubicBezTo>
                <a:cubicBezTo>
                  <a:pt x="13880" y="13090"/>
                  <a:pt x="13492" y="13284"/>
                  <a:pt x="13151" y="13578"/>
                </a:cubicBezTo>
                <a:cubicBezTo>
                  <a:pt x="12809" y="13872"/>
                  <a:pt x="12641" y="14204"/>
                  <a:pt x="12641" y="14571"/>
                </a:cubicBezTo>
                <a:cubicBezTo>
                  <a:pt x="12641" y="14900"/>
                  <a:pt x="12713" y="15140"/>
                  <a:pt x="12865" y="15293"/>
                </a:cubicBezTo>
                <a:cubicBezTo>
                  <a:pt x="13015" y="15449"/>
                  <a:pt x="13177" y="15596"/>
                  <a:pt x="13364" y="15728"/>
                </a:cubicBezTo>
                <a:cubicBezTo>
                  <a:pt x="13546" y="15866"/>
                  <a:pt x="13717" y="16010"/>
                  <a:pt x="13874" y="16169"/>
                </a:cubicBezTo>
                <a:cubicBezTo>
                  <a:pt x="14032" y="16330"/>
                  <a:pt x="14125" y="16574"/>
                  <a:pt x="14160" y="16903"/>
                </a:cubicBezTo>
                <a:cubicBezTo>
                  <a:pt x="14195" y="17117"/>
                  <a:pt x="14187" y="17340"/>
                  <a:pt x="14133" y="17564"/>
                </a:cubicBezTo>
                <a:cubicBezTo>
                  <a:pt x="14099" y="17696"/>
                  <a:pt x="14200" y="17805"/>
                  <a:pt x="14432" y="17893"/>
                </a:cubicBezTo>
                <a:cubicBezTo>
                  <a:pt x="14667" y="17981"/>
                  <a:pt x="14956" y="18069"/>
                  <a:pt x="15295" y="18154"/>
                </a:cubicBezTo>
                <a:cubicBezTo>
                  <a:pt x="15637" y="18236"/>
                  <a:pt x="15987" y="18342"/>
                  <a:pt x="16344" y="18468"/>
                </a:cubicBezTo>
                <a:cubicBezTo>
                  <a:pt x="16705" y="18595"/>
                  <a:pt x="16975" y="18756"/>
                  <a:pt x="17164" y="18953"/>
                </a:cubicBezTo>
                <a:cubicBezTo>
                  <a:pt x="17266" y="19050"/>
                  <a:pt x="17351" y="19232"/>
                  <a:pt x="17415" y="19511"/>
                </a:cubicBezTo>
                <a:cubicBezTo>
                  <a:pt x="17477" y="19790"/>
                  <a:pt x="17519" y="20090"/>
                  <a:pt x="17535" y="20416"/>
                </a:cubicBezTo>
                <a:cubicBezTo>
                  <a:pt x="17554" y="20727"/>
                  <a:pt x="17527" y="21000"/>
                  <a:pt x="17463" y="21241"/>
                </a:cubicBezTo>
                <a:cubicBezTo>
                  <a:pt x="17394" y="21479"/>
                  <a:pt x="17268" y="21599"/>
                  <a:pt x="17089" y="21599"/>
                </a:cubicBezTo>
                <a:lnTo>
                  <a:pt x="4496" y="21599"/>
                </a:lnTo>
                <a:cubicBezTo>
                  <a:pt x="4328" y="21599"/>
                  <a:pt x="4205" y="21479"/>
                  <a:pt x="4130" y="21241"/>
                </a:cubicBezTo>
                <a:cubicBezTo>
                  <a:pt x="4061" y="21000"/>
                  <a:pt x="4032" y="20727"/>
                  <a:pt x="4048" y="20416"/>
                </a:cubicBezTo>
                <a:cubicBezTo>
                  <a:pt x="4066" y="20090"/>
                  <a:pt x="4109" y="19790"/>
                  <a:pt x="4170" y="19511"/>
                </a:cubicBezTo>
                <a:cubicBezTo>
                  <a:pt x="4235" y="19232"/>
                  <a:pt x="4317" y="19050"/>
                  <a:pt x="4421" y="18953"/>
                </a:cubicBezTo>
                <a:cubicBezTo>
                  <a:pt x="4616" y="18768"/>
                  <a:pt x="4889" y="18606"/>
                  <a:pt x="5239" y="18474"/>
                </a:cubicBezTo>
                <a:cubicBezTo>
                  <a:pt x="5588" y="18345"/>
                  <a:pt x="5933" y="18236"/>
                  <a:pt x="6269" y="18154"/>
                </a:cubicBezTo>
                <a:cubicBezTo>
                  <a:pt x="6606" y="18069"/>
                  <a:pt x="6897" y="17984"/>
                  <a:pt x="7145" y="17901"/>
                </a:cubicBezTo>
                <a:cubicBezTo>
                  <a:pt x="7394" y="17816"/>
                  <a:pt x="7498" y="17705"/>
                  <a:pt x="7463" y="17564"/>
                </a:cubicBezTo>
                <a:cubicBezTo>
                  <a:pt x="7428" y="17432"/>
                  <a:pt x="7412" y="17311"/>
                  <a:pt x="7412" y="17205"/>
                </a:cubicBezTo>
                <a:lnTo>
                  <a:pt x="7412" y="16903"/>
                </a:lnTo>
                <a:cubicBezTo>
                  <a:pt x="7428" y="16574"/>
                  <a:pt x="7519" y="16330"/>
                  <a:pt x="7687" y="16169"/>
                </a:cubicBezTo>
                <a:cubicBezTo>
                  <a:pt x="7853" y="16010"/>
                  <a:pt x="8034" y="15866"/>
                  <a:pt x="8224" y="15728"/>
                </a:cubicBezTo>
                <a:cubicBezTo>
                  <a:pt x="8416" y="15593"/>
                  <a:pt x="8584" y="15446"/>
                  <a:pt x="8729" y="15293"/>
                </a:cubicBezTo>
                <a:cubicBezTo>
                  <a:pt x="8873" y="15140"/>
                  <a:pt x="8945" y="14900"/>
                  <a:pt x="8945" y="14571"/>
                </a:cubicBezTo>
                <a:cubicBezTo>
                  <a:pt x="8945" y="14204"/>
                  <a:pt x="8777" y="13875"/>
                  <a:pt x="8440" y="13578"/>
                </a:cubicBezTo>
                <a:cubicBezTo>
                  <a:pt x="8104" y="13281"/>
                  <a:pt x="7706" y="13090"/>
                  <a:pt x="7247" y="12996"/>
                </a:cubicBezTo>
                <a:cubicBezTo>
                  <a:pt x="6251" y="12811"/>
                  <a:pt x="5311" y="12497"/>
                  <a:pt x="4435" y="12062"/>
                </a:cubicBezTo>
                <a:cubicBezTo>
                  <a:pt x="3554" y="11628"/>
                  <a:pt x="2790" y="11128"/>
                  <a:pt x="2133" y="10570"/>
                </a:cubicBezTo>
                <a:cubicBezTo>
                  <a:pt x="1479" y="10012"/>
                  <a:pt x="958" y="9416"/>
                  <a:pt x="574" y="8781"/>
                </a:cubicBezTo>
                <a:cubicBezTo>
                  <a:pt x="189" y="8153"/>
                  <a:pt x="0" y="7542"/>
                  <a:pt x="0" y="6949"/>
                </a:cubicBezTo>
                <a:lnTo>
                  <a:pt x="0" y="4320"/>
                </a:lnTo>
                <a:cubicBezTo>
                  <a:pt x="0" y="4009"/>
                  <a:pt x="93" y="3756"/>
                  <a:pt x="285" y="3553"/>
                </a:cubicBezTo>
                <a:cubicBezTo>
                  <a:pt x="475" y="3354"/>
                  <a:pt x="712" y="3254"/>
                  <a:pt x="998" y="3254"/>
                </a:cubicBezTo>
                <a:lnTo>
                  <a:pt x="5124" y="3254"/>
                </a:lnTo>
                <a:cubicBezTo>
                  <a:pt x="5108" y="3139"/>
                  <a:pt x="5097" y="3025"/>
                  <a:pt x="5097" y="2901"/>
                </a:cubicBezTo>
                <a:lnTo>
                  <a:pt x="5097" y="2564"/>
                </a:lnTo>
                <a:lnTo>
                  <a:pt x="5097" y="2505"/>
                </a:lnTo>
                <a:cubicBezTo>
                  <a:pt x="5097" y="2005"/>
                  <a:pt x="5118" y="1594"/>
                  <a:pt x="5156" y="1265"/>
                </a:cubicBezTo>
                <a:cubicBezTo>
                  <a:pt x="5193" y="939"/>
                  <a:pt x="5260" y="684"/>
                  <a:pt x="5353" y="499"/>
                </a:cubicBezTo>
                <a:cubicBezTo>
                  <a:pt x="5444" y="320"/>
                  <a:pt x="5580" y="187"/>
                  <a:pt x="5754" y="111"/>
                </a:cubicBezTo>
                <a:cubicBezTo>
                  <a:pt x="5928" y="38"/>
                  <a:pt x="6165" y="0"/>
                  <a:pt x="6464" y="0"/>
                </a:cubicBezTo>
                <a:lnTo>
                  <a:pt x="15132" y="0"/>
                </a:lnTo>
                <a:cubicBezTo>
                  <a:pt x="15410" y="0"/>
                  <a:pt x="15645" y="38"/>
                  <a:pt x="15829" y="111"/>
                </a:cubicBezTo>
                <a:cubicBezTo>
                  <a:pt x="16011" y="187"/>
                  <a:pt x="16149" y="320"/>
                  <a:pt x="16243" y="499"/>
                </a:cubicBezTo>
                <a:cubicBezTo>
                  <a:pt x="16336" y="684"/>
                  <a:pt x="16403" y="939"/>
                  <a:pt x="16435" y="1265"/>
                </a:cubicBezTo>
                <a:cubicBezTo>
                  <a:pt x="16470" y="1594"/>
                  <a:pt x="16486" y="2006"/>
                  <a:pt x="16486" y="2505"/>
                </a:cubicBezTo>
                <a:lnTo>
                  <a:pt x="16486" y="2863"/>
                </a:lnTo>
                <a:cubicBezTo>
                  <a:pt x="16486" y="2989"/>
                  <a:pt x="16478" y="3119"/>
                  <a:pt x="16459" y="3251"/>
                </a:cubicBezTo>
                <a:lnTo>
                  <a:pt x="20603" y="3251"/>
                </a:lnTo>
                <a:cubicBezTo>
                  <a:pt x="20884" y="3251"/>
                  <a:pt x="21119" y="3351"/>
                  <a:pt x="21314" y="3550"/>
                </a:cubicBezTo>
                <a:cubicBezTo>
                  <a:pt x="21503" y="3753"/>
                  <a:pt x="21599" y="4006"/>
                  <a:pt x="21599" y="4317"/>
                </a:cubicBezTo>
                <a:lnTo>
                  <a:pt x="21599" y="6949"/>
                </a:lnTo>
                <a:close/>
                <a:moveTo>
                  <a:pt x="6283" y="10550"/>
                </a:moveTo>
                <a:cubicBezTo>
                  <a:pt x="6072" y="9798"/>
                  <a:pt x="5882" y="8978"/>
                  <a:pt x="5714" y="8082"/>
                </a:cubicBezTo>
                <a:cubicBezTo>
                  <a:pt x="5548" y="7189"/>
                  <a:pt x="5407" y="6299"/>
                  <a:pt x="5287" y="5415"/>
                </a:cubicBezTo>
                <a:lnTo>
                  <a:pt x="1962" y="5415"/>
                </a:lnTo>
                <a:lnTo>
                  <a:pt x="1962" y="6949"/>
                </a:lnTo>
                <a:cubicBezTo>
                  <a:pt x="1962" y="7137"/>
                  <a:pt x="2064" y="7389"/>
                  <a:pt x="2264" y="7709"/>
                </a:cubicBezTo>
                <a:cubicBezTo>
                  <a:pt x="2462" y="8029"/>
                  <a:pt x="2753" y="8358"/>
                  <a:pt x="3126" y="8699"/>
                </a:cubicBezTo>
                <a:cubicBezTo>
                  <a:pt x="3500" y="9040"/>
                  <a:pt x="3954" y="9381"/>
                  <a:pt x="4488" y="9707"/>
                </a:cubicBezTo>
                <a:cubicBezTo>
                  <a:pt x="5022" y="10033"/>
                  <a:pt x="5618" y="10315"/>
                  <a:pt x="6283" y="10550"/>
                </a:cubicBezTo>
                <a:moveTo>
                  <a:pt x="19629" y="5415"/>
                </a:moveTo>
                <a:lnTo>
                  <a:pt x="16280" y="5415"/>
                </a:lnTo>
                <a:cubicBezTo>
                  <a:pt x="16179" y="6299"/>
                  <a:pt x="16043" y="7189"/>
                  <a:pt x="15877" y="8082"/>
                </a:cubicBezTo>
                <a:cubicBezTo>
                  <a:pt x="15712" y="8978"/>
                  <a:pt x="15522" y="9798"/>
                  <a:pt x="15308" y="10550"/>
                </a:cubicBezTo>
                <a:cubicBezTo>
                  <a:pt x="15973" y="10315"/>
                  <a:pt x="16574" y="10033"/>
                  <a:pt x="17105" y="9707"/>
                </a:cubicBezTo>
                <a:cubicBezTo>
                  <a:pt x="17637" y="9381"/>
                  <a:pt x="18091" y="9040"/>
                  <a:pt x="18467" y="8699"/>
                </a:cubicBezTo>
                <a:cubicBezTo>
                  <a:pt x="18844" y="8358"/>
                  <a:pt x="19130" y="8029"/>
                  <a:pt x="19330" y="7709"/>
                </a:cubicBezTo>
                <a:cubicBezTo>
                  <a:pt x="19530" y="7389"/>
                  <a:pt x="19629" y="7137"/>
                  <a:pt x="19629" y="6949"/>
                </a:cubicBezTo>
                <a:lnTo>
                  <a:pt x="19629" y="5415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  <a:extLst/>
        </p:spPr>
        <p:txBody>
          <a:bodyPr lIns="46516" tIns="46516" rIns="46516" bIns="46516" anchor="ctr"/>
          <a:lstStyle/>
          <a:p>
            <a:pPr algn="just" defTabSz="418644">
              <a:lnSpc>
                <a:spcPct val="120000"/>
              </a:lnSpc>
              <a:defRPr/>
            </a:pPr>
            <a:endParaRPr lang="es-ES" sz="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4" name="Group 83"/>
          <p:cNvGrpSpPr/>
          <p:nvPr/>
        </p:nvGrpSpPr>
        <p:grpSpPr>
          <a:xfrm>
            <a:off x="5896685" y="3268951"/>
            <a:ext cx="1066448" cy="3975410"/>
            <a:chOff x="5514228" y="3347003"/>
            <a:chExt cx="1164707" cy="4340559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>
              <a:off x="5514228" y="3347003"/>
              <a:ext cx="1164707" cy="4340559"/>
            </a:xfrm>
            <a:custGeom>
              <a:avLst/>
              <a:gdLst>
                <a:gd name="T0" fmla="*/ 770 w 1514"/>
                <a:gd name="T1" fmla="*/ 0 h 5643"/>
                <a:gd name="T2" fmla="*/ 18 w 1514"/>
                <a:gd name="T3" fmla="*/ 745 h 5643"/>
                <a:gd name="T4" fmla="*/ 702 w 1514"/>
                <a:gd name="T5" fmla="*/ 2271 h 5643"/>
                <a:gd name="T6" fmla="*/ 723 w 1514"/>
                <a:gd name="T7" fmla="*/ 4798 h 5643"/>
                <a:gd name="T8" fmla="*/ 770 w 1514"/>
                <a:gd name="T9" fmla="*/ 5643 h 5643"/>
                <a:gd name="T10" fmla="*/ 816 w 1514"/>
                <a:gd name="T11" fmla="*/ 4803 h 5643"/>
                <a:gd name="T12" fmla="*/ 872 w 1514"/>
                <a:gd name="T13" fmla="*/ 2278 h 5643"/>
                <a:gd name="T14" fmla="*/ 1514 w 1514"/>
                <a:gd name="T15" fmla="*/ 745 h 5643"/>
                <a:gd name="T16" fmla="*/ 770 w 1514"/>
                <a:gd name="T17" fmla="*/ 0 h 5643"/>
                <a:gd name="T18" fmla="*/ 381 w 1514"/>
                <a:gd name="T19" fmla="*/ 1217 h 5643"/>
                <a:gd name="T20" fmla="*/ 159 w 1514"/>
                <a:gd name="T21" fmla="*/ 745 h 5643"/>
                <a:gd name="T22" fmla="*/ 770 w 1514"/>
                <a:gd name="T23" fmla="*/ 133 h 5643"/>
                <a:gd name="T24" fmla="*/ 1382 w 1514"/>
                <a:gd name="T25" fmla="*/ 745 h 5643"/>
                <a:gd name="T26" fmla="*/ 1048 w 1514"/>
                <a:gd name="T27" fmla="*/ 1311 h 5643"/>
                <a:gd name="T28" fmla="*/ 381 w 1514"/>
                <a:gd name="T29" fmla="*/ 1217 h 56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514" h="5643">
                  <a:moveTo>
                    <a:pt x="770" y="0"/>
                  </a:moveTo>
                  <a:cubicBezTo>
                    <a:pt x="359" y="0"/>
                    <a:pt x="0" y="334"/>
                    <a:pt x="18" y="745"/>
                  </a:cubicBezTo>
                  <a:cubicBezTo>
                    <a:pt x="47" y="1432"/>
                    <a:pt x="656" y="1558"/>
                    <a:pt x="702" y="2271"/>
                  </a:cubicBezTo>
                  <a:cubicBezTo>
                    <a:pt x="736" y="2806"/>
                    <a:pt x="723" y="3445"/>
                    <a:pt x="723" y="4798"/>
                  </a:cubicBezTo>
                  <a:cubicBezTo>
                    <a:pt x="723" y="4939"/>
                    <a:pt x="734" y="5643"/>
                    <a:pt x="770" y="5643"/>
                  </a:cubicBezTo>
                  <a:cubicBezTo>
                    <a:pt x="807" y="5643"/>
                    <a:pt x="816" y="4943"/>
                    <a:pt x="816" y="4803"/>
                  </a:cubicBezTo>
                  <a:cubicBezTo>
                    <a:pt x="816" y="3462"/>
                    <a:pt x="842" y="2810"/>
                    <a:pt x="872" y="2278"/>
                  </a:cubicBezTo>
                  <a:cubicBezTo>
                    <a:pt x="912" y="1563"/>
                    <a:pt x="1514" y="1312"/>
                    <a:pt x="1514" y="745"/>
                  </a:cubicBezTo>
                  <a:cubicBezTo>
                    <a:pt x="1514" y="334"/>
                    <a:pt x="1181" y="0"/>
                    <a:pt x="770" y="0"/>
                  </a:cubicBezTo>
                  <a:close/>
                  <a:moveTo>
                    <a:pt x="381" y="1217"/>
                  </a:moveTo>
                  <a:cubicBezTo>
                    <a:pt x="280" y="1111"/>
                    <a:pt x="159" y="935"/>
                    <a:pt x="159" y="745"/>
                  </a:cubicBezTo>
                  <a:cubicBezTo>
                    <a:pt x="159" y="407"/>
                    <a:pt x="432" y="133"/>
                    <a:pt x="770" y="133"/>
                  </a:cubicBezTo>
                  <a:cubicBezTo>
                    <a:pt x="1108" y="133"/>
                    <a:pt x="1382" y="407"/>
                    <a:pt x="1382" y="745"/>
                  </a:cubicBezTo>
                  <a:cubicBezTo>
                    <a:pt x="1382" y="829"/>
                    <a:pt x="1330" y="1116"/>
                    <a:pt x="1048" y="1311"/>
                  </a:cubicBezTo>
                  <a:cubicBezTo>
                    <a:pt x="822" y="1467"/>
                    <a:pt x="603" y="1448"/>
                    <a:pt x="381" y="121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AutoShape 24"/>
            <p:cNvSpPr>
              <a:spLocks/>
            </p:cNvSpPr>
            <p:nvPr/>
          </p:nvSpPr>
          <p:spPr bwMode="auto">
            <a:xfrm>
              <a:off x="5892330" y="3749059"/>
              <a:ext cx="407339" cy="324950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21333" y="9359"/>
                  </a:moveTo>
                  <a:cubicBezTo>
                    <a:pt x="21511" y="9815"/>
                    <a:pt x="21599" y="10303"/>
                    <a:pt x="21597" y="10814"/>
                  </a:cubicBezTo>
                  <a:cubicBezTo>
                    <a:pt x="21592" y="11336"/>
                    <a:pt x="21504" y="11810"/>
                    <a:pt x="21333" y="12240"/>
                  </a:cubicBezTo>
                  <a:cubicBezTo>
                    <a:pt x="20706" y="13728"/>
                    <a:pt x="20002" y="15055"/>
                    <a:pt x="19216" y="16223"/>
                  </a:cubicBezTo>
                  <a:cubicBezTo>
                    <a:pt x="18433" y="17388"/>
                    <a:pt x="17594" y="18369"/>
                    <a:pt x="16701" y="19163"/>
                  </a:cubicBezTo>
                  <a:cubicBezTo>
                    <a:pt x="15805" y="19953"/>
                    <a:pt x="14863" y="20560"/>
                    <a:pt x="13869" y="20975"/>
                  </a:cubicBezTo>
                  <a:cubicBezTo>
                    <a:pt x="12878" y="21390"/>
                    <a:pt x="11855" y="21599"/>
                    <a:pt x="10801" y="21599"/>
                  </a:cubicBezTo>
                  <a:cubicBezTo>
                    <a:pt x="9763" y="21599"/>
                    <a:pt x="8748" y="21390"/>
                    <a:pt x="7754" y="20975"/>
                  </a:cubicBezTo>
                  <a:cubicBezTo>
                    <a:pt x="6763" y="20560"/>
                    <a:pt x="5814" y="19950"/>
                    <a:pt x="4908" y="19145"/>
                  </a:cubicBezTo>
                  <a:cubicBezTo>
                    <a:pt x="4003" y="18340"/>
                    <a:pt x="3156" y="17355"/>
                    <a:pt x="2373" y="16190"/>
                  </a:cubicBezTo>
                  <a:cubicBezTo>
                    <a:pt x="1588" y="15022"/>
                    <a:pt x="895" y="13706"/>
                    <a:pt x="293" y="12240"/>
                  </a:cubicBezTo>
                  <a:cubicBezTo>
                    <a:pt x="97" y="11806"/>
                    <a:pt x="0" y="11332"/>
                    <a:pt x="0" y="10814"/>
                  </a:cubicBezTo>
                  <a:cubicBezTo>
                    <a:pt x="0" y="10300"/>
                    <a:pt x="97" y="9815"/>
                    <a:pt x="293" y="9359"/>
                  </a:cubicBezTo>
                  <a:cubicBezTo>
                    <a:pt x="902" y="7889"/>
                    <a:pt x="1597" y="6577"/>
                    <a:pt x="2378" y="5416"/>
                  </a:cubicBezTo>
                  <a:cubicBezTo>
                    <a:pt x="3159" y="4255"/>
                    <a:pt x="4003" y="3270"/>
                    <a:pt x="4908" y="2462"/>
                  </a:cubicBezTo>
                  <a:cubicBezTo>
                    <a:pt x="5814" y="1653"/>
                    <a:pt x="6761" y="1039"/>
                    <a:pt x="7749" y="624"/>
                  </a:cubicBezTo>
                  <a:cubicBezTo>
                    <a:pt x="8738" y="205"/>
                    <a:pt x="9753" y="0"/>
                    <a:pt x="10801" y="0"/>
                  </a:cubicBezTo>
                  <a:cubicBezTo>
                    <a:pt x="11855" y="0"/>
                    <a:pt x="12878" y="205"/>
                    <a:pt x="13869" y="624"/>
                  </a:cubicBezTo>
                  <a:cubicBezTo>
                    <a:pt x="14863" y="1039"/>
                    <a:pt x="15805" y="1646"/>
                    <a:pt x="16701" y="2443"/>
                  </a:cubicBezTo>
                  <a:cubicBezTo>
                    <a:pt x="17594" y="3244"/>
                    <a:pt x="18433" y="4222"/>
                    <a:pt x="19216" y="5383"/>
                  </a:cubicBezTo>
                  <a:cubicBezTo>
                    <a:pt x="20002" y="6544"/>
                    <a:pt x="20706" y="7863"/>
                    <a:pt x="21333" y="9359"/>
                  </a:cubicBezTo>
                  <a:moveTo>
                    <a:pt x="10801" y="18906"/>
                  </a:moveTo>
                  <a:cubicBezTo>
                    <a:pt x="11731" y="18906"/>
                    <a:pt x="12624" y="18715"/>
                    <a:pt x="13478" y="18325"/>
                  </a:cubicBezTo>
                  <a:cubicBezTo>
                    <a:pt x="14332" y="17939"/>
                    <a:pt x="15142" y="17399"/>
                    <a:pt x="15908" y="16708"/>
                  </a:cubicBezTo>
                  <a:cubicBezTo>
                    <a:pt x="16674" y="16014"/>
                    <a:pt x="17383" y="15165"/>
                    <a:pt x="18039" y="14155"/>
                  </a:cubicBezTo>
                  <a:cubicBezTo>
                    <a:pt x="18697" y="13148"/>
                    <a:pt x="19282" y="12027"/>
                    <a:pt x="19798" y="10796"/>
                  </a:cubicBezTo>
                  <a:cubicBezTo>
                    <a:pt x="19172" y="9282"/>
                    <a:pt x="18440" y="7955"/>
                    <a:pt x="17601" y="6812"/>
                  </a:cubicBezTo>
                  <a:cubicBezTo>
                    <a:pt x="16762" y="5670"/>
                    <a:pt x="15839" y="4751"/>
                    <a:pt x="14831" y="4060"/>
                  </a:cubicBezTo>
                  <a:cubicBezTo>
                    <a:pt x="15230" y="4751"/>
                    <a:pt x="15538" y="5534"/>
                    <a:pt x="15761" y="6401"/>
                  </a:cubicBezTo>
                  <a:cubicBezTo>
                    <a:pt x="15984" y="7264"/>
                    <a:pt x="16096" y="8205"/>
                    <a:pt x="16096" y="9216"/>
                  </a:cubicBezTo>
                  <a:cubicBezTo>
                    <a:pt x="16096" y="10340"/>
                    <a:pt x="15957" y="11387"/>
                    <a:pt x="15680" y="12361"/>
                  </a:cubicBezTo>
                  <a:cubicBezTo>
                    <a:pt x="15404" y="13339"/>
                    <a:pt x="15017" y="14195"/>
                    <a:pt x="14520" y="14941"/>
                  </a:cubicBezTo>
                  <a:cubicBezTo>
                    <a:pt x="14023" y="15683"/>
                    <a:pt x="13448" y="16271"/>
                    <a:pt x="12793" y="16690"/>
                  </a:cubicBezTo>
                  <a:cubicBezTo>
                    <a:pt x="12137" y="17113"/>
                    <a:pt x="11437" y="17326"/>
                    <a:pt x="10696" y="17326"/>
                  </a:cubicBezTo>
                  <a:cubicBezTo>
                    <a:pt x="9944" y="17326"/>
                    <a:pt x="9247" y="17113"/>
                    <a:pt x="8598" y="16690"/>
                  </a:cubicBezTo>
                  <a:cubicBezTo>
                    <a:pt x="7950" y="16271"/>
                    <a:pt x="7380" y="15683"/>
                    <a:pt x="6883" y="14941"/>
                  </a:cubicBezTo>
                  <a:cubicBezTo>
                    <a:pt x="6386" y="14195"/>
                    <a:pt x="6000" y="13339"/>
                    <a:pt x="5723" y="12361"/>
                  </a:cubicBezTo>
                  <a:cubicBezTo>
                    <a:pt x="5444" y="11387"/>
                    <a:pt x="5307" y="10340"/>
                    <a:pt x="5307" y="9216"/>
                  </a:cubicBezTo>
                  <a:cubicBezTo>
                    <a:pt x="5307" y="8301"/>
                    <a:pt x="5405" y="7426"/>
                    <a:pt x="5606" y="6603"/>
                  </a:cubicBezTo>
                  <a:cubicBezTo>
                    <a:pt x="5804" y="5776"/>
                    <a:pt x="6071" y="5023"/>
                    <a:pt x="6408" y="4339"/>
                  </a:cubicBezTo>
                  <a:cubicBezTo>
                    <a:pt x="5496" y="5034"/>
                    <a:pt x="4644" y="5927"/>
                    <a:pt x="3861" y="7026"/>
                  </a:cubicBezTo>
                  <a:cubicBezTo>
                    <a:pt x="3075" y="8121"/>
                    <a:pt x="2390" y="9381"/>
                    <a:pt x="1803" y="10796"/>
                  </a:cubicBezTo>
                  <a:cubicBezTo>
                    <a:pt x="2319" y="12016"/>
                    <a:pt x="2902" y="13133"/>
                    <a:pt x="3555" y="14147"/>
                  </a:cubicBezTo>
                  <a:cubicBezTo>
                    <a:pt x="4208" y="15165"/>
                    <a:pt x="4918" y="16014"/>
                    <a:pt x="5689" y="16708"/>
                  </a:cubicBezTo>
                  <a:cubicBezTo>
                    <a:pt x="6457" y="17399"/>
                    <a:pt x="7270" y="17940"/>
                    <a:pt x="8124" y="18325"/>
                  </a:cubicBezTo>
                  <a:cubicBezTo>
                    <a:pt x="8980" y="18719"/>
                    <a:pt x="9871" y="18906"/>
                    <a:pt x="10801" y="18906"/>
                  </a:cubicBezTo>
                  <a:moveTo>
                    <a:pt x="10695" y="3953"/>
                  </a:moveTo>
                  <a:cubicBezTo>
                    <a:pt x="10218" y="3953"/>
                    <a:pt x="9763" y="4089"/>
                    <a:pt x="9330" y="4365"/>
                  </a:cubicBezTo>
                  <a:cubicBezTo>
                    <a:pt x="8897" y="4644"/>
                    <a:pt x="8525" y="5015"/>
                    <a:pt x="8217" y="5486"/>
                  </a:cubicBezTo>
                  <a:cubicBezTo>
                    <a:pt x="7908" y="5953"/>
                    <a:pt x="7661" y="6511"/>
                    <a:pt x="7475" y="7165"/>
                  </a:cubicBezTo>
                  <a:cubicBezTo>
                    <a:pt x="7287" y="7816"/>
                    <a:pt x="7191" y="8495"/>
                    <a:pt x="7191" y="9216"/>
                  </a:cubicBezTo>
                  <a:cubicBezTo>
                    <a:pt x="7191" y="9484"/>
                    <a:pt x="7257" y="9715"/>
                    <a:pt x="7385" y="9918"/>
                  </a:cubicBezTo>
                  <a:cubicBezTo>
                    <a:pt x="7514" y="10120"/>
                    <a:pt x="7678" y="10215"/>
                    <a:pt x="7872" y="10215"/>
                  </a:cubicBezTo>
                  <a:cubicBezTo>
                    <a:pt x="8067" y="10215"/>
                    <a:pt x="8226" y="10116"/>
                    <a:pt x="8351" y="9910"/>
                  </a:cubicBezTo>
                  <a:cubicBezTo>
                    <a:pt x="8478" y="9701"/>
                    <a:pt x="8540" y="9473"/>
                    <a:pt x="8540" y="9216"/>
                  </a:cubicBezTo>
                  <a:cubicBezTo>
                    <a:pt x="8540" y="8301"/>
                    <a:pt x="8750" y="7533"/>
                    <a:pt x="9166" y="6912"/>
                  </a:cubicBezTo>
                  <a:cubicBezTo>
                    <a:pt x="9585" y="6287"/>
                    <a:pt x="10094" y="5978"/>
                    <a:pt x="10695" y="5978"/>
                  </a:cubicBezTo>
                  <a:cubicBezTo>
                    <a:pt x="10891" y="5978"/>
                    <a:pt x="11053" y="5872"/>
                    <a:pt x="11182" y="5670"/>
                  </a:cubicBezTo>
                  <a:cubicBezTo>
                    <a:pt x="11310" y="5464"/>
                    <a:pt x="11376" y="5229"/>
                    <a:pt x="11376" y="4957"/>
                  </a:cubicBezTo>
                  <a:cubicBezTo>
                    <a:pt x="11376" y="4663"/>
                    <a:pt x="11310" y="4424"/>
                    <a:pt x="11182" y="4233"/>
                  </a:cubicBezTo>
                  <a:cubicBezTo>
                    <a:pt x="11053" y="4045"/>
                    <a:pt x="10891" y="3953"/>
                    <a:pt x="10695" y="3953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5" name="Group 84"/>
          <p:cNvGrpSpPr/>
          <p:nvPr/>
        </p:nvGrpSpPr>
        <p:grpSpPr>
          <a:xfrm>
            <a:off x="5137150" y="4235234"/>
            <a:ext cx="1215136" cy="2209157"/>
            <a:chOff x="4684712" y="4402042"/>
            <a:chExt cx="1327095" cy="2412072"/>
          </a:xfrm>
        </p:grpSpPr>
        <p:sp>
          <p:nvSpPr>
            <p:cNvPr id="51" name="Freeform 10"/>
            <p:cNvSpPr>
              <a:spLocks noEditPoints="1"/>
            </p:cNvSpPr>
            <p:nvPr/>
          </p:nvSpPr>
          <p:spPr bwMode="auto">
            <a:xfrm>
              <a:off x="4684712" y="4402042"/>
              <a:ext cx="1327095" cy="2412072"/>
            </a:xfrm>
            <a:custGeom>
              <a:avLst/>
              <a:gdLst>
                <a:gd name="T0" fmla="*/ 0 w 1725"/>
                <a:gd name="T1" fmla="*/ 728 h 3136"/>
                <a:gd name="T2" fmla="*/ 654 w 1725"/>
                <a:gd name="T3" fmla="*/ 1382 h 3136"/>
                <a:gd name="T4" fmla="*/ 1577 w 1725"/>
                <a:gd name="T5" fmla="*/ 1789 h 3136"/>
                <a:gd name="T6" fmla="*/ 1669 w 1725"/>
                <a:gd name="T7" fmla="*/ 3119 h 3136"/>
                <a:gd name="T8" fmla="*/ 1666 w 1725"/>
                <a:gd name="T9" fmla="*/ 1513 h 3136"/>
                <a:gd name="T10" fmla="*/ 654 w 1725"/>
                <a:gd name="T11" fmla="*/ 73 h 3136"/>
                <a:gd name="T12" fmla="*/ 0 w 1725"/>
                <a:gd name="T13" fmla="*/ 728 h 3136"/>
                <a:gd name="T14" fmla="*/ 119 w 1725"/>
                <a:gd name="T15" fmla="*/ 727 h 3136"/>
                <a:gd name="T16" fmla="*/ 858 w 1725"/>
                <a:gd name="T17" fmla="*/ 232 h 3136"/>
                <a:gd name="T18" fmla="*/ 858 w 1725"/>
                <a:gd name="T19" fmla="*/ 232 h 3136"/>
                <a:gd name="T20" fmla="*/ 1517 w 1725"/>
                <a:gd name="T21" fmla="*/ 1260 h 3136"/>
                <a:gd name="T22" fmla="*/ 1327 w 1725"/>
                <a:gd name="T23" fmla="*/ 1365 h 3136"/>
                <a:gd name="T24" fmla="*/ 654 w 1725"/>
                <a:gd name="T25" fmla="*/ 1263 h 3136"/>
                <a:gd name="T26" fmla="*/ 119 w 1725"/>
                <a:gd name="T27" fmla="*/ 727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5" h="3136">
                  <a:moveTo>
                    <a:pt x="0" y="728"/>
                  </a:moveTo>
                  <a:cubicBezTo>
                    <a:pt x="0" y="1089"/>
                    <a:pt x="293" y="1382"/>
                    <a:pt x="654" y="1382"/>
                  </a:cubicBezTo>
                  <a:cubicBezTo>
                    <a:pt x="654" y="1382"/>
                    <a:pt x="1471" y="1368"/>
                    <a:pt x="1577" y="1789"/>
                  </a:cubicBezTo>
                  <a:cubicBezTo>
                    <a:pt x="1650" y="2081"/>
                    <a:pt x="1614" y="3136"/>
                    <a:pt x="1669" y="3119"/>
                  </a:cubicBezTo>
                  <a:cubicBezTo>
                    <a:pt x="1725" y="3102"/>
                    <a:pt x="1666" y="1513"/>
                    <a:pt x="1666" y="1513"/>
                  </a:cubicBezTo>
                  <a:cubicBezTo>
                    <a:pt x="1666" y="0"/>
                    <a:pt x="654" y="73"/>
                    <a:pt x="654" y="73"/>
                  </a:cubicBezTo>
                  <a:cubicBezTo>
                    <a:pt x="293" y="73"/>
                    <a:pt x="0" y="366"/>
                    <a:pt x="0" y="728"/>
                  </a:cubicBezTo>
                  <a:close/>
                  <a:moveTo>
                    <a:pt x="119" y="727"/>
                  </a:moveTo>
                  <a:cubicBezTo>
                    <a:pt x="119" y="431"/>
                    <a:pt x="464" y="101"/>
                    <a:pt x="858" y="232"/>
                  </a:cubicBezTo>
                  <a:cubicBezTo>
                    <a:pt x="858" y="232"/>
                    <a:pt x="858" y="232"/>
                    <a:pt x="858" y="232"/>
                  </a:cubicBezTo>
                  <a:cubicBezTo>
                    <a:pt x="1302" y="379"/>
                    <a:pt x="1461" y="872"/>
                    <a:pt x="1517" y="1260"/>
                  </a:cubicBezTo>
                  <a:cubicBezTo>
                    <a:pt x="1530" y="1352"/>
                    <a:pt x="1487" y="1434"/>
                    <a:pt x="1327" y="1365"/>
                  </a:cubicBezTo>
                  <a:cubicBezTo>
                    <a:pt x="1190" y="1306"/>
                    <a:pt x="976" y="1254"/>
                    <a:pt x="654" y="1263"/>
                  </a:cubicBezTo>
                  <a:cubicBezTo>
                    <a:pt x="358" y="1263"/>
                    <a:pt x="119" y="1023"/>
                    <a:pt x="119" y="72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AutoShape 38"/>
            <p:cNvSpPr>
              <a:spLocks/>
            </p:cNvSpPr>
            <p:nvPr/>
          </p:nvSpPr>
          <p:spPr bwMode="auto">
            <a:xfrm>
              <a:off x="5076199" y="4805525"/>
              <a:ext cx="345669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6594699" y="5256656"/>
            <a:ext cx="1017283" cy="1164487"/>
            <a:chOff x="6276556" y="5517283"/>
            <a:chExt cx="1111011" cy="1271447"/>
          </a:xfrm>
        </p:grpSpPr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6276556" y="5517283"/>
              <a:ext cx="1111011" cy="1271447"/>
            </a:xfrm>
            <a:custGeom>
              <a:avLst/>
              <a:gdLst>
                <a:gd name="T0" fmla="*/ 790 w 1444"/>
                <a:gd name="T1" fmla="*/ 20 h 1653"/>
                <a:gd name="T2" fmla="*/ 172 w 1444"/>
                <a:gd name="T3" fmla="*/ 389 h 1653"/>
                <a:gd name="T4" fmla="*/ 58 w 1444"/>
                <a:gd name="T5" fmla="*/ 1653 h 1653"/>
                <a:gd name="T6" fmla="*/ 136 w 1444"/>
                <a:gd name="T7" fmla="*/ 1463 h 1653"/>
                <a:gd name="T8" fmla="*/ 783 w 1444"/>
                <a:gd name="T9" fmla="*/ 1329 h 1653"/>
                <a:gd name="T10" fmla="*/ 1444 w 1444"/>
                <a:gd name="T11" fmla="*/ 675 h 1653"/>
                <a:gd name="T12" fmla="*/ 790 w 1444"/>
                <a:gd name="T13" fmla="*/ 20 h 1653"/>
                <a:gd name="T14" fmla="*/ 792 w 1444"/>
                <a:gd name="T15" fmla="*/ 1206 h 1653"/>
                <a:gd name="T16" fmla="*/ 324 w 1444"/>
                <a:gd name="T17" fmla="*/ 1248 h 1653"/>
                <a:gd name="T18" fmla="*/ 170 w 1444"/>
                <a:gd name="T19" fmla="*/ 1129 h 1653"/>
                <a:gd name="T20" fmla="*/ 337 w 1444"/>
                <a:gd name="T21" fmla="*/ 389 h 1653"/>
                <a:gd name="T22" fmla="*/ 792 w 1444"/>
                <a:gd name="T23" fmla="*/ 135 h 1653"/>
                <a:gd name="T24" fmla="*/ 1328 w 1444"/>
                <a:gd name="T25" fmla="*/ 671 h 1653"/>
                <a:gd name="T26" fmla="*/ 792 w 1444"/>
                <a:gd name="T27" fmla="*/ 1206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4" h="1653">
                  <a:moveTo>
                    <a:pt x="790" y="20"/>
                  </a:moveTo>
                  <a:cubicBezTo>
                    <a:pt x="453" y="39"/>
                    <a:pt x="262" y="224"/>
                    <a:pt x="172" y="389"/>
                  </a:cubicBezTo>
                  <a:cubicBezTo>
                    <a:pt x="0" y="703"/>
                    <a:pt x="0" y="1653"/>
                    <a:pt x="58" y="1653"/>
                  </a:cubicBezTo>
                  <a:cubicBezTo>
                    <a:pt x="99" y="1653"/>
                    <a:pt x="57" y="1579"/>
                    <a:pt x="136" y="1463"/>
                  </a:cubicBezTo>
                  <a:cubicBezTo>
                    <a:pt x="221" y="1338"/>
                    <a:pt x="783" y="1329"/>
                    <a:pt x="783" y="1329"/>
                  </a:cubicBezTo>
                  <a:cubicBezTo>
                    <a:pt x="1151" y="1329"/>
                    <a:pt x="1444" y="1036"/>
                    <a:pt x="1444" y="675"/>
                  </a:cubicBezTo>
                  <a:cubicBezTo>
                    <a:pt x="1444" y="313"/>
                    <a:pt x="1151" y="0"/>
                    <a:pt x="790" y="20"/>
                  </a:cubicBezTo>
                  <a:close/>
                  <a:moveTo>
                    <a:pt x="792" y="1206"/>
                  </a:moveTo>
                  <a:cubicBezTo>
                    <a:pt x="582" y="1199"/>
                    <a:pt x="427" y="1223"/>
                    <a:pt x="324" y="1248"/>
                  </a:cubicBezTo>
                  <a:cubicBezTo>
                    <a:pt x="222" y="1273"/>
                    <a:pt x="170" y="1254"/>
                    <a:pt x="170" y="1129"/>
                  </a:cubicBezTo>
                  <a:cubicBezTo>
                    <a:pt x="170" y="923"/>
                    <a:pt x="204" y="603"/>
                    <a:pt x="337" y="389"/>
                  </a:cubicBezTo>
                  <a:cubicBezTo>
                    <a:pt x="432" y="237"/>
                    <a:pt x="600" y="135"/>
                    <a:pt x="792" y="135"/>
                  </a:cubicBezTo>
                  <a:cubicBezTo>
                    <a:pt x="1088" y="135"/>
                    <a:pt x="1328" y="375"/>
                    <a:pt x="1328" y="671"/>
                  </a:cubicBezTo>
                  <a:cubicBezTo>
                    <a:pt x="1328" y="966"/>
                    <a:pt x="1088" y="1206"/>
                    <a:pt x="792" y="120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AutoShape 66"/>
            <p:cNvSpPr>
              <a:spLocks/>
            </p:cNvSpPr>
            <p:nvPr/>
          </p:nvSpPr>
          <p:spPr bwMode="auto">
            <a:xfrm>
              <a:off x="6728635" y="5874499"/>
              <a:ext cx="314696" cy="314696"/>
            </a:xfrm>
            <a:custGeom>
              <a:avLst/>
              <a:gdLst>
                <a:gd name="T0" fmla="*/ 10799 w 21598"/>
                <a:gd name="T1" fmla="*/ 10800 h 21600"/>
                <a:gd name="T2" fmla="*/ 10799 w 21598"/>
                <a:gd name="T3" fmla="*/ 10800 h 21600"/>
                <a:gd name="T4" fmla="*/ 10799 w 21598"/>
                <a:gd name="T5" fmla="*/ 10800 h 21600"/>
                <a:gd name="T6" fmla="*/ 10799 w 21598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598" h="21600">
                  <a:moveTo>
                    <a:pt x="17537" y="12697"/>
                  </a:moveTo>
                  <a:lnTo>
                    <a:pt x="19798" y="9997"/>
                  </a:lnTo>
                  <a:lnTo>
                    <a:pt x="19798" y="17284"/>
                  </a:lnTo>
                  <a:cubicBezTo>
                    <a:pt x="19798" y="17874"/>
                    <a:pt x="19700" y="18429"/>
                    <a:pt x="19505" y="18949"/>
                  </a:cubicBezTo>
                  <a:cubicBezTo>
                    <a:pt x="19309" y="19469"/>
                    <a:pt x="19049" y="19928"/>
                    <a:pt x="18721" y="20321"/>
                  </a:cubicBezTo>
                  <a:cubicBezTo>
                    <a:pt x="18394" y="20715"/>
                    <a:pt x="18014" y="21027"/>
                    <a:pt x="17583" y="21256"/>
                  </a:cubicBezTo>
                  <a:cubicBezTo>
                    <a:pt x="17153" y="21485"/>
                    <a:pt x="16690" y="21599"/>
                    <a:pt x="16188" y="21599"/>
                  </a:cubicBezTo>
                  <a:lnTo>
                    <a:pt x="3595" y="21599"/>
                  </a:lnTo>
                  <a:cubicBezTo>
                    <a:pt x="3103" y="21599"/>
                    <a:pt x="2635" y="21485"/>
                    <a:pt x="2195" y="21256"/>
                  </a:cubicBezTo>
                  <a:cubicBezTo>
                    <a:pt x="1754" y="21027"/>
                    <a:pt x="1372" y="20715"/>
                    <a:pt x="1052" y="20321"/>
                  </a:cubicBezTo>
                  <a:cubicBezTo>
                    <a:pt x="734" y="19928"/>
                    <a:pt x="477" y="19469"/>
                    <a:pt x="286" y="18949"/>
                  </a:cubicBezTo>
                  <a:cubicBezTo>
                    <a:pt x="95" y="18429"/>
                    <a:pt x="0" y="17874"/>
                    <a:pt x="0" y="17284"/>
                  </a:cubicBezTo>
                  <a:lnTo>
                    <a:pt x="0" y="4315"/>
                  </a:lnTo>
                  <a:cubicBezTo>
                    <a:pt x="0" y="3722"/>
                    <a:pt x="95" y="3164"/>
                    <a:pt x="286" y="2632"/>
                  </a:cubicBezTo>
                  <a:cubicBezTo>
                    <a:pt x="477" y="2106"/>
                    <a:pt x="734" y="1645"/>
                    <a:pt x="1052" y="1263"/>
                  </a:cubicBezTo>
                  <a:cubicBezTo>
                    <a:pt x="1372" y="878"/>
                    <a:pt x="1754" y="572"/>
                    <a:pt x="2195" y="343"/>
                  </a:cubicBezTo>
                  <a:cubicBezTo>
                    <a:pt x="2635" y="114"/>
                    <a:pt x="3103" y="0"/>
                    <a:pt x="3595" y="0"/>
                  </a:cubicBezTo>
                  <a:lnTo>
                    <a:pt x="16188" y="0"/>
                  </a:lnTo>
                  <a:cubicBezTo>
                    <a:pt x="16401" y="0"/>
                    <a:pt x="16605" y="26"/>
                    <a:pt x="16798" y="82"/>
                  </a:cubicBezTo>
                  <a:lnTo>
                    <a:pt x="14608" y="2714"/>
                  </a:lnTo>
                  <a:lnTo>
                    <a:pt x="3595" y="2714"/>
                  </a:lnTo>
                  <a:cubicBezTo>
                    <a:pt x="3228" y="2714"/>
                    <a:pt x="2914" y="2867"/>
                    <a:pt x="2652" y="3184"/>
                  </a:cubicBezTo>
                  <a:cubicBezTo>
                    <a:pt x="2391" y="3496"/>
                    <a:pt x="2261" y="3875"/>
                    <a:pt x="2261" y="4315"/>
                  </a:cubicBezTo>
                  <a:lnTo>
                    <a:pt x="2261" y="17284"/>
                  </a:lnTo>
                  <a:cubicBezTo>
                    <a:pt x="2261" y="17724"/>
                    <a:pt x="2391" y="18101"/>
                    <a:pt x="2652" y="18412"/>
                  </a:cubicBezTo>
                  <a:cubicBezTo>
                    <a:pt x="2914" y="18729"/>
                    <a:pt x="3228" y="18888"/>
                    <a:pt x="3595" y="18888"/>
                  </a:cubicBezTo>
                  <a:lnTo>
                    <a:pt x="16188" y="18888"/>
                  </a:lnTo>
                  <a:cubicBezTo>
                    <a:pt x="16556" y="18888"/>
                    <a:pt x="16874" y="18729"/>
                    <a:pt x="17138" y="18412"/>
                  </a:cubicBezTo>
                  <a:cubicBezTo>
                    <a:pt x="17405" y="18101"/>
                    <a:pt x="17537" y="17724"/>
                    <a:pt x="17537" y="17284"/>
                  </a:cubicBezTo>
                  <a:lnTo>
                    <a:pt x="17537" y="12697"/>
                  </a:lnTo>
                  <a:close/>
                  <a:moveTo>
                    <a:pt x="21333" y="2796"/>
                  </a:moveTo>
                  <a:cubicBezTo>
                    <a:pt x="21514" y="3011"/>
                    <a:pt x="21599" y="3272"/>
                    <a:pt x="21597" y="3578"/>
                  </a:cubicBezTo>
                  <a:cubicBezTo>
                    <a:pt x="21592" y="3881"/>
                    <a:pt x="21504" y="4136"/>
                    <a:pt x="21333" y="4342"/>
                  </a:cubicBezTo>
                  <a:lnTo>
                    <a:pt x="13005" y="14346"/>
                  </a:lnTo>
                  <a:lnTo>
                    <a:pt x="11854" y="15721"/>
                  </a:lnTo>
                  <a:cubicBezTo>
                    <a:pt x="11676" y="15938"/>
                    <a:pt x="11458" y="16044"/>
                    <a:pt x="11206" y="16044"/>
                  </a:cubicBezTo>
                  <a:cubicBezTo>
                    <a:pt x="10951" y="16044"/>
                    <a:pt x="10733" y="15938"/>
                    <a:pt x="10555" y="15721"/>
                  </a:cubicBezTo>
                  <a:lnTo>
                    <a:pt x="9383" y="14346"/>
                  </a:lnTo>
                  <a:lnTo>
                    <a:pt x="4779" y="8787"/>
                  </a:lnTo>
                  <a:cubicBezTo>
                    <a:pt x="4600" y="8573"/>
                    <a:pt x="4507" y="8314"/>
                    <a:pt x="4507" y="8006"/>
                  </a:cubicBezTo>
                  <a:cubicBezTo>
                    <a:pt x="4507" y="7703"/>
                    <a:pt x="4600" y="7441"/>
                    <a:pt x="4779" y="7227"/>
                  </a:cubicBezTo>
                  <a:lnTo>
                    <a:pt x="5927" y="5846"/>
                  </a:lnTo>
                  <a:cubicBezTo>
                    <a:pt x="6106" y="5635"/>
                    <a:pt x="6323" y="5526"/>
                    <a:pt x="6578" y="5526"/>
                  </a:cubicBezTo>
                  <a:cubicBezTo>
                    <a:pt x="6830" y="5526"/>
                    <a:pt x="7043" y="5634"/>
                    <a:pt x="7214" y="5846"/>
                  </a:cubicBezTo>
                  <a:lnTo>
                    <a:pt x="11198" y="10632"/>
                  </a:lnTo>
                  <a:lnTo>
                    <a:pt x="18861" y="1404"/>
                  </a:lnTo>
                  <a:cubicBezTo>
                    <a:pt x="19040" y="1186"/>
                    <a:pt x="19262" y="1084"/>
                    <a:pt x="19524" y="1087"/>
                  </a:cubicBezTo>
                  <a:cubicBezTo>
                    <a:pt x="19786" y="1092"/>
                    <a:pt x="20001" y="1198"/>
                    <a:pt x="20173" y="1404"/>
                  </a:cubicBezTo>
                  <a:lnTo>
                    <a:pt x="21333" y="2796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8" name="Group 87"/>
          <p:cNvGrpSpPr/>
          <p:nvPr/>
        </p:nvGrpSpPr>
        <p:grpSpPr>
          <a:xfrm>
            <a:off x="6537191" y="4231061"/>
            <a:ext cx="1215733" cy="2209157"/>
            <a:chOff x="6213749" y="4397485"/>
            <a:chExt cx="1327746" cy="2412072"/>
          </a:xfrm>
        </p:grpSpPr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6213749" y="4397485"/>
              <a:ext cx="1327746" cy="2412072"/>
            </a:xfrm>
            <a:custGeom>
              <a:avLst/>
              <a:gdLst>
                <a:gd name="T0" fmla="*/ 1072 w 1726"/>
                <a:gd name="T1" fmla="*/ 73 h 3136"/>
                <a:gd name="T2" fmla="*/ 60 w 1726"/>
                <a:gd name="T3" fmla="*/ 1513 h 3136"/>
                <a:gd name="T4" fmla="*/ 57 w 1726"/>
                <a:gd name="T5" fmla="*/ 3119 h 3136"/>
                <a:gd name="T6" fmla="*/ 149 w 1726"/>
                <a:gd name="T7" fmla="*/ 1789 h 3136"/>
                <a:gd name="T8" fmla="*/ 1072 w 1726"/>
                <a:gd name="T9" fmla="*/ 1382 h 3136"/>
                <a:gd name="T10" fmla="*/ 1726 w 1726"/>
                <a:gd name="T11" fmla="*/ 728 h 3136"/>
                <a:gd name="T12" fmla="*/ 1072 w 1726"/>
                <a:gd name="T13" fmla="*/ 73 h 3136"/>
                <a:gd name="T14" fmla="*/ 1072 w 1726"/>
                <a:gd name="T15" fmla="*/ 1263 h 3136"/>
                <a:gd name="T16" fmla="*/ 399 w 1726"/>
                <a:gd name="T17" fmla="*/ 1365 h 3136"/>
                <a:gd name="T18" fmla="*/ 209 w 1726"/>
                <a:gd name="T19" fmla="*/ 1260 h 3136"/>
                <a:gd name="T20" fmla="*/ 867 w 1726"/>
                <a:gd name="T21" fmla="*/ 232 h 3136"/>
                <a:gd name="T22" fmla="*/ 867 w 1726"/>
                <a:gd name="T23" fmla="*/ 232 h 3136"/>
                <a:gd name="T24" fmla="*/ 1607 w 1726"/>
                <a:gd name="T25" fmla="*/ 727 h 3136"/>
                <a:gd name="T26" fmla="*/ 1072 w 1726"/>
                <a:gd name="T27" fmla="*/ 1263 h 3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26" h="3136">
                  <a:moveTo>
                    <a:pt x="1072" y="73"/>
                  </a:moveTo>
                  <a:cubicBezTo>
                    <a:pt x="1072" y="73"/>
                    <a:pt x="60" y="0"/>
                    <a:pt x="60" y="1513"/>
                  </a:cubicBezTo>
                  <a:cubicBezTo>
                    <a:pt x="60" y="1513"/>
                    <a:pt x="0" y="3102"/>
                    <a:pt x="57" y="3119"/>
                  </a:cubicBezTo>
                  <a:cubicBezTo>
                    <a:pt x="111" y="3136"/>
                    <a:pt x="75" y="2081"/>
                    <a:pt x="149" y="1789"/>
                  </a:cubicBezTo>
                  <a:cubicBezTo>
                    <a:pt x="255" y="1368"/>
                    <a:pt x="1072" y="1382"/>
                    <a:pt x="1072" y="1382"/>
                  </a:cubicBezTo>
                  <a:cubicBezTo>
                    <a:pt x="1433" y="1382"/>
                    <a:pt x="1726" y="1089"/>
                    <a:pt x="1726" y="728"/>
                  </a:cubicBezTo>
                  <a:cubicBezTo>
                    <a:pt x="1726" y="366"/>
                    <a:pt x="1433" y="73"/>
                    <a:pt x="1072" y="73"/>
                  </a:cubicBezTo>
                  <a:close/>
                  <a:moveTo>
                    <a:pt x="1072" y="1263"/>
                  </a:moveTo>
                  <a:cubicBezTo>
                    <a:pt x="750" y="1254"/>
                    <a:pt x="536" y="1306"/>
                    <a:pt x="399" y="1365"/>
                  </a:cubicBezTo>
                  <a:cubicBezTo>
                    <a:pt x="239" y="1434"/>
                    <a:pt x="196" y="1352"/>
                    <a:pt x="209" y="1260"/>
                  </a:cubicBezTo>
                  <a:cubicBezTo>
                    <a:pt x="265" y="872"/>
                    <a:pt x="424" y="379"/>
                    <a:pt x="867" y="232"/>
                  </a:cubicBezTo>
                  <a:cubicBezTo>
                    <a:pt x="867" y="232"/>
                    <a:pt x="867" y="232"/>
                    <a:pt x="867" y="232"/>
                  </a:cubicBezTo>
                  <a:cubicBezTo>
                    <a:pt x="1262" y="101"/>
                    <a:pt x="1607" y="431"/>
                    <a:pt x="1607" y="727"/>
                  </a:cubicBezTo>
                  <a:cubicBezTo>
                    <a:pt x="1607" y="1023"/>
                    <a:pt x="1367" y="1263"/>
                    <a:pt x="1072" y="126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AutoShape 122"/>
            <p:cNvSpPr>
              <a:spLocks/>
            </p:cNvSpPr>
            <p:nvPr/>
          </p:nvSpPr>
          <p:spPr bwMode="auto">
            <a:xfrm>
              <a:off x="6799530" y="4793980"/>
              <a:ext cx="315505" cy="3470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5273024" y="5256656"/>
            <a:ext cx="1017878" cy="1164487"/>
            <a:chOff x="4833107" y="5517283"/>
            <a:chExt cx="1111662" cy="1271447"/>
          </a:xfrm>
        </p:grpSpPr>
        <p:sp>
          <p:nvSpPr>
            <p:cNvPr id="52" name="Freeform 11"/>
            <p:cNvSpPr>
              <a:spLocks noEditPoints="1"/>
            </p:cNvSpPr>
            <p:nvPr/>
          </p:nvSpPr>
          <p:spPr bwMode="auto">
            <a:xfrm>
              <a:off x="4833107" y="5517283"/>
              <a:ext cx="1111662" cy="1271447"/>
            </a:xfrm>
            <a:custGeom>
              <a:avLst/>
              <a:gdLst>
                <a:gd name="T0" fmla="*/ 0 w 1445"/>
                <a:gd name="T1" fmla="*/ 675 h 1653"/>
                <a:gd name="T2" fmla="*/ 662 w 1445"/>
                <a:gd name="T3" fmla="*/ 1329 h 1653"/>
                <a:gd name="T4" fmla="*/ 1309 w 1445"/>
                <a:gd name="T5" fmla="*/ 1463 h 1653"/>
                <a:gd name="T6" fmla="*/ 1387 w 1445"/>
                <a:gd name="T7" fmla="*/ 1653 h 1653"/>
                <a:gd name="T8" fmla="*/ 1273 w 1445"/>
                <a:gd name="T9" fmla="*/ 389 h 1653"/>
                <a:gd name="T10" fmla="*/ 655 w 1445"/>
                <a:gd name="T11" fmla="*/ 20 h 1653"/>
                <a:gd name="T12" fmla="*/ 0 w 1445"/>
                <a:gd name="T13" fmla="*/ 675 h 1653"/>
                <a:gd name="T14" fmla="*/ 117 w 1445"/>
                <a:gd name="T15" fmla="*/ 671 h 1653"/>
                <a:gd name="T16" fmla="*/ 652 w 1445"/>
                <a:gd name="T17" fmla="*/ 135 h 1653"/>
                <a:gd name="T18" fmla="*/ 1108 w 1445"/>
                <a:gd name="T19" fmla="*/ 389 h 1653"/>
                <a:gd name="T20" fmla="*/ 1275 w 1445"/>
                <a:gd name="T21" fmla="*/ 1129 h 1653"/>
                <a:gd name="T22" fmla="*/ 1121 w 1445"/>
                <a:gd name="T23" fmla="*/ 1248 h 1653"/>
                <a:gd name="T24" fmla="*/ 652 w 1445"/>
                <a:gd name="T25" fmla="*/ 1206 h 1653"/>
                <a:gd name="T26" fmla="*/ 117 w 1445"/>
                <a:gd name="T27" fmla="*/ 671 h 1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5" h="1653">
                  <a:moveTo>
                    <a:pt x="0" y="675"/>
                  </a:moveTo>
                  <a:cubicBezTo>
                    <a:pt x="0" y="1036"/>
                    <a:pt x="294" y="1329"/>
                    <a:pt x="662" y="1329"/>
                  </a:cubicBezTo>
                  <a:cubicBezTo>
                    <a:pt x="662" y="1329"/>
                    <a:pt x="1224" y="1338"/>
                    <a:pt x="1309" y="1463"/>
                  </a:cubicBezTo>
                  <a:cubicBezTo>
                    <a:pt x="1388" y="1579"/>
                    <a:pt x="1346" y="1653"/>
                    <a:pt x="1387" y="1653"/>
                  </a:cubicBezTo>
                  <a:cubicBezTo>
                    <a:pt x="1445" y="1653"/>
                    <a:pt x="1445" y="703"/>
                    <a:pt x="1273" y="389"/>
                  </a:cubicBezTo>
                  <a:cubicBezTo>
                    <a:pt x="1183" y="224"/>
                    <a:pt x="992" y="39"/>
                    <a:pt x="655" y="20"/>
                  </a:cubicBezTo>
                  <a:cubicBezTo>
                    <a:pt x="294" y="0"/>
                    <a:pt x="0" y="313"/>
                    <a:pt x="0" y="675"/>
                  </a:cubicBezTo>
                  <a:close/>
                  <a:moveTo>
                    <a:pt x="117" y="671"/>
                  </a:moveTo>
                  <a:cubicBezTo>
                    <a:pt x="117" y="375"/>
                    <a:pt x="357" y="135"/>
                    <a:pt x="652" y="135"/>
                  </a:cubicBezTo>
                  <a:cubicBezTo>
                    <a:pt x="845" y="135"/>
                    <a:pt x="1013" y="237"/>
                    <a:pt x="1108" y="389"/>
                  </a:cubicBezTo>
                  <a:cubicBezTo>
                    <a:pt x="1241" y="603"/>
                    <a:pt x="1275" y="923"/>
                    <a:pt x="1275" y="1129"/>
                  </a:cubicBezTo>
                  <a:cubicBezTo>
                    <a:pt x="1275" y="1254"/>
                    <a:pt x="1223" y="1273"/>
                    <a:pt x="1121" y="1248"/>
                  </a:cubicBezTo>
                  <a:cubicBezTo>
                    <a:pt x="1018" y="1223"/>
                    <a:pt x="863" y="1199"/>
                    <a:pt x="652" y="1206"/>
                  </a:cubicBezTo>
                  <a:cubicBezTo>
                    <a:pt x="357" y="1206"/>
                    <a:pt x="117" y="966"/>
                    <a:pt x="117" y="67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41874" tIns="20937" rIns="41874" bIns="20937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3" name="AutoShape 12"/>
            <p:cNvSpPr>
              <a:spLocks/>
            </p:cNvSpPr>
            <p:nvPr/>
          </p:nvSpPr>
          <p:spPr bwMode="auto">
            <a:xfrm>
              <a:off x="5233268" y="5874499"/>
              <a:ext cx="269415" cy="291504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lIns="23262" tIns="23262" rIns="23262" bIns="23262" anchor="ctr"/>
            <a:lstStyle/>
            <a:p>
              <a:pPr algn="just" defTabSz="418644">
                <a:lnSpc>
                  <a:spcPct val="120000"/>
                </a:lnSpc>
                <a:defRPr/>
              </a:pPr>
              <a:endParaRPr lang="es-ES" sz="8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0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3777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000"/>
                            </p:stCondLst>
                            <p:childTnLst>
                              <p:par>
                                <p:cTn id="9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47" grpId="0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94" y="521082"/>
            <a:ext cx="12857163" cy="597577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701568" y="1096357"/>
            <a:ext cx="3455617" cy="2990271"/>
            <a:chOff x="2466945" y="1407843"/>
            <a:chExt cx="1861430" cy="1610763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2466945" y="1407843"/>
              <a:ext cx="1861430" cy="1610763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  <a:miter lim="800000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lIns="96382" tIns="48192" rIns="96382" bIns="48192" anchor="ctr"/>
            <a:lstStyle/>
            <a:p>
              <a:pPr algn="ctr" defTabSz="128498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530" kern="0">
                <a:solidFill>
                  <a:sysClr val="window" lastClr="FFFFFF"/>
                </a:solidFill>
                <a:latin typeface="Calibri"/>
                <a:ea typeface="微软雅黑"/>
              </a:endParaRPr>
            </a:p>
          </p:txBody>
        </p:sp>
        <p:sp>
          <p:nvSpPr>
            <p:cNvPr id="17" name="Freeform 9"/>
            <p:cNvSpPr>
              <a:spLocks noChangeAspect="1"/>
            </p:cNvSpPr>
            <p:nvPr/>
          </p:nvSpPr>
          <p:spPr bwMode="auto">
            <a:xfrm>
              <a:off x="2708225" y="1580661"/>
              <a:ext cx="1352221" cy="1170594"/>
            </a:xfrm>
            <a:custGeom>
              <a:avLst/>
              <a:gdLst>
                <a:gd name="T0" fmla="*/ 15 w 740"/>
                <a:gd name="T1" fmla="*/ 47 h 640"/>
                <a:gd name="T2" fmla="*/ 42 w 740"/>
                <a:gd name="T3" fmla="*/ 0 h 640"/>
                <a:gd name="T4" fmla="*/ 698 w 740"/>
                <a:gd name="T5" fmla="*/ 0 h 640"/>
                <a:gd name="T6" fmla="*/ 725 w 740"/>
                <a:gd name="T7" fmla="*/ 47 h 640"/>
                <a:gd name="T8" fmla="*/ 397 w 740"/>
                <a:gd name="T9" fmla="*/ 614 h 640"/>
                <a:gd name="T10" fmla="*/ 343 w 740"/>
                <a:gd name="T11" fmla="*/ 614 h 640"/>
                <a:gd name="T12" fmla="*/ 15 w 740"/>
                <a:gd name="T13" fmla="*/ 47 h 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0" h="640">
                  <a:moveTo>
                    <a:pt x="15" y="47"/>
                  </a:moveTo>
                  <a:cubicBezTo>
                    <a:pt x="0" y="21"/>
                    <a:pt x="12" y="0"/>
                    <a:pt x="42" y="0"/>
                  </a:cubicBezTo>
                  <a:cubicBezTo>
                    <a:pt x="698" y="0"/>
                    <a:pt x="698" y="0"/>
                    <a:pt x="698" y="0"/>
                  </a:cubicBezTo>
                  <a:cubicBezTo>
                    <a:pt x="728" y="0"/>
                    <a:pt x="740" y="21"/>
                    <a:pt x="725" y="47"/>
                  </a:cubicBezTo>
                  <a:cubicBezTo>
                    <a:pt x="397" y="614"/>
                    <a:pt x="397" y="614"/>
                    <a:pt x="397" y="614"/>
                  </a:cubicBezTo>
                  <a:cubicBezTo>
                    <a:pt x="382" y="640"/>
                    <a:pt x="358" y="640"/>
                    <a:pt x="343" y="614"/>
                  </a:cubicBezTo>
                  <a:lnTo>
                    <a:pt x="15" y="47"/>
                  </a:lnTo>
                  <a:close/>
                </a:path>
              </a:pathLst>
            </a:custGeom>
            <a:solidFill>
              <a:schemeClr val="accent1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96382" tIns="48192" rIns="96382" bIns="48192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Arial"/>
                <a:ea typeface="+mn-ea"/>
              </a:endParaRPr>
            </a:p>
          </p:txBody>
        </p:sp>
      </p:grpSp>
      <p:sp>
        <p:nvSpPr>
          <p:cNvPr id="14" name="矩形 259"/>
          <p:cNvSpPr>
            <a:spLocks noChangeArrowheads="1"/>
          </p:cNvSpPr>
          <p:nvPr/>
        </p:nvSpPr>
        <p:spPr bwMode="auto">
          <a:xfrm>
            <a:off x="5012019" y="1542301"/>
            <a:ext cx="2834715" cy="1323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7999" cap="all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02</a:t>
            </a:r>
            <a:endParaRPr lang="zh-CN" altLang="en-US" sz="7999" cap="all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cxnSp>
        <p:nvCxnSpPr>
          <p:cNvPr id="31" name="直接连接符 30"/>
          <p:cNvCxnSpPr/>
          <p:nvPr>
            <p:custDataLst>
              <p:tags r:id="rId1"/>
            </p:custDataLst>
          </p:nvPr>
        </p:nvCxnSpPr>
        <p:spPr>
          <a:xfrm>
            <a:off x="4125406" y="4944538"/>
            <a:ext cx="4639519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MH_Entry_1"/>
          <p:cNvSpPr/>
          <p:nvPr>
            <p:custDataLst>
              <p:tags r:id="rId2"/>
            </p:custDataLst>
          </p:nvPr>
        </p:nvSpPr>
        <p:spPr>
          <a:xfrm>
            <a:off x="3982680" y="4107205"/>
            <a:ext cx="4966664" cy="73857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添加相关标题文字</a:t>
            </a:r>
            <a:endParaRPr lang="en-US" altLang="zh-CN" sz="4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11"/>
          <p:cNvSpPr txBox="1"/>
          <p:nvPr/>
        </p:nvSpPr>
        <p:spPr>
          <a:xfrm>
            <a:off x="4713420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Box 11"/>
          <p:cNvSpPr txBox="1"/>
          <p:nvPr/>
        </p:nvSpPr>
        <p:spPr>
          <a:xfrm>
            <a:off x="6425707" y="5012717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TextBox 11"/>
          <p:cNvSpPr txBox="1"/>
          <p:nvPr/>
        </p:nvSpPr>
        <p:spPr>
          <a:xfrm>
            <a:off x="4713420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Box 11"/>
          <p:cNvSpPr txBox="1"/>
          <p:nvPr/>
        </p:nvSpPr>
        <p:spPr>
          <a:xfrm>
            <a:off x="6425707" y="5285500"/>
            <a:ext cx="1486121" cy="2615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24" lvl="1" indent="-171424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5455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50"/>
                            </p:stCondLst>
                            <p:childTnLst>
                              <p:par>
                                <p:cTn id="1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600"/>
                            </p:stCondLst>
                            <p:childTnLst>
                              <p:par>
                                <p:cTn id="2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/>
      <p:bldP spid="14" grpId="1"/>
      <p:bldP spid="32" grpId="0"/>
      <p:bldP spid="33" grpId="0"/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6" name="文本占位符 13"/>
          <p:cNvSpPr txBox="1">
            <a:spLocks/>
          </p:cNvSpPr>
          <p:nvPr/>
        </p:nvSpPr>
        <p:spPr>
          <a:xfrm>
            <a:off x="380703" y="214850"/>
            <a:ext cx="2160240" cy="355063"/>
          </a:xfrm>
          <a:prstGeom prst="rect">
            <a:avLst/>
          </a:prstGeom>
        </p:spPr>
        <p:txBody>
          <a:bodyPr vert="horz"/>
          <a:lstStyle>
            <a:lvl1pPr marL="0" indent="0" algn="l" defTabSz="964326" rtl="0" eaLnBrk="1" latinLnBrk="0" hangingPunct="1">
              <a:lnSpc>
                <a:spcPct val="100000"/>
              </a:lnSpc>
              <a:spcBef>
                <a:spcPts val="1055"/>
              </a:spcBef>
              <a:buFont typeface="Arial" panose="020B0604020202020204" pitchFamily="34" charset="0"/>
              <a:buNone/>
              <a:defRPr sz="1687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23245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53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05408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210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87571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69734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65189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134060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616223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098387" indent="-241082" algn="l" defTabSz="964326" rtl="0" eaLnBrk="1" latinLnBrk="0" hangingPunct="1">
              <a:lnSpc>
                <a:spcPct val="90000"/>
              </a:lnSpc>
              <a:spcBef>
                <a:spcPts val="527"/>
              </a:spcBef>
              <a:buFont typeface="Arial" panose="020B0604020202020204" pitchFamily="34" charset="0"/>
              <a:buChar char="•"/>
              <a:defRPr sz="189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zh-CN" altLang="en-US" sz="1800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  <a:endParaRPr kumimoji="1"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25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60FA425B-3F75-4EC6-AAAF-43808ECE9BB4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bt703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453"/>
  <p:tag name="MH_LIBRARY" val="GRAPHIC"/>
  <p:tag name="MH_ORDER" val="Straight Connector 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heme/theme1.xml><?xml version="1.0" encoding="utf-8"?>
<a:theme xmlns:a="http://schemas.openxmlformats.org/drawingml/2006/main" name="1_自定义设计方案">
  <a:themeElements>
    <a:clrScheme name="自定义 2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80A7"/>
      </a:accent1>
      <a:accent2>
        <a:srgbClr val="FCC96B"/>
      </a:accent2>
      <a:accent3>
        <a:srgbClr val="1E80A7"/>
      </a:accent3>
      <a:accent4>
        <a:srgbClr val="FCC96B"/>
      </a:accent4>
      <a:accent5>
        <a:srgbClr val="1E80A7"/>
      </a:accent5>
      <a:accent6>
        <a:srgbClr val="FCC96B"/>
      </a:accent6>
      <a:hlink>
        <a:srgbClr val="1E80A7"/>
      </a:hlink>
      <a:folHlink>
        <a:srgbClr val="FCC96B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1950</Words>
  <Application>Microsoft Office PowerPoint</Application>
  <PresentationFormat>自定义</PresentationFormat>
  <Paragraphs>206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Arial Unicode MS</vt:lpstr>
      <vt:lpstr>DFMincho-SU</vt:lpstr>
      <vt:lpstr>FontAwesome</vt:lpstr>
      <vt:lpstr>Gill Sans</vt:lpstr>
      <vt:lpstr>Lato</vt:lpstr>
      <vt:lpstr>Lato Regular</vt:lpstr>
      <vt:lpstr>League Gothic Regular</vt:lpstr>
      <vt:lpstr>方正正准黑简体</vt:lpstr>
      <vt:lpstr>宋体</vt:lpstr>
      <vt:lpstr>微软雅黑</vt:lpstr>
      <vt:lpstr>Arial</vt:lpstr>
      <vt:lpstr>Calibri</vt:lpstr>
      <vt:lpstr>Calibri Light</vt:lpstr>
      <vt:lpstr>Impact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bt703.pptx</dc:title>
  <dc:creator/>
  <cp:lastModifiedBy/>
  <cp:revision>1</cp:revision>
  <dcterms:created xsi:type="dcterms:W3CDTF">2016-10-17T14:00:15Z</dcterms:created>
  <dcterms:modified xsi:type="dcterms:W3CDTF">2017-06-15T17:15:04Z</dcterms:modified>
</cp:coreProperties>
</file>